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984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7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92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95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41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54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43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299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73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6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58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A37C9-21AF-4D34-AECA-6A9D371E36BE}" type="datetimeFigureOut">
              <a:rPr kumimoji="1" lang="ja-JP" altLang="en-US" smtClean="0"/>
              <a:t>2021/11/20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B17BD-06EC-4913-BE81-D284287EE4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86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アルベルト・アインシュタインがこれまで残した輝いてやまない名言と格言集" hidden="1">
            <a:extLst>
              <a:ext uri="{FF2B5EF4-FFF2-40B4-BE49-F238E27FC236}">
                <a16:creationId xmlns:a16="http://schemas.microsoft.com/office/drawing/2014/main" id="{EBCB3A4B-362E-4D33-B149-91AE9985F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8382000" cy="838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794EE57-DCB9-441F-94BC-5401C9DB76DB}"/>
              </a:ext>
            </a:extLst>
          </p:cNvPr>
          <p:cNvSpPr/>
          <p:nvPr/>
        </p:nvSpPr>
        <p:spPr>
          <a:xfrm>
            <a:off x="4831882" y="5882582"/>
            <a:ext cx="399482" cy="254693"/>
          </a:xfrm>
          <a:custGeom>
            <a:avLst/>
            <a:gdLst>
              <a:gd name="connsiteX0" fmla="*/ 468 w 399482"/>
              <a:gd name="connsiteY0" fmla="*/ 253635 h 254693"/>
              <a:gd name="connsiteX1" fmla="*/ 226951 w 399482"/>
              <a:gd name="connsiteY1" fmla="*/ 97001 h 254693"/>
              <a:gd name="connsiteX2" fmla="*/ 394168 w 399482"/>
              <a:gd name="connsiteY2" fmla="*/ 14451 h 254693"/>
              <a:gd name="connsiteX3" fmla="*/ 351835 w 399482"/>
              <a:gd name="connsiteY3" fmla="*/ 27151 h 254693"/>
              <a:gd name="connsiteX4" fmla="*/ 290451 w 399482"/>
              <a:gd name="connsiteY4" fmla="*/ 12335 h 254693"/>
              <a:gd name="connsiteX5" fmla="*/ 468 w 399482"/>
              <a:gd name="connsiteY5" fmla="*/ 253635 h 25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482" h="254693">
                <a:moveTo>
                  <a:pt x="468" y="253635"/>
                </a:moveTo>
                <a:cubicBezTo>
                  <a:pt x="-10115" y="267746"/>
                  <a:pt x="161334" y="136865"/>
                  <a:pt x="226951" y="97001"/>
                </a:cubicBezTo>
                <a:cubicBezTo>
                  <a:pt x="292568" y="57137"/>
                  <a:pt x="373354" y="26093"/>
                  <a:pt x="394168" y="14451"/>
                </a:cubicBezTo>
                <a:cubicBezTo>
                  <a:pt x="414982" y="2809"/>
                  <a:pt x="369121" y="27504"/>
                  <a:pt x="351835" y="27151"/>
                </a:cubicBezTo>
                <a:cubicBezTo>
                  <a:pt x="334549" y="26798"/>
                  <a:pt x="347601" y="-22237"/>
                  <a:pt x="290451" y="12335"/>
                </a:cubicBezTo>
                <a:cubicBezTo>
                  <a:pt x="233301" y="46907"/>
                  <a:pt x="11051" y="239524"/>
                  <a:pt x="468" y="253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E35507D-2F09-44F4-9BDE-1AE52C3EECDB}"/>
              </a:ext>
            </a:extLst>
          </p:cNvPr>
          <p:cNvSpPr/>
          <p:nvPr/>
        </p:nvSpPr>
        <p:spPr>
          <a:xfrm>
            <a:off x="4883112" y="5963368"/>
            <a:ext cx="483816" cy="215122"/>
          </a:xfrm>
          <a:custGeom>
            <a:avLst/>
            <a:gdLst>
              <a:gd name="connsiteX0" fmla="*/ 38 w 483816"/>
              <a:gd name="connsiteY0" fmla="*/ 213595 h 215122"/>
              <a:gd name="connsiteX1" fmla="*/ 165138 w 483816"/>
              <a:gd name="connsiteY1" fmla="*/ 72307 h 215122"/>
              <a:gd name="connsiteX2" fmla="*/ 312776 w 483816"/>
              <a:gd name="connsiteY2" fmla="*/ 870 h 215122"/>
              <a:gd name="connsiteX3" fmla="*/ 476288 w 483816"/>
              <a:gd name="connsiteY3" fmla="*/ 34207 h 215122"/>
              <a:gd name="connsiteX4" fmla="*/ 449301 w 483816"/>
              <a:gd name="connsiteY4" fmla="*/ 58020 h 215122"/>
              <a:gd name="connsiteX5" fmla="*/ 385801 w 483816"/>
              <a:gd name="connsiteY5" fmla="*/ 45320 h 215122"/>
              <a:gd name="connsiteX6" fmla="*/ 323888 w 483816"/>
              <a:gd name="connsiteY6" fmla="*/ 50082 h 215122"/>
              <a:gd name="connsiteX7" fmla="*/ 206413 w 483816"/>
              <a:gd name="connsiteY7" fmla="*/ 77070 h 215122"/>
              <a:gd name="connsiteX8" fmla="*/ 109576 w 483816"/>
              <a:gd name="connsiteY8" fmla="*/ 148507 h 215122"/>
              <a:gd name="connsiteX9" fmla="*/ 149263 w 483816"/>
              <a:gd name="connsiteY9" fmla="*/ 146920 h 215122"/>
              <a:gd name="connsiteX10" fmla="*/ 38 w 483816"/>
              <a:gd name="connsiteY10" fmla="*/ 213595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3816" h="215122">
                <a:moveTo>
                  <a:pt x="38" y="213595"/>
                </a:moveTo>
                <a:cubicBezTo>
                  <a:pt x="2684" y="201160"/>
                  <a:pt x="113015" y="107761"/>
                  <a:pt x="165138" y="72307"/>
                </a:cubicBezTo>
                <a:cubicBezTo>
                  <a:pt x="217261" y="36853"/>
                  <a:pt x="260918" y="7220"/>
                  <a:pt x="312776" y="870"/>
                </a:cubicBezTo>
                <a:cubicBezTo>
                  <a:pt x="364634" y="-5480"/>
                  <a:pt x="453534" y="24682"/>
                  <a:pt x="476288" y="34207"/>
                </a:cubicBezTo>
                <a:cubicBezTo>
                  <a:pt x="499042" y="43732"/>
                  <a:pt x="464382" y="56168"/>
                  <a:pt x="449301" y="58020"/>
                </a:cubicBezTo>
                <a:cubicBezTo>
                  <a:pt x="434220" y="59872"/>
                  <a:pt x="406703" y="46643"/>
                  <a:pt x="385801" y="45320"/>
                </a:cubicBezTo>
                <a:cubicBezTo>
                  <a:pt x="364899" y="43997"/>
                  <a:pt x="353786" y="44790"/>
                  <a:pt x="323888" y="50082"/>
                </a:cubicBezTo>
                <a:cubicBezTo>
                  <a:pt x="293990" y="55374"/>
                  <a:pt x="242132" y="60666"/>
                  <a:pt x="206413" y="77070"/>
                </a:cubicBezTo>
                <a:cubicBezTo>
                  <a:pt x="170694" y="93474"/>
                  <a:pt x="119101" y="136865"/>
                  <a:pt x="109576" y="148507"/>
                </a:cubicBezTo>
                <a:cubicBezTo>
                  <a:pt x="100051" y="160149"/>
                  <a:pt x="165403" y="135014"/>
                  <a:pt x="149263" y="146920"/>
                </a:cubicBezTo>
                <a:cubicBezTo>
                  <a:pt x="133123" y="158826"/>
                  <a:pt x="-2608" y="226030"/>
                  <a:pt x="38" y="213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BA2F0D1-3231-42A4-A418-B6F3FAC2AC6E}"/>
              </a:ext>
            </a:extLst>
          </p:cNvPr>
          <p:cNvSpPr/>
          <p:nvPr/>
        </p:nvSpPr>
        <p:spPr>
          <a:xfrm>
            <a:off x="5359400" y="6009804"/>
            <a:ext cx="238675" cy="216609"/>
          </a:xfrm>
          <a:custGeom>
            <a:avLst/>
            <a:gdLst>
              <a:gd name="connsiteX0" fmla="*/ 38100 w 238675"/>
              <a:gd name="connsiteY0" fmla="*/ 471 h 216609"/>
              <a:gd name="connsiteX1" fmla="*/ 184150 w 238675"/>
              <a:gd name="connsiteY1" fmla="*/ 90959 h 216609"/>
              <a:gd name="connsiteX2" fmla="*/ 238125 w 238675"/>
              <a:gd name="connsiteY2" fmla="*/ 213196 h 216609"/>
              <a:gd name="connsiteX3" fmla="*/ 207963 w 238675"/>
              <a:gd name="connsiteY3" fmla="*/ 176684 h 216609"/>
              <a:gd name="connsiteX4" fmla="*/ 142875 w 238675"/>
              <a:gd name="connsiteY4" fmla="*/ 113184 h 216609"/>
              <a:gd name="connsiteX5" fmla="*/ 115888 w 238675"/>
              <a:gd name="connsiteY5" fmla="*/ 71909 h 216609"/>
              <a:gd name="connsiteX6" fmla="*/ 69850 w 238675"/>
              <a:gd name="connsiteY6" fmla="*/ 76671 h 216609"/>
              <a:gd name="connsiteX7" fmla="*/ 15875 w 238675"/>
              <a:gd name="connsiteY7" fmla="*/ 68734 h 216609"/>
              <a:gd name="connsiteX8" fmla="*/ 0 w 238675"/>
              <a:gd name="connsiteY8" fmla="*/ 56034 h 216609"/>
              <a:gd name="connsiteX9" fmla="*/ 38100 w 238675"/>
              <a:gd name="connsiteY9" fmla="*/ 471 h 21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675" h="216609">
                <a:moveTo>
                  <a:pt x="38100" y="471"/>
                </a:moveTo>
                <a:cubicBezTo>
                  <a:pt x="68792" y="6292"/>
                  <a:pt x="150813" y="55505"/>
                  <a:pt x="184150" y="90959"/>
                </a:cubicBezTo>
                <a:cubicBezTo>
                  <a:pt x="217487" y="126413"/>
                  <a:pt x="234156" y="198909"/>
                  <a:pt x="238125" y="213196"/>
                </a:cubicBezTo>
                <a:cubicBezTo>
                  <a:pt x="242094" y="227483"/>
                  <a:pt x="223838" y="193353"/>
                  <a:pt x="207963" y="176684"/>
                </a:cubicBezTo>
                <a:cubicBezTo>
                  <a:pt x="192088" y="160015"/>
                  <a:pt x="158221" y="130646"/>
                  <a:pt x="142875" y="113184"/>
                </a:cubicBezTo>
                <a:cubicBezTo>
                  <a:pt x="127529" y="95722"/>
                  <a:pt x="128059" y="77995"/>
                  <a:pt x="115888" y="71909"/>
                </a:cubicBezTo>
                <a:cubicBezTo>
                  <a:pt x="103717" y="65824"/>
                  <a:pt x="86519" y="77200"/>
                  <a:pt x="69850" y="76671"/>
                </a:cubicBezTo>
                <a:cubicBezTo>
                  <a:pt x="53181" y="76142"/>
                  <a:pt x="27517" y="72173"/>
                  <a:pt x="15875" y="68734"/>
                </a:cubicBezTo>
                <a:cubicBezTo>
                  <a:pt x="4233" y="65295"/>
                  <a:pt x="0" y="67676"/>
                  <a:pt x="0" y="56034"/>
                </a:cubicBezTo>
                <a:cubicBezTo>
                  <a:pt x="0" y="44392"/>
                  <a:pt x="7408" y="-5350"/>
                  <a:pt x="38100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36A126E-23D2-4893-A5F7-B6C180004FAA}"/>
              </a:ext>
            </a:extLst>
          </p:cNvPr>
          <p:cNvSpPr/>
          <p:nvPr/>
        </p:nvSpPr>
        <p:spPr>
          <a:xfrm>
            <a:off x="5143587" y="6057900"/>
            <a:ext cx="341494" cy="264291"/>
          </a:xfrm>
          <a:custGeom>
            <a:avLst/>
            <a:gdLst>
              <a:gd name="connsiteX0" fmla="*/ 293601 w 341494"/>
              <a:gd name="connsiteY0" fmla="*/ 38100 h 264291"/>
              <a:gd name="connsiteX1" fmla="*/ 341226 w 341494"/>
              <a:gd name="connsiteY1" fmla="*/ 125413 h 264291"/>
              <a:gd name="connsiteX2" fmla="*/ 311063 w 341494"/>
              <a:gd name="connsiteY2" fmla="*/ 236538 h 264291"/>
              <a:gd name="connsiteX3" fmla="*/ 271376 w 341494"/>
              <a:gd name="connsiteY3" fmla="*/ 260350 h 264291"/>
              <a:gd name="connsiteX4" fmla="*/ 195176 w 341494"/>
              <a:gd name="connsiteY4" fmla="*/ 263525 h 264291"/>
              <a:gd name="connsiteX5" fmla="*/ 68176 w 341494"/>
              <a:gd name="connsiteY5" fmla="*/ 252413 h 264291"/>
              <a:gd name="connsiteX6" fmla="*/ 20551 w 341494"/>
              <a:gd name="connsiteY6" fmla="*/ 207963 h 264291"/>
              <a:gd name="connsiteX7" fmla="*/ 3088 w 341494"/>
              <a:gd name="connsiteY7" fmla="*/ 139700 h 264291"/>
              <a:gd name="connsiteX8" fmla="*/ 6263 w 341494"/>
              <a:gd name="connsiteY8" fmla="*/ 87313 h 264291"/>
              <a:gd name="connsiteX9" fmla="*/ 63413 w 341494"/>
              <a:gd name="connsiteY9" fmla="*/ 15875 h 264291"/>
              <a:gd name="connsiteX10" fmla="*/ 157076 w 341494"/>
              <a:gd name="connsiteY10" fmla="*/ 0 h 264291"/>
              <a:gd name="connsiteX11" fmla="*/ 218988 w 341494"/>
              <a:gd name="connsiteY11" fmla="*/ 15875 h 264291"/>
              <a:gd name="connsiteX12" fmla="*/ 293601 w 341494"/>
              <a:gd name="connsiteY12" fmla="*/ 38100 h 26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1494" h="264291">
                <a:moveTo>
                  <a:pt x="293601" y="38100"/>
                </a:moveTo>
                <a:cubicBezTo>
                  <a:pt x="313974" y="56356"/>
                  <a:pt x="338316" y="92340"/>
                  <a:pt x="341226" y="125413"/>
                </a:cubicBezTo>
                <a:cubicBezTo>
                  <a:pt x="344136" y="158486"/>
                  <a:pt x="322705" y="214049"/>
                  <a:pt x="311063" y="236538"/>
                </a:cubicBezTo>
                <a:cubicBezTo>
                  <a:pt x="299421" y="259027"/>
                  <a:pt x="290690" y="255852"/>
                  <a:pt x="271376" y="260350"/>
                </a:cubicBezTo>
                <a:cubicBezTo>
                  <a:pt x="252062" y="264848"/>
                  <a:pt x="229043" y="264848"/>
                  <a:pt x="195176" y="263525"/>
                </a:cubicBezTo>
                <a:cubicBezTo>
                  <a:pt x="161309" y="262202"/>
                  <a:pt x="97280" y="261673"/>
                  <a:pt x="68176" y="252413"/>
                </a:cubicBezTo>
                <a:cubicBezTo>
                  <a:pt x="39072" y="243153"/>
                  <a:pt x="31399" y="226748"/>
                  <a:pt x="20551" y="207963"/>
                </a:cubicBezTo>
                <a:cubicBezTo>
                  <a:pt x="9703" y="189178"/>
                  <a:pt x="5469" y="159808"/>
                  <a:pt x="3088" y="139700"/>
                </a:cubicBezTo>
                <a:cubicBezTo>
                  <a:pt x="707" y="119592"/>
                  <a:pt x="-3791" y="107951"/>
                  <a:pt x="6263" y="87313"/>
                </a:cubicBezTo>
                <a:cubicBezTo>
                  <a:pt x="16317" y="66675"/>
                  <a:pt x="38278" y="30427"/>
                  <a:pt x="63413" y="15875"/>
                </a:cubicBezTo>
                <a:cubicBezTo>
                  <a:pt x="88548" y="1323"/>
                  <a:pt x="131147" y="0"/>
                  <a:pt x="157076" y="0"/>
                </a:cubicBezTo>
                <a:cubicBezTo>
                  <a:pt x="183005" y="0"/>
                  <a:pt x="200732" y="12700"/>
                  <a:pt x="218988" y="15875"/>
                </a:cubicBezTo>
                <a:cubicBezTo>
                  <a:pt x="237244" y="19050"/>
                  <a:pt x="273228" y="19844"/>
                  <a:pt x="293601" y="38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603AF44-D01B-4BC7-9D40-DFF0867FE371}"/>
              </a:ext>
            </a:extLst>
          </p:cNvPr>
          <p:cNvSpPr/>
          <p:nvPr/>
        </p:nvSpPr>
        <p:spPr>
          <a:xfrm>
            <a:off x="5272087" y="6142038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5DABB36-63E7-4491-AF1D-5F85E9EA5D8E}"/>
              </a:ext>
            </a:extLst>
          </p:cNvPr>
          <p:cNvSpPr/>
          <p:nvPr/>
        </p:nvSpPr>
        <p:spPr>
          <a:xfrm>
            <a:off x="4972037" y="6180119"/>
            <a:ext cx="231988" cy="122265"/>
          </a:xfrm>
          <a:custGeom>
            <a:avLst/>
            <a:gdLst>
              <a:gd name="connsiteX0" fmla="*/ 13 w 231988"/>
              <a:gd name="connsiteY0" fmla="*/ 19 h 122265"/>
              <a:gd name="connsiteX1" fmla="*/ 66688 w 231988"/>
              <a:gd name="connsiteY1" fmla="*/ 58756 h 122265"/>
              <a:gd name="connsiteX2" fmla="*/ 152413 w 231988"/>
              <a:gd name="connsiteY2" fmla="*/ 109556 h 122265"/>
              <a:gd name="connsiteX3" fmla="*/ 231788 w 231988"/>
              <a:gd name="connsiteY3" fmla="*/ 122256 h 122265"/>
              <a:gd name="connsiteX4" fmla="*/ 128601 w 231988"/>
              <a:gd name="connsiteY4" fmla="*/ 111144 h 122265"/>
              <a:gd name="connsiteX5" fmla="*/ 53988 w 231988"/>
              <a:gd name="connsiteY5" fmla="*/ 87331 h 122265"/>
              <a:gd name="connsiteX6" fmla="*/ 12713 w 231988"/>
              <a:gd name="connsiteY6" fmla="*/ 101619 h 122265"/>
              <a:gd name="connsiteX7" fmla="*/ 60338 w 231988"/>
              <a:gd name="connsiteY7" fmla="*/ 65106 h 122265"/>
              <a:gd name="connsiteX8" fmla="*/ 13 w 231988"/>
              <a:gd name="connsiteY8" fmla="*/ 19 h 12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988" h="122265">
                <a:moveTo>
                  <a:pt x="13" y="19"/>
                </a:moveTo>
                <a:cubicBezTo>
                  <a:pt x="1071" y="-1039"/>
                  <a:pt x="41288" y="40500"/>
                  <a:pt x="66688" y="58756"/>
                </a:cubicBezTo>
                <a:cubicBezTo>
                  <a:pt x="92088" y="77012"/>
                  <a:pt x="124896" y="98973"/>
                  <a:pt x="152413" y="109556"/>
                </a:cubicBezTo>
                <a:cubicBezTo>
                  <a:pt x="179930" y="120139"/>
                  <a:pt x="235757" y="121991"/>
                  <a:pt x="231788" y="122256"/>
                </a:cubicBezTo>
                <a:cubicBezTo>
                  <a:pt x="227819" y="122521"/>
                  <a:pt x="158234" y="116965"/>
                  <a:pt x="128601" y="111144"/>
                </a:cubicBezTo>
                <a:cubicBezTo>
                  <a:pt x="98968" y="105323"/>
                  <a:pt x="73303" y="88918"/>
                  <a:pt x="53988" y="87331"/>
                </a:cubicBezTo>
                <a:cubicBezTo>
                  <a:pt x="34673" y="85744"/>
                  <a:pt x="11655" y="105323"/>
                  <a:pt x="12713" y="101619"/>
                </a:cubicBezTo>
                <a:cubicBezTo>
                  <a:pt x="13771" y="97915"/>
                  <a:pt x="60602" y="76218"/>
                  <a:pt x="60338" y="65106"/>
                </a:cubicBezTo>
                <a:cubicBezTo>
                  <a:pt x="60074" y="53994"/>
                  <a:pt x="-1045" y="1077"/>
                  <a:pt x="1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A6BA5A8-6F24-48BD-9E4E-B42DD63A475D}"/>
              </a:ext>
            </a:extLst>
          </p:cNvPr>
          <p:cNvSpPr/>
          <p:nvPr/>
        </p:nvSpPr>
        <p:spPr>
          <a:xfrm>
            <a:off x="4930775" y="6162675"/>
            <a:ext cx="87318" cy="142309"/>
          </a:xfrm>
          <a:custGeom>
            <a:avLst/>
            <a:gdLst>
              <a:gd name="connsiteX0" fmla="*/ 44450 w 87318"/>
              <a:gd name="connsiteY0" fmla="*/ 0 h 142309"/>
              <a:gd name="connsiteX1" fmla="*/ 0 w 87318"/>
              <a:gd name="connsiteY1" fmla="*/ 71438 h 142309"/>
              <a:gd name="connsiteX2" fmla="*/ 44450 w 87318"/>
              <a:gd name="connsiteY2" fmla="*/ 111125 h 142309"/>
              <a:gd name="connsiteX3" fmla="*/ 44450 w 87318"/>
              <a:gd name="connsiteY3" fmla="*/ 141288 h 142309"/>
              <a:gd name="connsiteX4" fmla="*/ 87313 w 87318"/>
              <a:gd name="connsiteY4" fmla="*/ 73025 h 142309"/>
              <a:gd name="connsiteX5" fmla="*/ 41275 w 87318"/>
              <a:gd name="connsiteY5" fmla="*/ 101600 h 142309"/>
              <a:gd name="connsiteX6" fmla="*/ 14288 w 87318"/>
              <a:gd name="connsiteY6" fmla="*/ 71438 h 142309"/>
              <a:gd name="connsiteX7" fmla="*/ 44450 w 87318"/>
              <a:gd name="connsiteY7" fmla="*/ 0 h 1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18" h="142309">
                <a:moveTo>
                  <a:pt x="44450" y="0"/>
                </a:moveTo>
                <a:cubicBezTo>
                  <a:pt x="42069" y="0"/>
                  <a:pt x="0" y="52917"/>
                  <a:pt x="0" y="71438"/>
                </a:cubicBezTo>
                <a:cubicBezTo>
                  <a:pt x="0" y="89959"/>
                  <a:pt x="37042" y="99483"/>
                  <a:pt x="44450" y="111125"/>
                </a:cubicBezTo>
                <a:cubicBezTo>
                  <a:pt x="51858" y="122767"/>
                  <a:pt x="37306" y="147638"/>
                  <a:pt x="44450" y="141288"/>
                </a:cubicBezTo>
                <a:cubicBezTo>
                  <a:pt x="51594" y="134938"/>
                  <a:pt x="87842" y="79639"/>
                  <a:pt x="87313" y="73025"/>
                </a:cubicBezTo>
                <a:cubicBezTo>
                  <a:pt x="86784" y="66411"/>
                  <a:pt x="53446" y="101864"/>
                  <a:pt x="41275" y="101600"/>
                </a:cubicBezTo>
                <a:cubicBezTo>
                  <a:pt x="29104" y="101336"/>
                  <a:pt x="14023" y="84667"/>
                  <a:pt x="14288" y="71438"/>
                </a:cubicBezTo>
                <a:cubicBezTo>
                  <a:pt x="14553" y="58209"/>
                  <a:pt x="46831" y="0"/>
                  <a:pt x="444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CE02F4D-2CB4-4170-81B3-2503769883F9}"/>
              </a:ext>
            </a:extLst>
          </p:cNvPr>
          <p:cNvSpPr/>
          <p:nvPr/>
        </p:nvSpPr>
        <p:spPr>
          <a:xfrm>
            <a:off x="5290245" y="6226126"/>
            <a:ext cx="315232" cy="142924"/>
          </a:xfrm>
          <a:custGeom>
            <a:avLst/>
            <a:gdLst>
              <a:gd name="connsiteX0" fmla="*/ 315218 w 315232"/>
              <a:gd name="connsiteY0" fmla="*/ 49 h 142924"/>
              <a:gd name="connsiteX1" fmla="*/ 153293 w 315232"/>
              <a:gd name="connsiteY1" fmla="*/ 92124 h 142924"/>
              <a:gd name="connsiteX2" fmla="*/ 97730 w 315232"/>
              <a:gd name="connsiteY2" fmla="*/ 103237 h 142924"/>
              <a:gd name="connsiteX3" fmla="*/ 893 w 315232"/>
              <a:gd name="connsiteY3" fmla="*/ 142924 h 142924"/>
              <a:gd name="connsiteX4" fmla="*/ 54868 w 315232"/>
              <a:gd name="connsiteY4" fmla="*/ 103237 h 142924"/>
              <a:gd name="connsiteX5" fmla="*/ 143768 w 315232"/>
              <a:gd name="connsiteY5" fmla="*/ 79424 h 142924"/>
              <a:gd name="connsiteX6" fmla="*/ 315218 w 315232"/>
              <a:gd name="connsiteY6" fmla="*/ 49 h 14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32" h="142924">
                <a:moveTo>
                  <a:pt x="315218" y="49"/>
                </a:moveTo>
                <a:cubicBezTo>
                  <a:pt x="316806" y="2166"/>
                  <a:pt x="189541" y="74926"/>
                  <a:pt x="153293" y="92124"/>
                </a:cubicBezTo>
                <a:cubicBezTo>
                  <a:pt x="117045" y="109322"/>
                  <a:pt x="123130" y="94770"/>
                  <a:pt x="97730" y="103237"/>
                </a:cubicBezTo>
                <a:cubicBezTo>
                  <a:pt x="72330" y="111704"/>
                  <a:pt x="8037" y="142924"/>
                  <a:pt x="893" y="142924"/>
                </a:cubicBezTo>
                <a:cubicBezTo>
                  <a:pt x="-6251" y="142924"/>
                  <a:pt x="31056" y="113820"/>
                  <a:pt x="54868" y="103237"/>
                </a:cubicBezTo>
                <a:cubicBezTo>
                  <a:pt x="78680" y="92654"/>
                  <a:pt x="104345" y="93976"/>
                  <a:pt x="143768" y="79424"/>
                </a:cubicBezTo>
                <a:cubicBezTo>
                  <a:pt x="183191" y="64872"/>
                  <a:pt x="313630" y="-2068"/>
                  <a:pt x="31521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2EA2A16-777D-42CB-B1B0-F11A6A738E02}"/>
              </a:ext>
            </a:extLst>
          </p:cNvPr>
          <p:cNvSpPr/>
          <p:nvPr/>
        </p:nvSpPr>
        <p:spPr>
          <a:xfrm>
            <a:off x="5172070" y="6302004"/>
            <a:ext cx="150854" cy="64350"/>
          </a:xfrm>
          <a:custGeom>
            <a:avLst/>
            <a:gdLst>
              <a:gd name="connsiteX0" fmla="*/ 5 w 150854"/>
              <a:gd name="connsiteY0" fmla="*/ 371 h 64350"/>
              <a:gd name="connsiteX1" fmla="*/ 114305 w 150854"/>
              <a:gd name="connsiteY1" fmla="*/ 43234 h 64350"/>
              <a:gd name="connsiteX2" fmla="*/ 150818 w 150854"/>
              <a:gd name="connsiteY2" fmla="*/ 63871 h 64350"/>
              <a:gd name="connsiteX3" fmla="*/ 109543 w 150854"/>
              <a:gd name="connsiteY3" fmla="*/ 24184 h 64350"/>
              <a:gd name="connsiteX4" fmla="*/ 5 w 150854"/>
              <a:gd name="connsiteY4" fmla="*/ 371 h 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54" h="64350">
                <a:moveTo>
                  <a:pt x="5" y="371"/>
                </a:moveTo>
                <a:cubicBezTo>
                  <a:pt x="799" y="3546"/>
                  <a:pt x="89169" y="32651"/>
                  <a:pt x="114305" y="43234"/>
                </a:cubicBezTo>
                <a:cubicBezTo>
                  <a:pt x="139441" y="53817"/>
                  <a:pt x="151612" y="67046"/>
                  <a:pt x="150818" y="63871"/>
                </a:cubicBezTo>
                <a:cubicBezTo>
                  <a:pt x="150024" y="60696"/>
                  <a:pt x="132297" y="33180"/>
                  <a:pt x="109543" y="24184"/>
                </a:cubicBezTo>
                <a:cubicBezTo>
                  <a:pt x="86789" y="15188"/>
                  <a:pt x="-789" y="-2804"/>
                  <a:pt x="5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14D4269-338A-4ABE-A3F5-762B03C1E2F4}"/>
              </a:ext>
            </a:extLst>
          </p:cNvPr>
          <p:cNvSpPr/>
          <p:nvPr/>
        </p:nvSpPr>
        <p:spPr>
          <a:xfrm>
            <a:off x="5057233" y="5725351"/>
            <a:ext cx="429233" cy="94491"/>
          </a:xfrm>
          <a:custGeom>
            <a:avLst/>
            <a:gdLst>
              <a:gd name="connsiteX0" fmla="*/ 2130 w 429233"/>
              <a:gd name="connsiteY0" fmla="*/ 76962 h 94491"/>
              <a:gd name="connsiteX1" fmla="*/ 246605 w 429233"/>
              <a:gd name="connsiteY1" fmla="*/ 53149 h 94491"/>
              <a:gd name="connsiteX2" fmla="*/ 276767 w 429233"/>
              <a:gd name="connsiteY2" fmla="*/ 32512 h 94491"/>
              <a:gd name="connsiteX3" fmla="*/ 330742 w 429233"/>
              <a:gd name="connsiteY3" fmla="*/ 57912 h 94491"/>
              <a:gd name="connsiteX4" fmla="*/ 325980 w 429233"/>
              <a:gd name="connsiteY4" fmla="*/ 27749 h 94491"/>
              <a:gd name="connsiteX5" fmla="*/ 303755 w 429233"/>
              <a:gd name="connsiteY5" fmla="*/ 2349 h 94491"/>
              <a:gd name="connsiteX6" fmla="*/ 429167 w 429233"/>
              <a:gd name="connsiteY6" fmla="*/ 89662 h 94491"/>
              <a:gd name="connsiteX7" fmla="*/ 284705 w 429233"/>
              <a:gd name="connsiteY7" fmla="*/ 69024 h 94491"/>
              <a:gd name="connsiteX8" fmla="*/ 167230 w 429233"/>
              <a:gd name="connsiteY8" fmla="*/ 73787 h 94491"/>
              <a:gd name="connsiteX9" fmla="*/ 129130 w 429233"/>
              <a:gd name="connsiteY9" fmla="*/ 94424 h 94491"/>
              <a:gd name="connsiteX10" fmla="*/ 2130 w 429233"/>
              <a:gd name="connsiteY10" fmla="*/ 76962 h 9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233" h="94491">
                <a:moveTo>
                  <a:pt x="2130" y="76962"/>
                </a:moveTo>
                <a:cubicBezTo>
                  <a:pt x="21709" y="70083"/>
                  <a:pt x="200832" y="60557"/>
                  <a:pt x="246605" y="53149"/>
                </a:cubicBezTo>
                <a:cubicBezTo>
                  <a:pt x="292378" y="45741"/>
                  <a:pt x="262744" y="31718"/>
                  <a:pt x="276767" y="32512"/>
                </a:cubicBezTo>
                <a:cubicBezTo>
                  <a:pt x="290790" y="33306"/>
                  <a:pt x="322540" y="58706"/>
                  <a:pt x="330742" y="57912"/>
                </a:cubicBezTo>
                <a:cubicBezTo>
                  <a:pt x="338944" y="57118"/>
                  <a:pt x="330478" y="37009"/>
                  <a:pt x="325980" y="27749"/>
                </a:cubicBezTo>
                <a:cubicBezTo>
                  <a:pt x="321482" y="18489"/>
                  <a:pt x="286557" y="-7970"/>
                  <a:pt x="303755" y="2349"/>
                </a:cubicBezTo>
                <a:cubicBezTo>
                  <a:pt x="320953" y="12668"/>
                  <a:pt x="432342" y="78549"/>
                  <a:pt x="429167" y="89662"/>
                </a:cubicBezTo>
                <a:cubicBezTo>
                  <a:pt x="425992" y="100775"/>
                  <a:pt x="328361" y="71670"/>
                  <a:pt x="284705" y="69024"/>
                </a:cubicBezTo>
                <a:cubicBezTo>
                  <a:pt x="241049" y="66378"/>
                  <a:pt x="193159" y="69554"/>
                  <a:pt x="167230" y="73787"/>
                </a:cubicBezTo>
                <a:cubicBezTo>
                  <a:pt x="141301" y="78020"/>
                  <a:pt x="154530" y="93366"/>
                  <a:pt x="129130" y="94424"/>
                </a:cubicBezTo>
                <a:cubicBezTo>
                  <a:pt x="103730" y="95482"/>
                  <a:pt x="-17449" y="83841"/>
                  <a:pt x="2130" y="76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8E02F68-0D7C-41C7-BE4D-B5ADA6EA6168}"/>
              </a:ext>
            </a:extLst>
          </p:cNvPr>
          <p:cNvSpPr/>
          <p:nvPr/>
        </p:nvSpPr>
        <p:spPr>
          <a:xfrm>
            <a:off x="5483107" y="5805351"/>
            <a:ext cx="258941" cy="171711"/>
          </a:xfrm>
          <a:custGeom>
            <a:avLst/>
            <a:gdLst>
              <a:gd name="connsiteX0" fmla="*/ 118 w 258941"/>
              <a:gd name="connsiteY0" fmla="*/ 137 h 171711"/>
              <a:gd name="connsiteX1" fmla="*/ 103306 w 258941"/>
              <a:gd name="connsiteY1" fmla="*/ 47762 h 171711"/>
              <a:gd name="connsiteX2" fmla="*/ 135056 w 258941"/>
              <a:gd name="connsiteY2" fmla="*/ 38237 h 171711"/>
              <a:gd name="connsiteX3" fmla="*/ 171568 w 258941"/>
              <a:gd name="connsiteY3" fmla="*/ 109674 h 171711"/>
              <a:gd name="connsiteX4" fmla="*/ 258881 w 258941"/>
              <a:gd name="connsiteY4" fmla="*/ 171587 h 171711"/>
              <a:gd name="connsiteX5" fmla="*/ 157281 w 258941"/>
              <a:gd name="connsiteY5" fmla="*/ 123962 h 171711"/>
              <a:gd name="connsiteX6" fmla="*/ 125531 w 258941"/>
              <a:gd name="connsiteY6" fmla="*/ 65224 h 171711"/>
              <a:gd name="connsiteX7" fmla="*/ 118 w 258941"/>
              <a:gd name="connsiteY7" fmla="*/ 137 h 17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941" h="171711">
                <a:moveTo>
                  <a:pt x="118" y="137"/>
                </a:moveTo>
                <a:cubicBezTo>
                  <a:pt x="-3586" y="-2773"/>
                  <a:pt x="80816" y="41412"/>
                  <a:pt x="103306" y="47762"/>
                </a:cubicBezTo>
                <a:cubicBezTo>
                  <a:pt x="125796" y="54112"/>
                  <a:pt x="123679" y="27918"/>
                  <a:pt x="135056" y="38237"/>
                </a:cubicBezTo>
                <a:cubicBezTo>
                  <a:pt x="146433" y="48556"/>
                  <a:pt x="150931" y="87449"/>
                  <a:pt x="171568" y="109674"/>
                </a:cubicBezTo>
                <a:cubicBezTo>
                  <a:pt x="192205" y="131899"/>
                  <a:pt x="261262" y="169206"/>
                  <a:pt x="258881" y="171587"/>
                </a:cubicBezTo>
                <a:cubicBezTo>
                  <a:pt x="256500" y="173968"/>
                  <a:pt x="179506" y="141689"/>
                  <a:pt x="157281" y="123962"/>
                </a:cubicBezTo>
                <a:cubicBezTo>
                  <a:pt x="135056" y="106235"/>
                  <a:pt x="146433" y="79776"/>
                  <a:pt x="125531" y="65224"/>
                </a:cubicBezTo>
                <a:cubicBezTo>
                  <a:pt x="104629" y="50672"/>
                  <a:pt x="3822" y="3047"/>
                  <a:pt x="118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630CBAE-B0DD-4195-B17D-2D972F3F7A1E}"/>
              </a:ext>
            </a:extLst>
          </p:cNvPr>
          <p:cNvSpPr/>
          <p:nvPr/>
        </p:nvSpPr>
        <p:spPr>
          <a:xfrm>
            <a:off x="5473785" y="5816571"/>
            <a:ext cx="130739" cy="132490"/>
          </a:xfrm>
          <a:custGeom>
            <a:avLst/>
            <a:gdLst>
              <a:gd name="connsiteX0" fmla="*/ 1503 w 130739"/>
              <a:gd name="connsiteY0" fmla="*/ 29 h 132490"/>
              <a:gd name="connsiteX1" fmla="*/ 123740 w 130739"/>
              <a:gd name="connsiteY1" fmla="*/ 88929 h 132490"/>
              <a:gd name="connsiteX2" fmla="*/ 111040 w 130739"/>
              <a:gd name="connsiteY2" fmla="*/ 101629 h 132490"/>
              <a:gd name="connsiteX3" fmla="*/ 71353 w 130739"/>
              <a:gd name="connsiteY3" fmla="*/ 128617 h 132490"/>
              <a:gd name="connsiteX4" fmla="*/ 71353 w 130739"/>
              <a:gd name="connsiteY4" fmla="*/ 127029 h 132490"/>
              <a:gd name="connsiteX5" fmla="*/ 55478 w 130739"/>
              <a:gd name="connsiteY5" fmla="*/ 79404 h 132490"/>
              <a:gd name="connsiteX6" fmla="*/ 1503 w 130739"/>
              <a:gd name="connsiteY6" fmla="*/ 29 h 13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39" h="132490">
                <a:moveTo>
                  <a:pt x="1503" y="29"/>
                </a:moveTo>
                <a:cubicBezTo>
                  <a:pt x="12880" y="1617"/>
                  <a:pt x="105484" y="71996"/>
                  <a:pt x="123740" y="88929"/>
                </a:cubicBezTo>
                <a:cubicBezTo>
                  <a:pt x="141996" y="105862"/>
                  <a:pt x="119771" y="95014"/>
                  <a:pt x="111040" y="101629"/>
                </a:cubicBezTo>
                <a:cubicBezTo>
                  <a:pt x="102309" y="108244"/>
                  <a:pt x="77967" y="124384"/>
                  <a:pt x="71353" y="128617"/>
                </a:cubicBezTo>
                <a:cubicBezTo>
                  <a:pt x="64739" y="132850"/>
                  <a:pt x="73999" y="135231"/>
                  <a:pt x="71353" y="127029"/>
                </a:cubicBezTo>
                <a:cubicBezTo>
                  <a:pt x="68707" y="118827"/>
                  <a:pt x="64209" y="96337"/>
                  <a:pt x="55478" y="79404"/>
                </a:cubicBezTo>
                <a:cubicBezTo>
                  <a:pt x="46747" y="62471"/>
                  <a:pt x="-9874" y="-1559"/>
                  <a:pt x="150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2701A64-D53C-4B7C-AAAE-F9A85B66D814}"/>
              </a:ext>
            </a:extLst>
          </p:cNvPr>
          <p:cNvSpPr/>
          <p:nvPr/>
        </p:nvSpPr>
        <p:spPr>
          <a:xfrm>
            <a:off x="5598852" y="5940421"/>
            <a:ext cx="78519" cy="149232"/>
          </a:xfrm>
          <a:custGeom>
            <a:avLst/>
            <a:gdLst>
              <a:gd name="connsiteX0" fmla="*/ 261 w 78519"/>
              <a:gd name="connsiteY0" fmla="*/ 4 h 149232"/>
              <a:gd name="connsiteX1" fmla="*/ 73286 w 78519"/>
              <a:gd name="connsiteY1" fmla="*/ 73029 h 149232"/>
              <a:gd name="connsiteX2" fmla="*/ 70111 w 78519"/>
              <a:gd name="connsiteY2" fmla="*/ 149229 h 149232"/>
              <a:gd name="connsiteX3" fmla="*/ 49473 w 78519"/>
              <a:gd name="connsiteY3" fmla="*/ 76204 h 149232"/>
              <a:gd name="connsiteX4" fmla="*/ 261 w 78519"/>
              <a:gd name="connsiteY4" fmla="*/ 4 h 14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19" h="149232">
                <a:moveTo>
                  <a:pt x="261" y="4"/>
                </a:moveTo>
                <a:cubicBezTo>
                  <a:pt x="4230" y="-525"/>
                  <a:pt x="61644" y="48158"/>
                  <a:pt x="73286" y="73029"/>
                </a:cubicBezTo>
                <a:cubicBezTo>
                  <a:pt x="84928" y="97900"/>
                  <a:pt x="74080" y="148700"/>
                  <a:pt x="70111" y="149229"/>
                </a:cubicBezTo>
                <a:cubicBezTo>
                  <a:pt x="66142" y="149758"/>
                  <a:pt x="60321" y="97106"/>
                  <a:pt x="49473" y="76204"/>
                </a:cubicBezTo>
                <a:cubicBezTo>
                  <a:pt x="38625" y="55302"/>
                  <a:pt x="-3708" y="533"/>
                  <a:pt x="26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046DCC5-528D-4963-AAFF-923A2C72A512}"/>
              </a:ext>
            </a:extLst>
          </p:cNvPr>
          <p:cNvSpPr/>
          <p:nvPr/>
        </p:nvSpPr>
        <p:spPr>
          <a:xfrm>
            <a:off x="4693753" y="5853985"/>
            <a:ext cx="298381" cy="238846"/>
          </a:xfrm>
          <a:custGeom>
            <a:avLst/>
            <a:gdLst>
              <a:gd name="connsiteX0" fmla="*/ 297347 w 298381"/>
              <a:gd name="connsiteY0" fmla="*/ 715 h 238846"/>
              <a:gd name="connsiteX1" fmla="*/ 60810 w 298381"/>
              <a:gd name="connsiteY1" fmla="*/ 130890 h 238846"/>
              <a:gd name="connsiteX2" fmla="*/ 485 w 298381"/>
              <a:gd name="connsiteY2" fmla="*/ 238840 h 238846"/>
              <a:gd name="connsiteX3" fmla="*/ 81447 w 298381"/>
              <a:gd name="connsiteY3" fmla="*/ 126128 h 238846"/>
              <a:gd name="connsiteX4" fmla="*/ 144947 w 298381"/>
              <a:gd name="connsiteY4" fmla="*/ 80090 h 238846"/>
              <a:gd name="connsiteX5" fmla="*/ 297347 w 298381"/>
              <a:gd name="connsiteY5" fmla="*/ 715 h 23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381" h="238846">
                <a:moveTo>
                  <a:pt x="297347" y="715"/>
                </a:moveTo>
                <a:cubicBezTo>
                  <a:pt x="283324" y="9182"/>
                  <a:pt x="110287" y="91203"/>
                  <a:pt x="60810" y="130890"/>
                </a:cubicBezTo>
                <a:cubicBezTo>
                  <a:pt x="11333" y="170578"/>
                  <a:pt x="-2954" y="239634"/>
                  <a:pt x="485" y="238840"/>
                </a:cubicBezTo>
                <a:cubicBezTo>
                  <a:pt x="3924" y="238046"/>
                  <a:pt x="57370" y="152586"/>
                  <a:pt x="81447" y="126128"/>
                </a:cubicBezTo>
                <a:cubicBezTo>
                  <a:pt x="105524" y="99670"/>
                  <a:pt x="111080" y="98876"/>
                  <a:pt x="144947" y="80090"/>
                </a:cubicBezTo>
                <a:cubicBezTo>
                  <a:pt x="178814" y="61305"/>
                  <a:pt x="311370" y="-7752"/>
                  <a:pt x="297347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996344F-5CAA-4B2D-A564-15D41CEF8BA4}"/>
              </a:ext>
            </a:extLst>
          </p:cNvPr>
          <p:cNvSpPr/>
          <p:nvPr/>
        </p:nvSpPr>
        <p:spPr>
          <a:xfrm>
            <a:off x="4592342" y="5988050"/>
            <a:ext cx="76718" cy="252413"/>
          </a:xfrm>
          <a:custGeom>
            <a:avLst/>
            <a:gdLst>
              <a:gd name="connsiteX0" fmla="*/ 76496 w 76718"/>
              <a:gd name="connsiteY0" fmla="*/ 0 h 252413"/>
              <a:gd name="connsiteX1" fmla="*/ 5058 w 76718"/>
              <a:gd name="connsiteY1" fmla="*/ 142875 h 252413"/>
              <a:gd name="connsiteX2" fmla="*/ 8233 w 76718"/>
              <a:gd name="connsiteY2" fmla="*/ 252413 h 252413"/>
              <a:gd name="connsiteX3" fmla="*/ 27283 w 76718"/>
              <a:gd name="connsiteY3" fmla="*/ 141288 h 252413"/>
              <a:gd name="connsiteX4" fmla="*/ 76496 w 76718"/>
              <a:gd name="connsiteY4" fmla="*/ 0 h 2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18" h="252413">
                <a:moveTo>
                  <a:pt x="76496" y="0"/>
                </a:moveTo>
                <a:cubicBezTo>
                  <a:pt x="72792" y="264"/>
                  <a:pt x="16435" y="100806"/>
                  <a:pt x="5058" y="142875"/>
                </a:cubicBezTo>
                <a:cubicBezTo>
                  <a:pt x="-6319" y="184944"/>
                  <a:pt x="4529" y="252677"/>
                  <a:pt x="8233" y="252413"/>
                </a:cubicBezTo>
                <a:cubicBezTo>
                  <a:pt x="11937" y="252149"/>
                  <a:pt x="18022" y="178594"/>
                  <a:pt x="27283" y="141288"/>
                </a:cubicBezTo>
                <a:cubicBezTo>
                  <a:pt x="36543" y="103982"/>
                  <a:pt x="80200" y="-264"/>
                  <a:pt x="764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52F04D1-B7CA-43C1-A9BF-F13B55BF772F}"/>
              </a:ext>
            </a:extLst>
          </p:cNvPr>
          <p:cNvSpPr/>
          <p:nvPr/>
        </p:nvSpPr>
        <p:spPr>
          <a:xfrm>
            <a:off x="4588011" y="6070227"/>
            <a:ext cx="93543" cy="292786"/>
          </a:xfrm>
          <a:custGeom>
            <a:avLst/>
            <a:gdLst>
              <a:gd name="connsiteX0" fmla="*/ 93527 w 93543"/>
              <a:gd name="connsiteY0" fmla="*/ 1961 h 292786"/>
              <a:gd name="connsiteX1" fmla="*/ 23677 w 93543"/>
              <a:gd name="connsiteY1" fmla="*/ 140073 h 292786"/>
              <a:gd name="connsiteX2" fmla="*/ 6214 w 93543"/>
              <a:gd name="connsiteY2" fmla="*/ 292473 h 292786"/>
              <a:gd name="connsiteX3" fmla="*/ 1452 w 93543"/>
              <a:gd name="connsiteY3" fmla="*/ 176586 h 292786"/>
              <a:gd name="connsiteX4" fmla="*/ 30027 w 93543"/>
              <a:gd name="connsiteY4" fmla="*/ 65461 h 292786"/>
              <a:gd name="connsiteX5" fmla="*/ 93527 w 93543"/>
              <a:gd name="connsiteY5" fmla="*/ 1961 h 29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43" h="292786">
                <a:moveTo>
                  <a:pt x="93527" y="1961"/>
                </a:moveTo>
                <a:cubicBezTo>
                  <a:pt x="92469" y="14396"/>
                  <a:pt x="38229" y="91654"/>
                  <a:pt x="23677" y="140073"/>
                </a:cubicBezTo>
                <a:cubicBezTo>
                  <a:pt x="9125" y="188492"/>
                  <a:pt x="9918" y="286388"/>
                  <a:pt x="6214" y="292473"/>
                </a:cubicBezTo>
                <a:cubicBezTo>
                  <a:pt x="2510" y="298559"/>
                  <a:pt x="-2517" y="214421"/>
                  <a:pt x="1452" y="176586"/>
                </a:cubicBezTo>
                <a:cubicBezTo>
                  <a:pt x="5421" y="138751"/>
                  <a:pt x="16269" y="91655"/>
                  <a:pt x="30027" y="65461"/>
                </a:cubicBezTo>
                <a:cubicBezTo>
                  <a:pt x="43785" y="39267"/>
                  <a:pt x="94585" y="-10474"/>
                  <a:pt x="93527" y="1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69ED585-8912-42EE-B12C-8F51AE566BC7}"/>
              </a:ext>
            </a:extLst>
          </p:cNvPr>
          <p:cNvSpPr/>
          <p:nvPr/>
        </p:nvSpPr>
        <p:spPr>
          <a:xfrm>
            <a:off x="5097136" y="6348170"/>
            <a:ext cx="326241" cy="92680"/>
          </a:xfrm>
          <a:custGeom>
            <a:avLst/>
            <a:gdLst>
              <a:gd name="connsiteX0" fmla="*/ 327 w 326241"/>
              <a:gd name="connsiteY0" fmla="*/ 243 h 92680"/>
              <a:gd name="connsiteX1" fmla="*/ 211464 w 326241"/>
              <a:gd name="connsiteY1" fmla="*/ 90730 h 92680"/>
              <a:gd name="connsiteX2" fmla="*/ 259089 w 326241"/>
              <a:gd name="connsiteY2" fmla="*/ 58980 h 92680"/>
              <a:gd name="connsiteX3" fmla="*/ 325764 w 326241"/>
              <a:gd name="connsiteY3" fmla="*/ 19293 h 92680"/>
              <a:gd name="connsiteX4" fmla="*/ 222577 w 326241"/>
              <a:gd name="connsiteY4" fmla="*/ 66918 h 92680"/>
              <a:gd name="connsiteX5" fmla="*/ 163839 w 326241"/>
              <a:gd name="connsiteY5" fmla="*/ 63743 h 92680"/>
              <a:gd name="connsiteX6" fmla="*/ 327 w 326241"/>
              <a:gd name="connsiteY6" fmla="*/ 243 h 9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241" h="92680">
                <a:moveTo>
                  <a:pt x="327" y="243"/>
                </a:moveTo>
                <a:cubicBezTo>
                  <a:pt x="8264" y="4741"/>
                  <a:pt x="168337" y="80941"/>
                  <a:pt x="211464" y="90730"/>
                </a:cubicBezTo>
                <a:cubicBezTo>
                  <a:pt x="254591" y="100519"/>
                  <a:pt x="240039" y="70886"/>
                  <a:pt x="259089" y="58980"/>
                </a:cubicBezTo>
                <a:cubicBezTo>
                  <a:pt x="278139" y="47074"/>
                  <a:pt x="331849" y="17970"/>
                  <a:pt x="325764" y="19293"/>
                </a:cubicBezTo>
                <a:cubicBezTo>
                  <a:pt x="319679" y="20616"/>
                  <a:pt x="249564" y="59510"/>
                  <a:pt x="222577" y="66918"/>
                </a:cubicBezTo>
                <a:cubicBezTo>
                  <a:pt x="195590" y="74326"/>
                  <a:pt x="196647" y="72474"/>
                  <a:pt x="163839" y="63743"/>
                </a:cubicBezTo>
                <a:cubicBezTo>
                  <a:pt x="131031" y="55012"/>
                  <a:pt x="-7610" y="-4255"/>
                  <a:pt x="327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F15884F3-8700-46B1-BE17-B86B2F05F51D}"/>
              </a:ext>
            </a:extLst>
          </p:cNvPr>
          <p:cNvSpPr/>
          <p:nvPr/>
        </p:nvSpPr>
        <p:spPr>
          <a:xfrm>
            <a:off x="4925949" y="6349916"/>
            <a:ext cx="354456" cy="114786"/>
          </a:xfrm>
          <a:custGeom>
            <a:avLst/>
            <a:gdLst>
              <a:gd name="connsiteX0" fmla="*/ 64 w 354456"/>
              <a:gd name="connsiteY0" fmla="*/ 84 h 114786"/>
              <a:gd name="connsiteX1" fmla="*/ 160401 w 354456"/>
              <a:gd name="connsiteY1" fmla="*/ 74697 h 114786"/>
              <a:gd name="connsiteX2" fmla="*/ 354076 w 354456"/>
              <a:gd name="connsiteY2" fmla="*/ 103272 h 114786"/>
              <a:gd name="connsiteX3" fmla="*/ 208026 w 354456"/>
              <a:gd name="connsiteY3" fmla="*/ 114384 h 114786"/>
              <a:gd name="connsiteX4" fmla="*/ 141351 w 354456"/>
              <a:gd name="connsiteY4" fmla="*/ 90572 h 114786"/>
              <a:gd name="connsiteX5" fmla="*/ 64 w 354456"/>
              <a:gd name="connsiteY5" fmla="*/ 84 h 11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456" h="114786">
                <a:moveTo>
                  <a:pt x="64" y="84"/>
                </a:moveTo>
                <a:cubicBezTo>
                  <a:pt x="3239" y="-2562"/>
                  <a:pt x="101399" y="57499"/>
                  <a:pt x="160401" y="74697"/>
                </a:cubicBezTo>
                <a:cubicBezTo>
                  <a:pt x="219403" y="91895"/>
                  <a:pt x="346139" y="96658"/>
                  <a:pt x="354076" y="103272"/>
                </a:cubicBezTo>
                <a:cubicBezTo>
                  <a:pt x="362013" y="109886"/>
                  <a:pt x="243480" y="116501"/>
                  <a:pt x="208026" y="114384"/>
                </a:cubicBezTo>
                <a:cubicBezTo>
                  <a:pt x="172572" y="112267"/>
                  <a:pt x="170720" y="105918"/>
                  <a:pt x="141351" y="90572"/>
                </a:cubicBezTo>
                <a:cubicBezTo>
                  <a:pt x="111982" y="75226"/>
                  <a:pt x="-3111" y="2730"/>
                  <a:pt x="64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D1E494D-ACDC-41BA-9955-0800E9D719AE}"/>
              </a:ext>
            </a:extLst>
          </p:cNvPr>
          <p:cNvSpPr/>
          <p:nvPr/>
        </p:nvSpPr>
        <p:spPr>
          <a:xfrm>
            <a:off x="5453029" y="6333920"/>
            <a:ext cx="211189" cy="148121"/>
          </a:xfrm>
          <a:custGeom>
            <a:avLst/>
            <a:gdLst>
              <a:gd name="connsiteX0" fmla="*/ 34959 w 211189"/>
              <a:gd name="connsiteY0" fmla="*/ 205 h 148121"/>
              <a:gd name="connsiteX1" fmla="*/ 111159 w 211189"/>
              <a:gd name="connsiteY1" fmla="*/ 47830 h 148121"/>
              <a:gd name="connsiteX2" fmla="*/ 127034 w 211189"/>
              <a:gd name="connsiteY2" fmla="*/ 62118 h 148121"/>
              <a:gd name="connsiteX3" fmla="*/ 211171 w 211189"/>
              <a:gd name="connsiteY3" fmla="*/ 147843 h 148121"/>
              <a:gd name="connsiteX4" fmla="*/ 119096 w 211189"/>
              <a:gd name="connsiteY4" fmla="*/ 89105 h 148121"/>
              <a:gd name="connsiteX5" fmla="*/ 34 w 211189"/>
              <a:gd name="connsiteY5" fmla="*/ 76405 h 148121"/>
              <a:gd name="connsiteX6" fmla="*/ 106396 w 211189"/>
              <a:gd name="connsiteY6" fmla="*/ 68468 h 148121"/>
              <a:gd name="connsiteX7" fmla="*/ 34959 w 211189"/>
              <a:gd name="connsiteY7" fmla="*/ 205 h 14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189" h="148121">
                <a:moveTo>
                  <a:pt x="34959" y="205"/>
                </a:moveTo>
                <a:cubicBezTo>
                  <a:pt x="35753" y="-3235"/>
                  <a:pt x="95813" y="37511"/>
                  <a:pt x="111159" y="47830"/>
                </a:cubicBezTo>
                <a:cubicBezTo>
                  <a:pt x="126505" y="58149"/>
                  <a:pt x="110365" y="45449"/>
                  <a:pt x="127034" y="62118"/>
                </a:cubicBezTo>
                <a:cubicBezTo>
                  <a:pt x="143703" y="78787"/>
                  <a:pt x="212494" y="143345"/>
                  <a:pt x="211171" y="147843"/>
                </a:cubicBezTo>
                <a:cubicBezTo>
                  <a:pt x="209848" y="152341"/>
                  <a:pt x="154285" y="101011"/>
                  <a:pt x="119096" y="89105"/>
                </a:cubicBezTo>
                <a:cubicBezTo>
                  <a:pt x="83907" y="77199"/>
                  <a:pt x="2151" y="79845"/>
                  <a:pt x="34" y="76405"/>
                </a:cubicBezTo>
                <a:cubicBezTo>
                  <a:pt x="-2083" y="72966"/>
                  <a:pt x="95019" y="75876"/>
                  <a:pt x="106396" y="68468"/>
                </a:cubicBezTo>
                <a:cubicBezTo>
                  <a:pt x="117773" y="61060"/>
                  <a:pt x="34165" y="3645"/>
                  <a:pt x="34959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13D0F5B-2F0F-4AD4-9058-5F0EDE4868C9}"/>
              </a:ext>
            </a:extLst>
          </p:cNvPr>
          <p:cNvSpPr/>
          <p:nvPr/>
        </p:nvSpPr>
        <p:spPr>
          <a:xfrm>
            <a:off x="4814887" y="6445149"/>
            <a:ext cx="306391" cy="89380"/>
          </a:xfrm>
          <a:custGeom>
            <a:avLst/>
            <a:gdLst>
              <a:gd name="connsiteX0" fmla="*/ 1 w 306391"/>
              <a:gd name="connsiteY0" fmla="*/ 101 h 89380"/>
              <a:gd name="connsiteX1" fmla="*/ 195263 w 306391"/>
              <a:gd name="connsiteY1" fmla="*/ 69951 h 89380"/>
              <a:gd name="connsiteX2" fmla="*/ 306388 w 306391"/>
              <a:gd name="connsiteY2" fmla="*/ 71539 h 89380"/>
              <a:gd name="connsiteX3" fmla="*/ 198438 w 306391"/>
              <a:gd name="connsiteY3" fmla="*/ 87414 h 89380"/>
              <a:gd name="connsiteX4" fmla="*/ 1 w 306391"/>
              <a:gd name="connsiteY4" fmla="*/ 101 h 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91" h="89380">
                <a:moveTo>
                  <a:pt x="1" y="101"/>
                </a:moveTo>
                <a:cubicBezTo>
                  <a:pt x="-528" y="-2810"/>
                  <a:pt x="144199" y="58045"/>
                  <a:pt x="195263" y="69951"/>
                </a:cubicBezTo>
                <a:cubicBezTo>
                  <a:pt x="246328" y="81857"/>
                  <a:pt x="305859" y="68629"/>
                  <a:pt x="306388" y="71539"/>
                </a:cubicBezTo>
                <a:cubicBezTo>
                  <a:pt x="306917" y="74450"/>
                  <a:pt x="248444" y="95881"/>
                  <a:pt x="198438" y="87414"/>
                </a:cubicBezTo>
                <a:cubicBezTo>
                  <a:pt x="148432" y="78947"/>
                  <a:pt x="530" y="3012"/>
                  <a:pt x="1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A3A37F9C-54E4-4BE6-8631-06F1CB61F6B6}"/>
              </a:ext>
            </a:extLst>
          </p:cNvPr>
          <p:cNvSpPr/>
          <p:nvPr/>
        </p:nvSpPr>
        <p:spPr>
          <a:xfrm>
            <a:off x="5313265" y="6597089"/>
            <a:ext cx="412848" cy="125974"/>
          </a:xfrm>
          <a:custGeom>
            <a:avLst/>
            <a:gdLst>
              <a:gd name="connsiteX0" fmla="*/ 98 w 412848"/>
              <a:gd name="connsiteY0" fmla="*/ 561 h 125974"/>
              <a:gd name="connsiteX1" fmla="*/ 196948 w 412848"/>
              <a:gd name="connsiteY1" fmla="*/ 54536 h 125974"/>
              <a:gd name="connsiteX2" fmla="*/ 314423 w 412848"/>
              <a:gd name="connsiteY2" fmla="*/ 79936 h 125974"/>
              <a:gd name="connsiteX3" fmla="*/ 412848 w 412848"/>
              <a:gd name="connsiteY3" fmla="*/ 125974 h 125974"/>
              <a:gd name="connsiteX4" fmla="*/ 235048 w 412848"/>
              <a:gd name="connsiteY4" fmla="*/ 45011 h 125974"/>
              <a:gd name="connsiteX5" fmla="*/ 263623 w 412848"/>
              <a:gd name="connsiteY5" fmla="*/ 8499 h 125974"/>
              <a:gd name="connsiteX6" fmla="*/ 171548 w 412848"/>
              <a:gd name="connsiteY6" fmla="*/ 25961 h 125974"/>
              <a:gd name="connsiteX7" fmla="*/ 98 w 412848"/>
              <a:gd name="connsiteY7" fmla="*/ 561 h 12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848" h="125974">
                <a:moveTo>
                  <a:pt x="98" y="561"/>
                </a:moveTo>
                <a:cubicBezTo>
                  <a:pt x="4331" y="5323"/>
                  <a:pt x="144561" y="41307"/>
                  <a:pt x="196948" y="54536"/>
                </a:cubicBezTo>
                <a:cubicBezTo>
                  <a:pt x="249336" y="67765"/>
                  <a:pt x="278440" y="68030"/>
                  <a:pt x="314423" y="79936"/>
                </a:cubicBezTo>
                <a:cubicBezTo>
                  <a:pt x="350406" y="91842"/>
                  <a:pt x="412848" y="125974"/>
                  <a:pt x="412848" y="125974"/>
                </a:cubicBezTo>
                <a:cubicBezTo>
                  <a:pt x="399619" y="120153"/>
                  <a:pt x="259919" y="64590"/>
                  <a:pt x="235048" y="45011"/>
                </a:cubicBezTo>
                <a:cubicBezTo>
                  <a:pt x="210177" y="25432"/>
                  <a:pt x="274206" y="11674"/>
                  <a:pt x="263623" y="8499"/>
                </a:cubicBezTo>
                <a:cubicBezTo>
                  <a:pt x="253040" y="5324"/>
                  <a:pt x="214146" y="29136"/>
                  <a:pt x="171548" y="25961"/>
                </a:cubicBezTo>
                <a:cubicBezTo>
                  <a:pt x="128950" y="22786"/>
                  <a:pt x="-4135" y="-4201"/>
                  <a:pt x="98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EAC3F81-C921-4AE0-B0D6-2E734A981559}"/>
              </a:ext>
            </a:extLst>
          </p:cNvPr>
          <p:cNvSpPr/>
          <p:nvPr/>
        </p:nvSpPr>
        <p:spPr>
          <a:xfrm>
            <a:off x="5010074" y="6568936"/>
            <a:ext cx="662781" cy="270155"/>
          </a:xfrm>
          <a:custGeom>
            <a:avLst/>
            <a:gdLst>
              <a:gd name="connsiteX0" fmla="*/ 76 w 662781"/>
              <a:gd name="connsiteY0" fmla="*/ 139 h 270155"/>
              <a:gd name="connsiteX1" fmla="*/ 98501 w 662781"/>
              <a:gd name="connsiteY1" fmla="*/ 44589 h 270155"/>
              <a:gd name="connsiteX2" fmla="*/ 123901 w 662781"/>
              <a:gd name="connsiteY2" fmla="*/ 92214 h 270155"/>
              <a:gd name="connsiteX3" fmla="*/ 158826 w 662781"/>
              <a:gd name="connsiteY3" fmla="*/ 81102 h 270155"/>
              <a:gd name="connsiteX4" fmla="*/ 423939 w 662781"/>
              <a:gd name="connsiteY4" fmla="*/ 141427 h 270155"/>
              <a:gd name="connsiteX5" fmla="*/ 512839 w 662781"/>
              <a:gd name="connsiteY5" fmla="*/ 143014 h 270155"/>
              <a:gd name="connsiteX6" fmla="*/ 662064 w 662781"/>
              <a:gd name="connsiteY6" fmla="*/ 270014 h 270155"/>
              <a:gd name="connsiteX7" fmla="*/ 573164 w 662781"/>
              <a:gd name="connsiteY7" fmla="*/ 170002 h 270155"/>
              <a:gd name="connsiteX8" fmla="*/ 549351 w 662781"/>
              <a:gd name="connsiteY8" fmla="*/ 143014 h 270155"/>
              <a:gd name="connsiteX9" fmla="*/ 414414 w 662781"/>
              <a:gd name="connsiteY9" fmla="*/ 135077 h 270155"/>
              <a:gd name="connsiteX10" fmla="*/ 382664 w 662781"/>
              <a:gd name="connsiteY10" fmla="*/ 112852 h 270155"/>
              <a:gd name="connsiteX11" fmla="*/ 314401 w 662781"/>
              <a:gd name="connsiteY11" fmla="*/ 82689 h 270155"/>
              <a:gd name="connsiteX12" fmla="*/ 208039 w 662781"/>
              <a:gd name="connsiteY12" fmla="*/ 57289 h 270155"/>
              <a:gd name="connsiteX13" fmla="*/ 115964 w 662781"/>
              <a:gd name="connsiteY13" fmla="*/ 31889 h 270155"/>
              <a:gd name="connsiteX14" fmla="*/ 76 w 662781"/>
              <a:gd name="connsiteY14" fmla="*/ 139 h 2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2781" h="270155">
                <a:moveTo>
                  <a:pt x="76" y="139"/>
                </a:moveTo>
                <a:cubicBezTo>
                  <a:pt x="-2834" y="2256"/>
                  <a:pt x="77864" y="29243"/>
                  <a:pt x="98501" y="44589"/>
                </a:cubicBezTo>
                <a:cubicBezTo>
                  <a:pt x="119138" y="59935"/>
                  <a:pt x="113847" y="86129"/>
                  <a:pt x="123901" y="92214"/>
                </a:cubicBezTo>
                <a:cubicBezTo>
                  <a:pt x="133955" y="98299"/>
                  <a:pt x="108820" y="72900"/>
                  <a:pt x="158826" y="81102"/>
                </a:cubicBezTo>
                <a:cubicBezTo>
                  <a:pt x="208832" y="89304"/>
                  <a:pt x="364937" y="131108"/>
                  <a:pt x="423939" y="141427"/>
                </a:cubicBezTo>
                <a:cubicBezTo>
                  <a:pt x="482941" y="151746"/>
                  <a:pt x="473152" y="121583"/>
                  <a:pt x="512839" y="143014"/>
                </a:cubicBezTo>
                <a:cubicBezTo>
                  <a:pt x="552526" y="164445"/>
                  <a:pt x="652010" y="265516"/>
                  <a:pt x="662064" y="270014"/>
                </a:cubicBezTo>
                <a:cubicBezTo>
                  <a:pt x="672118" y="274512"/>
                  <a:pt x="573164" y="170002"/>
                  <a:pt x="573164" y="170002"/>
                </a:cubicBezTo>
                <a:cubicBezTo>
                  <a:pt x="554379" y="148835"/>
                  <a:pt x="575809" y="148835"/>
                  <a:pt x="549351" y="143014"/>
                </a:cubicBezTo>
                <a:cubicBezTo>
                  <a:pt x="522893" y="137193"/>
                  <a:pt x="442195" y="140104"/>
                  <a:pt x="414414" y="135077"/>
                </a:cubicBezTo>
                <a:cubicBezTo>
                  <a:pt x="386633" y="130050"/>
                  <a:pt x="399333" y="121583"/>
                  <a:pt x="382664" y="112852"/>
                </a:cubicBezTo>
                <a:cubicBezTo>
                  <a:pt x="365995" y="104121"/>
                  <a:pt x="343505" y="91950"/>
                  <a:pt x="314401" y="82689"/>
                </a:cubicBezTo>
                <a:cubicBezTo>
                  <a:pt x="285297" y="73429"/>
                  <a:pt x="208039" y="57289"/>
                  <a:pt x="208039" y="57289"/>
                </a:cubicBezTo>
                <a:cubicBezTo>
                  <a:pt x="174966" y="48822"/>
                  <a:pt x="147978" y="43266"/>
                  <a:pt x="115964" y="31889"/>
                </a:cubicBezTo>
                <a:cubicBezTo>
                  <a:pt x="83950" y="20512"/>
                  <a:pt x="2986" y="-1978"/>
                  <a:pt x="76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E65832A1-29F7-42B9-9AFB-151847C74199}"/>
              </a:ext>
            </a:extLst>
          </p:cNvPr>
          <p:cNvSpPr/>
          <p:nvPr/>
        </p:nvSpPr>
        <p:spPr>
          <a:xfrm>
            <a:off x="4828159" y="5119603"/>
            <a:ext cx="104564" cy="166819"/>
          </a:xfrm>
          <a:custGeom>
            <a:avLst/>
            <a:gdLst>
              <a:gd name="connsiteX0" fmla="*/ 1016 w 104564"/>
              <a:gd name="connsiteY0" fmla="*/ 166772 h 166819"/>
              <a:gd name="connsiteX1" fmla="*/ 51816 w 104564"/>
              <a:gd name="connsiteY1" fmla="*/ 71522 h 166819"/>
              <a:gd name="connsiteX2" fmla="*/ 75629 w 104564"/>
              <a:gd name="connsiteY2" fmla="*/ 85 h 166819"/>
              <a:gd name="connsiteX3" fmla="*/ 102616 w 104564"/>
              <a:gd name="connsiteY3" fmla="*/ 58822 h 166819"/>
              <a:gd name="connsiteX4" fmla="*/ 1016 w 104564"/>
              <a:gd name="connsiteY4" fmla="*/ 166772 h 16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64" h="166819">
                <a:moveTo>
                  <a:pt x="1016" y="166772"/>
                </a:moveTo>
                <a:cubicBezTo>
                  <a:pt x="-7451" y="168889"/>
                  <a:pt x="39381" y="99303"/>
                  <a:pt x="51816" y="71522"/>
                </a:cubicBezTo>
                <a:cubicBezTo>
                  <a:pt x="64251" y="43741"/>
                  <a:pt x="67162" y="2202"/>
                  <a:pt x="75629" y="85"/>
                </a:cubicBezTo>
                <a:cubicBezTo>
                  <a:pt x="84096" y="-2032"/>
                  <a:pt x="112141" y="35539"/>
                  <a:pt x="102616" y="58822"/>
                </a:cubicBezTo>
                <a:cubicBezTo>
                  <a:pt x="93091" y="82105"/>
                  <a:pt x="9483" y="164655"/>
                  <a:pt x="1016" y="166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018BF63-2870-4AF4-BEB3-22756E3AEF28}"/>
              </a:ext>
            </a:extLst>
          </p:cNvPr>
          <p:cNvSpPr/>
          <p:nvPr/>
        </p:nvSpPr>
        <p:spPr>
          <a:xfrm>
            <a:off x="4866465" y="5163443"/>
            <a:ext cx="291946" cy="216604"/>
          </a:xfrm>
          <a:custGeom>
            <a:avLst/>
            <a:gdLst>
              <a:gd name="connsiteX0" fmla="*/ 51610 w 291946"/>
              <a:gd name="connsiteY0" fmla="*/ 216595 h 216604"/>
              <a:gd name="connsiteX1" fmla="*/ 2398 w 291946"/>
              <a:gd name="connsiteY1" fmla="*/ 153095 h 216604"/>
              <a:gd name="connsiteX2" fmla="*/ 13510 w 291946"/>
              <a:gd name="connsiteY2" fmla="*/ 119757 h 216604"/>
              <a:gd name="connsiteX3" fmla="*/ 64310 w 291946"/>
              <a:gd name="connsiteY3" fmla="*/ 73720 h 216604"/>
              <a:gd name="connsiteX4" fmla="*/ 113523 w 291946"/>
              <a:gd name="connsiteY4" fmla="*/ 19745 h 216604"/>
              <a:gd name="connsiteX5" fmla="*/ 151623 w 291946"/>
              <a:gd name="connsiteY5" fmla="*/ 695 h 216604"/>
              <a:gd name="connsiteX6" fmla="*/ 286560 w 291946"/>
              <a:gd name="connsiteY6" fmla="*/ 8632 h 216604"/>
              <a:gd name="connsiteX7" fmla="*/ 264335 w 291946"/>
              <a:gd name="connsiteY7" fmla="*/ 49907 h 216604"/>
              <a:gd name="connsiteX8" fmla="*/ 256398 w 291946"/>
              <a:gd name="connsiteY8" fmla="*/ 22920 h 216604"/>
              <a:gd name="connsiteX9" fmla="*/ 205598 w 291946"/>
              <a:gd name="connsiteY9" fmla="*/ 11807 h 216604"/>
              <a:gd name="connsiteX10" fmla="*/ 164323 w 291946"/>
              <a:gd name="connsiteY10" fmla="*/ 11807 h 216604"/>
              <a:gd name="connsiteX11" fmla="*/ 57960 w 291946"/>
              <a:gd name="connsiteY11" fmla="*/ 99120 h 216604"/>
              <a:gd name="connsiteX12" fmla="*/ 27798 w 291946"/>
              <a:gd name="connsiteY12" fmla="*/ 148332 h 216604"/>
              <a:gd name="connsiteX13" fmla="*/ 51610 w 291946"/>
              <a:gd name="connsiteY13" fmla="*/ 216595 h 21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946" h="216604">
                <a:moveTo>
                  <a:pt x="51610" y="216595"/>
                </a:moveTo>
                <a:cubicBezTo>
                  <a:pt x="47377" y="217389"/>
                  <a:pt x="8748" y="169234"/>
                  <a:pt x="2398" y="153095"/>
                </a:cubicBezTo>
                <a:cubicBezTo>
                  <a:pt x="-3952" y="136956"/>
                  <a:pt x="3191" y="132986"/>
                  <a:pt x="13510" y="119757"/>
                </a:cubicBezTo>
                <a:cubicBezTo>
                  <a:pt x="23829" y="106528"/>
                  <a:pt x="47641" y="90389"/>
                  <a:pt x="64310" y="73720"/>
                </a:cubicBezTo>
                <a:cubicBezTo>
                  <a:pt x="80979" y="57051"/>
                  <a:pt x="98971" y="31916"/>
                  <a:pt x="113523" y="19745"/>
                </a:cubicBezTo>
                <a:cubicBezTo>
                  <a:pt x="128075" y="7574"/>
                  <a:pt x="122784" y="2547"/>
                  <a:pt x="151623" y="695"/>
                </a:cubicBezTo>
                <a:cubicBezTo>
                  <a:pt x="180463" y="-1157"/>
                  <a:pt x="267775" y="430"/>
                  <a:pt x="286560" y="8632"/>
                </a:cubicBezTo>
                <a:cubicBezTo>
                  <a:pt x="305345" y="16834"/>
                  <a:pt x="269362" y="47526"/>
                  <a:pt x="264335" y="49907"/>
                </a:cubicBezTo>
                <a:cubicBezTo>
                  <a:pt x="259308" y="52288"/>
                  <a:pt x="266187" y="29270"/>
                  <a:pt x="256398" y="22920"/>
                </a:cubicBezTo>
                <a:cubicBezTo>
                  <a:pt x="246609" y="16570"/>
                  <a:pt x="220944" y="13659"/>
                  <a:pt x="205598" y="11807"/>
                </a:cubicBezTo>
                <a:cubicBezTo>
                  <a:pt x="190252" y="9955"/>
                  <a:pt x="188929" y="-2745"/>
                  <a:pt x="164323" y="11807"/>
                </a:cubicBezTo>
                <a:cubicBezTo>
                  <a:pt x="139717" y="26359"/>
                  <a:pt x="80714" y="76366"/>
                  <a:pt x="57960" y="99120"/>
                </a:cubicBezTo>
                <a:cubicBezTo>
                  <a:pt x="35206" y="121874"/>
                  <a:pt x="32031" y="129811"/>
                  <a:pt x="27798" y="148332"/>
                </a:cubicBezTo>
                <a:cubicBezTo>
                  <a:pt x="23565" y="166853"/>
                  <a:pt x="55843" y="215801"/>
                  <a:pt x="51610" y="216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EA1C367-2107-4D1E-B628-8E209D76B529}"/>
              </a:ext>
            </a:extLst>
          </p:cNvPr>
          <p:cNvSpPr/>
          <p:nvPr/>
        </p:nvSpPr>
        <p:spPr>
          <a:xfrm>
            <a:off x="5183078" y="5179858"/>
            <a:ext cx="251105" cy="93826"/>
          </a:xfrm>
          <a:custGeom>
            <a:avLst/>
            <a:gdLst>
              <a:gd name="connsiteX0" fmla="*/ 110 w 251105"/>
              <a:gd name="connsiteY0" fmla="*/ 1742 h 93826"/>
              <a:gd name="connsiteX1" fmla="*/ 76310 w 251105"/>
              <a:gd name="connsiteY1" fmla="*/ 6505 h 93826"/>
              <a:gd name="connsiteX2" fmla="*/ 79485 w 251105"/>
              <a:gd name="connsiteY2" fmla="*/ 54130 h 93826"/>
              <a:gd name="connsiteX3" fmla="*/ 108060 w 251105"/>
              <a:gd name="connsiteY3" fmla="*/ 71592 h 93826"/>
              <a:gd name="connsiteX4" fmla="*/ 65197 w 251105"/>
              <a:gd name="connsiteY4" fmla="*/ 90642 h 93826"/>
              <a:gd name="connsiteX5" fmla="*/ 169972 w 251105"/>
              <a:gd name="connsiteY5" fmla="*/ 84292 h 93826"/>
              <a:gd name="connsiteX6" fmla="*/ 195372 w 251105"/>
              <a:gd name="connsiteY6" fmla="*/ 57305 h 93826"/>
              <a:gd name="connsiteX7" fmla="*/ 250935 w 251105"/>
              <a:gd name="connsiteY7" fmla="*/ 155 h 93826"/>
              <a:gd name="connsiteX8" fmla="*/ 209660 w 251105"/>
              <a:gd name="connsiteY8" fmla="*/ 76355 h 93826"/>
              <a:gd name="connsiteX9" fmla="*/ 127110 w 251105"/>
              <a:gd name="connsiteY9" fmla="*/ 93817 h 93826"/>
              <a:gd name="connsiteX10" fmla="*/ 96947 w 251105"/>
              <a:gd name="connsiteY10" fmla="*/ 77942 h 93826"/>
              <a:gd name="connsiteX11" fmla="*/ 58847 w 251105"/>
              <a:gd name="connsiteY11" fmla="*/ 27142 h 93826"/>
              <a:gd name="connsiteX12" fmla="*/ 58847 w 251105"/>
              <a:gd name="connsiteY12" fmla="*/ 17617 h 93826"/>
              <a:gd name="connsiteX13" fmla="*/ 110 w 251105"/>
              <a:gd name="connsiteY13" fmla="*/ 1742 h 9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1105" h="93826">
                <a:moveTo>
                  <a:pt x="110" y="1742"/>
                </a:moveTo>
                <a:cubicBezTo>
                  <a:pt x="3020" y="-110"/>
                  <a:pt x="63081" y="-2226"/>
                  <a:pt x="76310" y="6505"/>
                </a:cubicBezTo>
                <a:cubicBezTo>
                  <a:pt x="89539" y="15236"/>
                  <a:pt x="74193" y="43282"/>
                  <a:pt x="79485" y="54130"/>
                </a:cubicBezTo>
                <a:cubicBezTo>
                  <a:pt x="84777" y="64978"/>
                  <a:pt x="110441" y="65507"/>
                  <a:pt x="108060" y="71592"/>
                </a:cubicBezTo>
                <a:cubicBezTo>
                  <a:pt x="105679" y="77677"/>
                  <a:pt x="54878" y="88525"/>
                  <a:pt x="65197" y="90642"/>
                </a:cubicBezTo>
                <a:cubicBezTo>
                  <a:pt x="75516" y="92759"/>
                  <a:pt x="148276" y="89848"/>
                  <a:pt x="169972" y="84292"/>
                </a:cubicBezTo>
                <a:cubicBezTo>
                  <a:pt x="191668" y="78736"/>
                  <a:pt x="181878" y="71328"/>
                  <a:pt x="195372" y="57305"/>
                </a:cubicBezTo>
                <a:cubicBezTo>
                  <a:pt x="208866" y="43282"/>
                  <a:pt x="248554" y="-3020"/>
                  <a:pt x="250935" y="155"/>
                </a:cubicBezTo>
                <a:cubicBezTo>
                  <a:pt x="253316" y="3330"/>
                  <a:pt x="230298" y="60745"/>
                  <a:pt x="209660" y="76355"/>
                </a:cubicBezTo>
                <a:cubicBezTo>
                  <a:pt x="189023" y="91965"/>
                  <a:pt x="145895" y="93553"/>
                  <a:pt x="127110" y="93817"/>
                </a:cubicBezTo>
                <a:cubicBezTo>
                  <a:pt x="108325" y="94081"/>
                  <a:pt x="108324" y="89055"/>
                  <a:pt x="96947" y="77942"/>
                </a:cubicBezTo>
                <a:cubicBezTo>
                  <a:pt x="85570" y="66830"/>
                  <a:pt x="65197" y="37196"/>
                  <a:pt x="58847" y="27142"/>
                </a:cubicBezTo>
                <a:cubicBezTo>
                  <a:pt x="52497" y="17088"/>
                  <a:pt x="64932" y="20792"/>
                  <a:pt x="58847" y="17617"/>
                </a:cubicBezTo>
                <a:cubicBezTo>
                  <a:pt x="52762" y="14442"/>
                  <a:pt x="-2800" y="3594"/>
                  <a:pt x="110" y="1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A804855-218C-4545-8E21-0DE06EA15C6B}"/>
              </a:ext>
            </a:extLst>
          </p:cNvPr>
          <p:cNvSpPr/>
          <p:nvPr/>
        </p:nvSpPr>
        <p:spPr>
          <a:xfrm>
            <a:off x="5394325" y="5209417"/>
            <a:ext cx="293159" cy="140586"/>
          </a:xfrm>
          <a:custGeom>
            <a:avLst/>
            <a:gdLst>
              <a:gd name="connsiteX0" fmla="*/ 0 w 293159"/>
              <a:gd name="connsiteY0" fmla="*/ 21396 h 140586"/>
              <a:gd name="connsiteX1" fmla="*/ 157163 w 293159"/>
              <a:gd name="connsiteY1" fmla="*/ 758 h 140586"/>
              <a:gd name="connsiteX2" fmla="*/ 215900 w 293159"/>
              <a:gd name="connsiteY2" fmla="*/ 45208 h 140586"/>
              <a:gd name="connsiteX3" fmla="*/ 280988 w 293159"/>
              <a:gd name="connsiteY3" fmla="*/ 140458 h 140586"/>
              <a:gd name="connsiteX4" fmla="*/ 290513 w 293159"/>
              <a:gd name="connsiteY4" fmla="*/ 65846 h 140586"/>
              <a:gd name="connsiteX5" fmla="*/ 249238 w 293159"/>
              <a:gd name="connsiteY5" fmla="*/ 73783 h 140586"/>
              <a:gd name="connsiteX6" fmla="*/ 228600 w 293159"/>
              <a:gd name="connsiteY6" fmla="*/ 29333 h 140586"/>
              <a:gd name="connsiteX7" fmla="*/ 168275 w 293159"/>
              <a:gd name="connsiteY7" fmla="*/ 22983 h 140586"/>
              <a:gd name="connsiteX8" fmla="*/ 0 w 293159"/>
              <a:gd name="connsiteY8" fmla="*/ 21396 h 14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159" h="140586">
                <a:moveTo>
                  <a:pt x="0" y="21396"/>
                </a:moveTo>
                <a:cubicBezTo>
                  <a:pt x="60590" y="9092"/>
                  <a:pt x="121180" y="-3211"/>
                  <a:pt x="157163" y="758"/>
                </a:cubicBezTo>
                <a:cubicBezTo>
                  <a:pt x="193146" y="4727"/>
                  <a:pt x="195263" y="21925"/>
                  <a:pt x="215900" y="45208"/>
                </a:cubicBezTo>
                <a:cubicBezTo>
                  <a:pt x="236537" y="68491"/>
                  <a:pt x="268553" y="137018"/>
                  <a:pt x="280988" y="140458"/>
                </a:cubicBezTo>
                <a:cubicBezTo>
                  <a:pt x="293423" y="143898"/>
                  <a:pt x="295805" y="76959"/>
                  <a:pt x="290513" y="65846"/>
                </a:cubicBezTo>
                <a:cubicBezTo>
                  <a:pt x="285221" y="54734"/>
                  <a:pt x="259557" y="79869"/>
                  <a:pt x="249238" y="73783"/>
                </a:cubicBezTo>
                <a:cubicBezTo>
                  <a:pt x="238919" y="67697"/>
                  <a:pt x="242094" y="37800"/>
                  <a:pt x="228600" y="29333"/>
                </a:cubicBezTo>
                <a:cubicBezTo>
                  <a:pt x="215106" y="20866"/>
                  <a:pt x="168275" y="22983"/>
                  <a:pt x="168275" y="22983"/>
                </a:cubicBezTo>
                <a:lnTo>
                  <a:pt x="0" y="213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FAC01F9-4992-40D6-B61A-70792F358E1C}"/>
              </a:ext>
            </a:extLst>
          </p:cNvPr>
          <p:cNvSpPr/>
          <p:nvPr/>
        </p:nvSpPr>
        <p:spPr>
          <a:xfrm>
            <a:off x="4947962" y="5274024"/>
            <a:ext cx="260776" cy="136202"/>
          </a:xfrm>
          <a:custGeom>
            <a:avLst/>
            <a:gdLst>
              <a:gd name="connsiteX0" fmla="*/ 276 w 260776"/>
              <a:gd name="connsiteY0" fmla="*/ 21876 h 136202"/>
              <a:gd name="connsiteX1" fmla="*/ 146326 w 260776"/>
              <a:gd name="connsiteY1" fmla="*/ 4414 h 136202"/>
              <a:gd name="connsiteX2" fmla="*/ 119338 w 260776"/>
              <a:gd name="connsiteY2" fmla="*/ 26639 h 136202"/>
              <a:gd name="connsiteX3" fmla="*/ 120926 w 260776"/>
              <a:gd name="connsiteY3" fmla="*/ 29814 h 136202"/>
              <a:gd name="connsiteX4" fmla="*/ 216176 w 260776"/>
              <a:gd name="connsiteY4" fmla="*/ 23464 h 136202"/>
              <a:gd name="connsiteX5" fmla="*/ 227288 w 260776"/>
              <a:gd name="connsiteY5" fmla="*/ 69501 h 136202"/>
              <a:gd name="connsiteX6" fmla="*/ 127276 w 260776"/>
              <a:gd name="connsiteY6" fmla="*/ 136176 h 136202"/>
              <a:gd name="connsiteX7" fmla="*/ 254276 w 260776"/>
              <a:gd name="connsiteY7" fmla="*/ 61564 h 136202"/>
              <a:gd name="connsiteX8" fmla="*/ 236813 w 260776"/>
              <a:gd name="connsiteY8" fmla="*/ 9176 h 136202"/>
              <a:gd name="connsiteX9" fmla="*/ 189188 w 260776"/>
              <a:gd name="connsiteY9" fmla="*/ 1239 h 136202"/>
              <a:gd name="connsiteX10" fmla="*/ 276 w 260776"/>
              <a:gd name="connsiteY10" fmla="*/ 21876 h 13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776" h="136202">
                <a:moveTo>
                  <a:pt x="276" y="21876"/>
                </a:moveTo>
                <a:cubicBezTo>
                  <a:pt x="-6868" y="22405"/>
                  <a:pt x="126482" y="3620"/>
                  <a:pt x="146326" y="4414"/>
                </a:cubicBezTo>
                <a:cubicBezTo>
                  <a:pt x="166170" y="5208"/>
                  <a:pt x="123571" y="22406"/>
                  <a:pt x="119338" y="26639"/>
                </a:cubicBezTo>
                <a:cubicBezTo>
                  <a:pt x="115105" y="30872"/>
                  <a:pt x="104786" y="30343"/>
                  <a:pt x="120926" y="29814"/>
                </a:cubicBezTo>
                <a:cubicBezTo>
                  <a:pt x="137066" y="29285"/>
                  <a:pt x="198449" y="16849"/>
                  <a:pt x="216176" y="23464"/>
                </a:cubicBezTo>
                <a:cubicBezTo>
                  <a:pt x="233903" y="30079"/>
                  <a:pt x="242105" y="50716"/>
                  <a:pt x="227288" y="69501"/>
                </a:cubicBezTo>
                <a:cubicBezTo>
                  <a:pt x="212471" y="88286"/>
                  <a:pt x="122778" y="137499"/>
                  <a:pt x="127276" y="136176"/>
                </a:cubicBezTo>
                <a:cubicBezTo>
                  <a:pt x="131774" y="134853"/>
                  <a:pt x="236020" y="82731"/>
                  <a:pt x="254276" y="61564"/>
                </a:cubicBezTo>
                <a:cubicBezTo>
                  <a:pt x="272532" y="40397"/>
                  <a:pt x="247661" y="19230"/>
                  <a:pt x="236813" y="9176"/>
                </a:cubicBezTo>
                <a:cubicBezTo>
                  <a:pt x="225965" y="-878"/>
                  <a:pt x="227817" y="-1142"/>
                  <a:pt x="189188" y="1239"/>
                </a:cubicBezTo>
                <a:cubicBezTo>
                  <a:pt x="150559" y="3620"/>
                  <a:pt x="7420" y="21347"/>
                  <a:pt x="276" y="2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BB283E2-E7E1-488D-B753-0E8181DC3DE6}"/>
              </a:ext>
            </a:extLst>
          </p:cNvPr>
          <p:cNvSpPr/>
          <p:nvPr/>
        </p:nvSpPr>
        <p:spPr>
          <a:xfrm>
            <a:off x="4932007" y="5270389"/>
            <a:ext cx="173294" cy="39799"/>
          </a:xfrm>
          <a:custGeom>
            <a:avLst/>
            <a:gdLst>
              <a:gd name="connsiteX0" fmla="*/ 356 w 173294"/>
              <a:gd name="connsiteY0" fmla="*/ 39799 h 39799"/>
              <a:gd name="connsiteX1" fmla="*/ 167043 w 173294"/>
              <a:gd name="connsiteY1" fmla="*/ 4874 h 39799"/>
              <a:gd name="connsiteX2" fmla="*/ 124181 w 173294"/>
              <a:gd name="connsiteY2" fmla="*/ 4874 h 39799"/>
              <a:gd name="connsiteX3" fmla="*/ 356 w 173294"/>
              <a:gd name="connsiteY3" fmla="*/ 39799 h 3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294" h="39799">
                <a:moveTo>
                  <a:pt x="356" y="39799"/>
                </a:moveTo>
                <a:cubicBezTo>
                  <a:pt x="7500" y="39799"/>
                  <a:pt x="146406" y="10695"/>
                  <a:pt x="167043" y="4874"/>
                </a:cubicBezTo>
                <a:cubicBezTo>
                  <a:pt x="187680" y="-947"/>
                  <a:pt x="153021" y="-2270"/>
                  <a:pt x="124181" y="4874"/>
                </a:cubicBezTo>
                <a:cubicBezTo>
                  <a:pt x="95342" y="12018"/>
                  <a:pt x="-6788" y="39799"/>
                  <a:pt x="356" y="39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5BCE9B25-9E70-454B-A7C6-D41030D39080}"/>
              </a:ext>
            </a:extLst>
          </p:cNvPr>
          <p:cNvSpPr/>
          <p:nvPr/>
        </p:nvSpPr>
        <p:spPr>
          <a:xfrm>
            <a:off x="5119688" y="5283534"/>
            <a:ext cx="403225" cy="172835"/>
          </a:xfrm>
          <a:custGeom>
            <a:avLst/>
            <a:gdLst>
              <a:gd name="connsiteX0" fmla="*/ 0 w 403225"/>
              <a:gd name="connsiteY0" fmla="*/ 172704 h 172835"/>
              <a:gd name="connsiteX1" fmla="*/ 114300 w 403225"/>
              <a:gd name="connsiteY1" fmla="*/ 91741 h 172835"/>
              <a:gd name="connsiteX2" fmla="*/ 117475 w 403225"/>
              <a:gd name="connsiteY2" fmla="*/ 120316 h 172835"/>
              <a:gd name="connsiteX3" fmla="*/ 146050 w 403225"/>
              <a:gd name="connsiteY3" fmla="*/ 83804 h 172835"/>
              <a:gd name="connsiteX4" fmla="*/ 276225 w 403225"/>
              <a:gd name="connsiteY4" fmla="*/ 40941 h 172835"/>
              <a:gd name="connsiteX5" fmla="*/ 220662 w 403225"/>
              <a:gd name="connsiteY5" fmla="*/ 96504 h 172835"/>
              <a:gd name="connsiteX6" fmla="*/ 365125 w 403225"/>
              <a:gd name="connsiteY6" fmla="*/ 10779 h 172835"/>
              <a:gd name="connsiteX7" fmla="*/ 403225 w 403225"/>
              <a:gd name="connsiteY7" fmla="*/ 1254 h 172835"/>
              <a:gd name="connsiteX8" fmla="*/ 168275 w 403225"/>
              <a:gd name="connsiteY8" fmla="*/ 55229 h 172835"/>
              <a:gd name="connsiteX9" fmla="*/ 112712 w 403225"/>
              <a:gd name="connsiteY9" fmla="*/ 69516 h 172835"/>
              <a:gd name="connsiteX10" fmla="*/ 0 w 403225"/>
              <a:gd name="connsiteY10" fmla="*/ 172704 h 17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225" h="172835">
                <a:moveTo>
                  <a:pt x="0" y="172704"/>
                </a:moveTo>
                <a:cubicBezTo>
                  <a:pt x="265" y="176408"/>
                  <a:pt x="94721" y="100472"/>
                  <a:pt x="114300" y="91741"/>
                </a:cubicBezTo>
                <a:cubicBezTo>
                  <a:pt x="133879" y="83010"/>
                  <a:pt x="112183" y="121639"/>
                  <a:pt x="117475" y="120316"/>
                </a:cubicBezTo>
                <a:cubicBezTo>
                  <a:pt x="122767" y="118993"/>
                  <a:pt x="119592" y="97033"/>
                  <a:pt x="146050" y="83804"/>
                </a:cubicBezTo>
                <a:cubicBezTo>
                  <a:pt x="172508" y="70575"/>
                  <a:pt x="263790" y="38824"/>
                  <a:pt x="276225" y="40941"/>
                </a:cubicBezTo>
                <a:cubicBezTo>
                  <a:pt x="288660" y="43058"/>
                  <a:pt x="205845" y="101531"/>
                  <a:pt x="220662" y="96504"/>
                </a:cubicBezTo>
                <a:cubicBezTo>
                  <a:pt x="235479" y="91477"/>
                  <a:pt x="334698" y="26654"/>
                  <a:pt x="365125" y="10779"/>
                </a:cubicBezTo>
                <a:cubicBezTo>
                  <a:pt x="395552" y="-5096"/>
                  <a:pt x="403225" y="1254"/>
                  <a:pt x="403225" y="1254"/>
                </a:cubicBezTo>
                <a:lnTo>
                  <a:pt x="168275" y="55229"/>
                </a:lnTo>
                <a:cubicBezTo>
                  <a:pt x="119856" y="66606"/>
                  <a:pt x="138377" y="53112"/>
                  <a:pt x="112712" y="69516"/>
                </a:cubicBezTo>
                <a:cubicBezTo>
                  <a:pt x="87047" y="85920"/>
                  <a:pt x="-265" y="169000"/>
                  <a:pt x="0" y="172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FA75CFD-D5E4-4AFB-9DE0-BA427FD3AC62}"/>
              </a:ext>
            </a:extLst>
          </p:cNvPr>
          <p:cNvSpPr/>
          <p:nvPr/>
        </p:nvSpPr>
        <p:spPr>
          <a:xfrm>
            <a:off x="5322537" y="5346764"/>
            <a:ext cx="157237" cy="57136"/>
          </a:xfrm>
          <a:custGeom>
            <a:avLst/>
            <a:gdLst>
              <a:gd name="connsiteX0" fmla="*/ 1938 w 157237"/>
              <a:gd name="connsiteY0" fmla="*/ 57086 h 57136"/>
              <a:gd name="connsiteX1" fmla="*/ 155926 w 157237"/>
              <a:gd name="connsiteY1" fmla="*/ 3111 h 57136"/>
              <a:gd name="connsiteX2" fmla="*/ 73376 w 157237"/>
              <a:gd name="connsiteY2" fmla="*/ 12636 h 57136"/>
              <a:gd name="connsiteX3" fmla="*/ 1938 w 157237"/>
              <a:gd name="connsiteY3" fmla="*/ 57086 h 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237" h="57136">
                <a:moveTo>
                  <a:pt x="1938" y="57086"/>
                </a:moveTo>
                <a:cubicBezTo>
                  <a:pt x="15696" y="55499"/>
                  <a:pt x="144020" y="10519"/>
                  <a:pt x="155926" y="3111"/>
                </a:cubicBezTo>
                <a:cubicBezTo>
                  <a:pt x="167832" y="-4297"/>
                  <a:pt x="95336" y="2582"/>
                  <a:pt x="73376" y="12636"/>
                </a:cubicBezTo>
                <a:cubicBezTo>
                  <a:pt x="51416" y="22690"/>
                  <a:pt x="-11820" y="58673"/>
                  <a:pt x="1938" y="57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AE11ECBD-560E-4A71-84F2-6B8A841903D6}"/>
              </a:ext>
            </a:extLst>
          </p:cNvPr>
          <p:cNvSpPr/>
          <p:nvPr/>
        </p:nvSpPr>
        <p:spPr>
          <a:xfrm>
            <a:off x="5511476" y="5283160"/>
            <a:ext cx="141585" cy="86125"/>
          </a:xfrm>
          <a:custGeom>
            <a:avLst/>
            <a:gdLst>
              <a:gd name="connsiteX0" fmla="*/ 324 w 141585"/>
              <a:gd name="connsiteY0" fmla="*/ 6390 h 86125"/>
              <a:gd name="connsiteX1" fmla="*/ 84462 w 141585"/>
              <a:gd name="connsiteY1" fmla="*/ 12740 h 86125"/>
              <a:gd name="connsiteX2" fmla="*/ 98749 w 141585"/>
              <a:gd name="connsiteY2" fmla="*/ 85765 h 86125"/>
              <a:gd name="connsiteX3" fmla="*/ 111449 w 141585"/>
              <a:gd name="connsiteY3" fmla="*/ 39728 h 86125"/>
              <a:gd name="connsiteX4" fmla="*/ 140024 w 141585"/>
              <a:gd name="connsiteY4" fmla="*/ 15915 h 86125"/>
              <a:gd name="connsiteX5" fmla="*/ 59062 w 141585"/>
              <a:gd name="connsiteY5" fmla="*/ 40 h 86125"/>
              <a:gd name="connsiteX6" fmla="*/ 324 w 141585"/>
              <a:gd name="connsiteY6" fmla="*/ 6390 h 8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85" h="86125">
                <a:moveTo>
                  <a:pt x="324" y="6390"/>
                </a:moveTo>
                <a:cubicBezTo>
                  <a:pt x="4557" y="8507"/>
                  <a:pt x="68058" y="-489"/>
                  <a:pt x="84462" y="12740"/>
                </a:cubicBezTo>
                <a:cubicBezTo>
                  <a:pt x="100866" y="25969"/>
                  <a:pt x="94251" y="81267"/>
                  <a:pt x="98749" y="85765"/>
                </a:cubicBezTo>
                <a:cubicBezTo>
                  <a:pt x="103247" y="90263"/>
                  <a:pt x="104570" y="51370"/>
                  <a:pt x="111449" y="39728"/>
                </a:cubicBezTo>
                <a:cubicBezTo>
                  <a:pt x="118328" y="28086"/>
                  <a:pt x="148755" y="22530"/>
                  <a:pt x="140024" y="15915"/>
                </a:cubicBezTo>
                <a:cubicBezTo>
                  <a:pt x="131293" y="9300"/>
                  <a:pt x="83933" y="569"/>
                  <a:pt x="59062" y="40"/>
                </a:cubicBezTo>
                <a:cubicBezTo>
                  <a:pt x="34191" y="-489"/>
                  <a:pt x="-3909" y="4273"/>
                  <a:pt x="324" y="6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10DAFCC-892E-4640-8A3A-AAEB99DAD0FE}"/>
              </a:ext>
            </a:extLst>
          </p:cNvPr>
          <p:cNvSpPr/>
          <p:nvPr/>
        </p:nvSpPr>
        <p:spPr>
          <a:xfrm>
            <a:off x="3171665" y="5935437"/>
            <a:ext cx="496136" cy="205393"/>
          </a:xfrm>
          <a:custGeom>
            <a:avLst/>
            <a:gdLst>
              <a:gd name="connsiteX0" fmla="*/ 160 w 496136"/>
              <a:gd name="connsiteY0" fmla="*/ 205013 h 205393"/>
              <a:gd name="connsiteX1" fmla="*/ 47785 w 496136"/>
              <a:gd name="connsiteY1" fmla="*/ 116113 h 205393"/>
              <a:gd name="connsiteX2" fmla="*/ 212885 w 496136"/>
              <a:gd name="connsiteY2" fmla="*/ 46263 h 205393"/>
              <a:gd name="connsiteX3" fmla="*/ 325598 w 496136"/>
              <a:gd name="connsiteY3" fmla="*/ 43088 h 205393"/>
              <a:gd name="connsiteX4" fmla="*/ 490698 w 496136"/>
              <a:gd name="connsiteY4" fmla="*/ 84363 h 205393"/>
              <a:gd name="connsiteX5" fmla="*/ 454185 w 496136"/>
              <a:gd name="connsiteY5" fmla="*/ 55788 h 205393"/>
              <a:gd name="connsiteX6" fmla="*/ 431960 w 496136"/>
              <a:gd name="connsiteY6" fmla="*/ 30388 h 205393"/>
              <a:gd name="connsiteX7" fmla="*/ 392273 w 496136"/>
              <a:gd name="connsiteY7" fmla="*/ 17688 h 205393"/>
              <a:gd name="connsiteX8" fmla="*/ 333535 w 496136"/>
              <a:gd name="connsiteY8" fmla="*/ 1813 h 205393"/>
              <a:gd name="connsiteX9" fmla="*/ 217648 w 496136"/>
              <a:gd name="connsiteY9" fmla="*/ 4988 h 205393"/>
              <a:gd name="connsiteX10" fmla="*/ 150973 w 496136"/>
              <a:gd name="connsiteY10" fmla="*/ 43088 h 205393"/>
              <a:gd name="connsiteX11" fmla="*/ 58898 w 496136"/>
              <a:gd name="connsiteY11" fmla="*/ 79601 h 205393"/>
              <a:gd name="connsiteX12" fmla="*/ 160 w 496136"/>
              <a:gd name="connsiteY12" fmla="*/ 205013 h 20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6136" h="205393">
                <a:moveTo>
                  <a:pt x="160" y="205013"/>
                </a:moveTo>
                <a:cubicBezTo>
                  <a:pt x="-1692" y="211098"/>
                  <a:pt x="12331" y="142571"/>
                  <a:pt x="47785" y="116113"/>
                </a:cubicBezTo>
                <a:cubicBezTo>
                  <a:pt x="83239" y="89655"/>
                  <a:pt x="166583" y="58434"/>
                  <a:pt x="212885" y="46263"/>
                </a:cubicBezTo>
                <a:cubicBezTo>
                  <a:pt x="259187" y="34092"/>
                  <a:pt x="279296" y="36738"/>
                  <a:pt x="325598" y="43088"/>
                </a:cubicBezTo>
                <a:cubicBezTo>
                  <a:pt x="371900" y="49438"/>
                  <a:pt x="469267" y="82246"/>
                  <a:pt x="490698" y="84363"/>
                </a:cubicBezTo>
                <a:cubicBezTo>
                  <a:pt x="512129" y="86480"/>
                  <a:pt x="463975" y="64784"/>
                  <a:pt x="454185" y="55788"/>
                </a:cubicBezTo>
                <a:cubicBezTo>
                  <a:pt x="444395" y="46792"/>
                  <a:pt x="442279" y="36738"/>
                  <a:pt x="431960" y="30388"/>
                </a:cubicBezTo>
                <a:cubicBezTo>
                  <a:pt x="421641" y="24038"/>
                  <a:pt x="408677" y="22451"/>
                  <a:pt x="392273" y="17688"/>
                </a:cubicBezTo>
                <a:cubicBezTo>
                  <a:pt x="375869" y="12925"/>
                  <a:pt x="362639" y="3930"/>
                  <a:pt x="333535" y="1813"/>
                </a:cubicBezTo>
                <a:cubicBezTo>
                  <a:pt x="304431" y="-304"/>
                  <a:pt x="248075" y="-1891"/>
                  <a:pt x="217648" y="4988"/>
                </a:cubicBezTo>
                <a:cubicBezTo>
                  <a:pt x="187221" y="11867"/>
                  <a:pt x="177431" y="30652"/>
                  <a:pt x="150973" y="43088"/>
                </a:cubicBezTo>
                <a:cubicBezTo>
                  <a:pt x="124515" y="55523"/>
                  <a:pt x="82975" y="55259"/>
                  <a:pt x="58898" y="79601"/>
                </a:cubicBezTo>
                <a:cubicBezTo>
                  <a:pt x="34821" y="103943"/>
                  <a:pt x="2012" y="198928"/>
                  <a:pt x="160" y="205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62E7F59-37DC-4334-9456-FCE1EC16215E}"/>
              </a:ext>
            </a:extLst>
          </p:cNvPr>
          <p:cNvSpPr/>
          <p:nvPr/>
        </p:nvSpPr>
        <p:spPr>
          <a:xfrm>
            <a:off x="3667178" y="6026969"/>
            <a:ext cx="212582" cy="232647"/>
          </a:xfrm>
          <a:custGeom>
            <a:avLst/>
            <a:gdLst>
              <a:gd name="connsiteX0" fmla="*/ 12647 w 212582"/>
              <a:gd name="connsiteY0" fmla="*/ 3944 h 232647"/>
              <a:gd name="connsiteX1" fmla="*/ 196797 w 212582"/>
              <a:gd name="connsiteY1" fmla="*/ 159519 h 232647"/>
              <a:gd name="connsiteX2" fmla="*/ 198385 w 212582"/>
              <a:gd name="connsiteY2" fmla="*/ 183331 h 232647"/>
              <a:gd name="connsiteX3" fmla="*/ 158697 w 212582"/>
              <a:gd name="connsiteY3" fmla="*/ 232544 h 232647"/>
              <a:gd name="connsiteX4" fmla="*/ 184097 w 212582"/>
              <a:gd name="connsiteY4" fmla="*/ 169044 h 232647"/>
              <a:gd name="connsiteX5" fmla="*/ 144410 w 212582"/>
              <a:gd name="connsiteY5" fmla="*/ 113481 h 232647"/>
              <a:gd name="connsiteX6" fmla="*/ 30110 w 212582"/>
              <a:gd name="connsiteY6" fmla="*/ 51569 h 232647"/>
              <a:gd name="connsiteX7" fmla="*/ 12647 w 212582"/>
              <a:gd name="connsiteY7" fmla="*/ 3944 h 23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582" h="232647">
                <a:moveTo>
                  <a:pt x="12647" y="3944"/>
                </a:moveTo>
                <a:cubicBezTo>
                  <a:pt x="40428" y="21936"/>
                  <a:pt x="165841" y="129621"/>
                  <a:pt x="196797" y="159519"/>
                </a:cubicBezTo>
                <a:cubicBezTo>
                  <a:pt x="227753" y="189417"/>
                  <a:pt x="204735" y="171160"/>
                  <a:pt x="198385" y="183331"/>
                </a:cubicBezTo>
                <a:cubicBezTo>
                  <a:pt x="192035" y="195502"/>
                  <a:pt x="161078" y="234925"/>
                  <a:pt x="158697" y="232544"/>
                </a:cubicBezTo>
                <a:cubicBezTo>
                  <a:pt x="156316" y="230163"/>
                  <a:pt x="186478" y="188888"/>
                  <a:pt x="184097" y="169044"/>
                </a:cubicBezTo>
                <a:cubicBezTo>
                  <a:pt x="181716" y="149200"/>
                  <a:pt x="170075" y="133060"/>
                  <a:pt x="144410" y="113481"/>
                </a:cubicBezTo>
                <a:cubicBezTo>
                  <a:pt x="118745" y="93902"/>
                  <a:pt x="51806" y="68767"/>
                  <a:pt x="30110" y="51569"/>
                </a:cubicBezTo>
                <a:cubicBezTo>
                  <a:pt x="8414" y="34371"/>
                  <a:pt x="-15134" y="-14048"/>
                  <a:pt x="12647" y="3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998AEE9-51BF-4F7F-9F04-416878DBA08C}"/>
              </a:ext>
            </a:extLst>
          </p:cNvPr>
          <p:cNvSpPr/>
          <p:nvPr/>
        </p:nvSpPr>
        <p:spPr>
          <a:xfrm>
            <a:off x="3758790" y="6143622"/>
            <a:ext cx="67189" cy="122536"/>
          </a:xfrm>
          <a:custGeom>
            <a:avLst/>
            <a:gdLst>
              <a:gd name="connsiteX0" fmla="*/ 67085 w 67189"/>
              <a:gd name="connsiteY0" fmla="*/ 3 h 122536"/>
              <a:gd name="connsiteX1" fmla="*/ 36923 w 67189"/>
              <a:gd name="connsiteY1" fmla="*/ 77791 h 122536"/>
              <a:gd name="connsiteX2" fmla="*/ 410 w 67189"/>
              <a:gd name="connsiteY2" fmla="*/ 114303 h 122536"/>
              <a:gd name="connsiteX3" fmla="*/ 62323 w 67189"/>
              <a:gd name="connsiteY3" fmla="*/ 122241 h 122536"/>
              <a:gd name="connsiteX4" fmla="*/ 35335 w 67189"/>
              <a:gd name="connsiteY4" fmla="*/ 107953 h 122536"/>
              <a:gd name="connsiteX5" fmla="*/ 46448 w 67189"/>
              <a:gd name="connsiteY5" fmla="*/ 80966 h 122536"/>
              <a:gd name="connsiteX6" fmla="*/ 67085 w 67189"/>
              <a:gd name="connsiteY6" fmla="*/ 3 h 12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189" h="122536">
                <a:moveTo>
                  <a:pt x="67085" y="3"/>
                </a:moveTo>
                <a:cubicBezTo>
                  <a:pt x="65498" y="-526"/>
                  <a:pt x="48035" y="58741"/>
                  <a:pt x="36923" y="77791"/>
                </a:cubicBezTo>
                <a:cubicBezTo>
                  <a:pt x="25811" y="96841"/>
                  <a:pt x="-3823" y="106895"/>
                  <a:pt x="410" y="114303"/>
                </a:cubicBezTo>
                <a:cubicBezTo>
                  <a:pt x="4643" y="121711"/>
                  <a:pt x="56502" y="123299"/>
                  <a:pt x="62323" y="122241"/>
                </a:cubicBezTo>
                <a:cubicBezTo>
                  <a:pt x="68144" y="121183"/>
                  <a:pt x="37981" y="114832"/>
                  <a:pt x="35335" y="107953"/>
                </a:cubicBezTo>
                <a:cubicBezTo>
                  <a:pt x="32689" y="101074"/>
                  <a:pt x="41156" y="94460"/>
                  <a:pt x="46448" y="80966"/>
                </a:cubicBezTo>
                <a:cubicBezTo>
                  <a:pt x="51740" y="67472"/>
                  <a:pt x="68672" y="532"/>
                  <a:pt x="670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DBF4067-9B35-4893-AA35-832D9CF49C7A}"/>
              </a:ext>
            </a:extLst>
          </p:cNvPr>
          <p:cNvSpPr/>
          <p:nvPr/>
        </p:nvSpPr>
        <p:spPr>
          <a:xfrm>
            <a:off x="3604963" y="6078538"/>
            <a:ext cx="118541" cy="227620"/>
          </a:xfrm>
          <a:custGeom>
            <a:avLst/>
            <a:gdLst>
              <a:gd name="connsiteX0" fmla="*/ 66925 w 118541"/>
              <a:gd name="connsiteY0" fmla="*/ 0 h 227620"/>
              <a:gd name="connsiteX1" fmla="*/ 117725 w 118541"/>
              <a:gd name="connsiteY1" fmla="*/ 49212 h 227620"/>
              <a:gd name="connsiteX2" fmla="*/ 95500 w 118541"/>
              <a:gd name="connsiteY2" fmla="*/ 125412 h 227620"/>
              <a:gd name="connsiteX3" fmla="*/ 58987 w 118541"/>
              <a:gd name="connsiteY3" fmla="*/ 182562 h 227620"/>
              <a:gd name="connsiteX4" fmla="*/ 12950 w 118541"/>
              <a:gd name="connsiteY4" fmla="*/ 215900 h 227620"/>
              <a:gd name="connsiteX5" fmla="*/ 5012 w 118541"/>
              <a:gd name="connsiteY5" fmla="*/ 222250 h 227620"/>
              <a:gd name="connsiteX6" fmla="*/ 81212 w 118541"/>
              <a:gd name="connsiteY6" fmla="*/ 141287 h 227620"/>
              <a:gd name="connsiteX7" fmla="*/ 92325 w 118541"/>
              <a:gd name="connsiteY7" fmla="*/ 98425 h 227620"/>
              <a:gd name="connsiteX8" fmla="*/ 89150 w 118541"/>
              <a:gd name="connsiteY8" fmla="*/ 49212 h 227620"/>
              <a:gd name="connsiteX9" fmla="*/ 66925 w 118541"/>
              <a:gd name="connsiteY9" fmla="*/ 0 h 22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41" h="227620">
                <a:moveTo>
                  <a:pt x="66925" y="0"/>
                </a:moveTo>
                <a:cubicBezTo>
                  <a:pt x="71687" y="0"/>
                  <a:pt x="112963" y="28310"/>
                  <a:pt x="117725" y="49212"/>
                </a:cubicBezTo>
                <a:cubicBezTo>
                  <a:pt x="122487" y="70114"/>
                  <a:pt x="105290" y="103187"/>
                  <a:pt x="95500" y="125412"/>
                </a:cubicBezTo>
                <a:cubicBezTo>
                  <a:pt x="85710" y="147637"/>
                  <a:pt x="72745" y="167481"/>
                  <a:pt x="58987" y="182562"/>
                </a:cubicBezTo>
                <a:cubicBezTo>
                  <a:pt x="45229" y="197643"/>
                  <a:pt x="21946" y="209285"/>
                  <a:pt x="12950" y="215900"/>
                </a:cubicBezTo>
                <a:cubicBezTo>
                  <a:pt x="3954" y="222515"/>
                  <a:pt x="-6365" y="234686"/>
                  <a:pt x="5012" y="222250"/>
                </a:cubicBezTo>
                <a:cubicBezTo>
                  <a:pt x="16389" y="209815"/>
                  <a:pt x="66660" y="161924"/>
                  <a:pt x="81212" y="141287"/>
                </a:cubicBezTo>
                <a:cubicBezTo>
                  <a:pt x="95764" y="120650"/>
                  <a:pt x="91002" y="113771"/>
                  <a:pt x="92325" y="98425"/>
                </a:cubicBezTo>
                <a:cubicBezTo>
                  <a:pt x="93648" y="83079"/>
                  <a:pt x="93119" y="64822"/>
                  <a:pt x="89150" y="49212"/>
                </a:cubicBezTo>
                <a:cubicBezTo>
                  <a:pt x="85181" y="33602"/>
                  <a:pt x="62163" y="0"/>
                  <a:pt x="669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5E70E47-6B9F-4CCD-B8E0-C9531532C7A3}"/>
              </a:ext>
            </a:extLst>
          </p:cNvPr>
          <p:cNvSpPr/>
          <p:nvPr/>
        </p:nvSpPr>
        <p:spPr>
          <a:xfrm>
            <a:off x="3286031" y="6251477"/>
            <a:ext cx="338728" cy="65303"/>
          </a:xfrm>
          <a:custGeom>
            <a:avLst/>
            <a:gdLst>
              <a:gd name="connsiteX0" fmla="*/ 94 w 338728"/>
              <a:gd name="connsiteY0" fmla="*/ 98 h 65303"/>
              <a:gd name="connsiteX1" fmla="*/ 125507 w 338728"/>
              <a:gd name="connsiteY1" fmla="*/ 47723 h 65303"/>
              <a:gd name="connsiteX2" fmla="*/ 227107 w 338728"/>
              <a:gd name="connsiteY2" fmla="*/ 50898 h 65303"/>
              <a:gd name="connsiteX3" fmla="*/ 338232 w 338728"/>
              <a:gd name="connsiteY3" fmla="*/ 36611 h 65303"/>
              <a:gd name="connsiteX4" fmla="*/ 181069 w 338728"/>
              <a:gd name="connsiteY4" fmla="*/ 58836 h 65303"/>
              <a:gd name="connsiteX5" fmla="*/ 146144 w 338728"/>
              <a:gd name="connsiteY5" fmla="*/ 62011 h 65303"/>
              <a:gd name="connsiteX6" fmla="*/ 94 w 338728"/>
              <a:gd name="connsiteY6" fmla="*/ 98 h 6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728" h="65303">
                <a:moveTo>
                  <a:pt x="94" y="98"/>
                </a:moveTo>
                <a:cubicBezTo>
                  <a:pt x="-3346" y="-2283"/>
                  <a:pt x="87672" y="39256"/>
                  <a:pt x="125507" y="47723"/>
                </a:cubicBezTo>
                <a:cubicBezTo>
                  <a:pt x="163342" y="56190"/>
                  <a:pt x="191653" y="52750"/>
                  <a:pt x="227107" y="50898"/>
                </a:cubicBezTo>
                <a:cubicBezTo>
                  <a:pt x="262561" y="49046"/>
                  <a:pt x="345905" y="35288"/>
                  <a:pt x="338232" y="36611"/>
                </a:cubicBezTo>
                <a:cubicBezTo>
                  <a:pt x="330559" y="37934"/>
                  <a:pt x="213084" y="54603"/>
                  <a:pt x="181069" y="58836"/>
                </a:cubicBezTo>
                <a:cubicBezTo>
                  <a:pt x="149054" y="63069"/>
                  <a:pt x="175513" y="69155"/>
                  <a:pt x="146144" y="62011"/>
                </a:cubicBezTo>
                <a:cubicBezTo>
                  <a:pt x="116775" y="54867"/>
                  <a:pt x="3534" y="2479"/>
                  <a:pt x="9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0622CB4-54C0-422B-BF61-677DA838E9E8}"/>
              </a:ext>
            </a:extLst>
          </p:cNvPr>
          <p:cNvSpPr/>
          <p:nvPr/>
        </p:nvSpPr>
        <p:spPr>
          <a:xfrm>
            <a:off x="3246438" y="6245225"/>
            <a:ext cx="388980" cy="80681"/>
          </a:xfrm>
          <a:custGeom>
            <a:avLst/>
            <a:gdLst>
              <a:gd name="connsiteX0" fmla="*/ 0 w 388980"/>
              <a:gd name="connsiteY0" fmla="*/ 0 h 80681"/>
              <a:gd name="connsiteX1" fmla="*/ 73025 w 388980"/>
              <a:gd name="connsiteY1" fmla="*/ 53975 h 80681"/>
              <a:gd name="connsiteX2" fmla="*/ 173037 w 388980"/>
              <a:gd name="connsiteY2" fmla="*/ 74613 h 80681"/>
              <a:gd name="connsiteX3" fmla="*/ 296862 w 388980"/>
              <a:gd name="connsiteY3" fmla="*/ 79375 h 80681"/>
              <a:gd name="connsiteX4" fmla="*/ 388937 w 388980"/>
              <a:gd name="connsiteY4" fmla="*/ 53975 h 80681"/>
              <a:gd name="connsiteX5" fmla="*/ 285750 w 388980"/>
              <a:gd name="connsiteY5" fmla="*/ 68263 h 80681"/>
              <a:gd name="connsiteX6" fmla="*/ 157162 w 388980"/>
              <a:gd name="connsiteY6" fmla="*/ 61913 h 80681"/>
              <a:gd name="connsiteX7" fmla="*/ 101600 w 388980"/>
              <a:gd name="connsiteY7" fmla="*/ 44450 h 80681"/>
              <a:gd name="connsiteX8" fmla="*/ 0 w 388980"/>
              <a:gd name="connsiteY8" fmla="*/ 0 h 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80" h="80681">
                <a:moveTo>
                  <a:pt x="0" y="0"/>
                </a:moveTo>
                <a:cubicBezTo>
                  <a:pt x="22093" y="20770"/>
                  <a:pt x="44186" y="41540"/>
                  <a:pt x="73025" y="53975"/>
                </a:cubicBezTo>
                <a:cubicBezTo>
                  <a:pt x="101865" y="66411"/>
                  <a:pt x="135731" y="70380"/>
                  <a:pt x="173037" y="74613"/>
                </a:cubicBezTo>
                <a:cubicBezTo>
                  <a:pt x="210343" y="78846"/>
                  <a:pt x="260879" y="82815"/>
                  <a:pt x="296862" y="79375"/>
                </a:cubicBezTo>
                <a:cubicBezTo>
                  <a:pt x="332845" y="75935"/>
                  <a:pt x="390789" y="55827"/>
                  <a:pt x="388937" y="53975"/>
                </a:cubicBezTo>
                <a:cubicBezTo>
                  <a:pt x="387085" y="52123"/>
                  <a:pt x="324379" y="66940"/>
                  <a:pt x="285750" y="68263"/>
                </a:cubicBezTo>
                <a:cubicBezTo>
                  <a:pt x="247121" y="69586"/>
                  <a:pt x="187854" y="65882"/>
                  <a:pt x="157162" y="61913"/>
                </a:cubicBezTo>
                <a:cubicBezTo>
                  <a:pt x="126470" y="57944"/>
                  <a:pt x="101600" y="44450"/>
                  <a:pt x="101600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9E368A3-AF62-4C5B-8574-2C0F039C5BD9}"/>
              </a:ext>
            </a:extLst>
          </p:cNvPr>
          <p:cNvSpPr/>
          <p:nvPr/>
        </p:nvSpPr>
        <p:spPr>
          <a:xfrm>
            <a:off x="3238280" y="6019685"/>
            <a:ext cx="57427" cy="220261"/>
          </a:xfrm>
          <a:custGeom>
            <a:avLst/>
            <a:gdLst>
              <a:gd name="connsiteX0" fmla="*/ 17153 w 57427"/>
              <a:gd name="connsiteY0" fmla="*/ 115 h 220261"/>
              <a:gd name="connsiteX1" fmla="*/ 15037 w 57427"/>
              <a:gd name="connsiteY1" fmla="*/ 95365 h 220261"/>
              <a:gd name="connsiteX2" fmla="*/ 17153 w 57427"/>
              <a:gd name="connsiteY2" fmla="*/ 122882 h 220261"/>
              <a:gd name="connsiteX3" fmla="*/ 57370 w 57427"/>
              <a:gd name="connsiteY3" fmla="*/ 218132 h 220261"/>
              <a:gd name="connsiteX4" fmla="*/ 25620 w 57427"/>
              <a:gd name="connsiteY4" fmla="*/ 186382 h 220261"/>
              <a:gd name="connsiteX5" fmla="*/ 8687 w 57427"/>
              <a:gd name="connsiteY5" fmla="*/ 154632 h 220261"/>
              <a:gd name="connsiteX6" fmla="*/ 220 w 57427"/>
              <a:gd name="connsiteY6" fmla="*/ 116532 h 220261"/>
              <a:gd name="connsiteX7" fmla="*/ 17153 w 57427"/>
              <a:gd name="connsiteY7" fmla="*/ 115 h 22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427" h="220261">
                <a:moveTo>
                  <a:pt x="17153" y="115"/>
                </a:moveTo>
                <a:cubicBezTo>
                  <a:pt x="19622" y="-3413"/>
                  <a:pt x="15037" y="74904"/>
                  <a:pt x="15037" y="95365"/>
                </a:cubicBezTo>
                <a:cubicBezTo>
                  <a:pt x="15037" y="115826"/>
                  <a:pt x="10098" y="102421"/>
                  <a:pt x="17153" y="122882"/>
                </a:cubicBezTo>
                <a:cubicBezTo>
                  <a:pt x="24208" y="143343"/>
                  <a:pt x="55959" y="207549"/>
                  <a:pt x="57370" y="218132"/>
                </a:cubicBezTo>
                <a:cubicBezTo>
                  <a:pt x="58781" y="228715"/>
                  <a:pt x="33734" y="196965"/>
                  <a:pt x="25620" y="186382"/>
                </a:cubicBezTo>
                <a:cubicBezTo>
                  <a:pt x="17506" y="175799"/>
                  <a:pt x="12920" y="166274"/>
                  <a:pt x="8687" y="154632"/>
                </a:cubicBezTo>
                <a:cubicBezTo>
                  <a:pt x="4454" y="142990"/>
                  <a:pt x="-1191" y="140521"/>
                  <a:pt x="220" y="116532"/>
                </a:cubicBezTo>
                <a:cubicBezTo>
                  <a:pt x="1631" y="92543"/>
                  <a:pt x="14684" y="3643"/>
                  <a:pt x="17153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83E233B-3725-454B-BC19-3361C4E197EF}"/>
              </a:ext>
            </a:extLst>
          </p:cNvPr>
          <p:cNvSpPr/>
          <p:nvPr/>
        </p:nvSpPr>
        <p:spPr>
          <a:xfrm>
            <a:off x="3374542" y="6026021"/>
            <a:ext cx="292987" cy="281043"/>
          </a:xfrm>
          <a:custGeom>
            <a:avLst/>
            <a:gdLst>
              <a:gd name="connsiteX0" fmla="*/ 227496 w 292987"/>
              <a:gd name="connsiteY0" fmla="*/ 3304 h 281043"/>
              <a:gd name="connsiteX1" fmla="*/ 289408 w 292987"/>
              <a:gd name="connsiteY1" fmla="*/ 57279 h 281043"/>
              <a:gd name="connsiteX2" fmla="*/ 283058 w 292987"/>
              <a:gd name="connsiteY2" fmla="*/ 166817 h 281043"/>
              <a:gd name="connsiteX3" fmla="*/ 262421 w 292987"/>
              <a:gd name="connsiteY3" fmla="*/ 222379 h 281043"/>
              <a:gd name="connsiteX4" fmla="*/ 208446 w 292987"/>
              <a:gd name="connsiteY4" fmla="*/ 263654 h 281043"/>
              <a:gd name="connsiteX5" fmla="*/ 121133 w 292987"/>
              <a:gd name="connsiteY5" fmla="*/ 279529 h 281043"/>
              <a:gd name="connsiteX6" fmla="*/ 44933 w 292987"/>
              <a:gd name="connsiteY6" fmla="*/ 228729 h 281043"/>
              <a:gd name="connsiteX7" fmla="*/ 17946 w 292987"/>
              <a:gd name="connsiteY7" fmla="*/ 165229 h 281043"/>
              <a:gd name="connsiteX8" fmla="*/ 483 w 292987"/>
              <a:gd name="connsiteY8" fmla="*/ 120779 h 281043"/>
              <a:gd name="connsiteX9" fmla="*/ 36996 w 292987"/>
              <a:gd name="connsiteY9" fmla="*/ 68392 h 281043"/>
              <a:gd name="connsiteX10" fmla="*/ 108433 w 292987"/>
              <a:gd name="connsiteY10" fmla="*/ 12829 h 281043"/>
              <a:gd name="connsiteX11" fmla="*/ 148121 w 292987"/>
              <a:gd name="connsiteY11" fmla="*/ 6479 h 281043"/>
              <a:gd name="connsiteX12" fmla="*/ 227496 w 292987"/>
              <a:gd name="connsiteY12" fmla="*/ 3304 h 28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2987" h="281043">
                <a:moveTo>
                  <a:pt x="227496" y="3304"/>
                </a:moveTo>
                <a:cubicBezTo>
                  <a:pt x="251044" y="11771"/>
                  <a:pt x="280148" y="30027"/>
                  <a:pt x="289408" y="57279"/>
                </a:cubicBezTo>
                <a:cubicBezTo>
                  <a:pt x="298668" y="84531"/>
                  <a:pt x="287556" y="139300"/>
                  <a:pt x="283058" y="166817"/>
                </a:cubicBezTo>
                <a:cubicBezTo>
                  <a:pt x="278560" y="194334"/>
                  <a:pt x="274856" y="206240"/>
                  <a:pt x="262421" y="222379"/>
                </a:cubicBezTo>
                <a:cubicBezTo>
                  <a:pt x="249986" y="238519"/>
                  <a:pt x="231994" y="254129"/>
                  <a:pt x="208446" y="263654"/>
                </a:cubicBezTo>
                <a:cubicBezTo>
                  <a:pt x="184898" y="273179"/>
                  <a:pt x="148385" y="285350"/>
                  <a:pt x="121133" y="279529"/>
                </a:cubicBezTo>
                <a:cubicBezTo>
                  <a:pt x="93881" y="273708"/>
                  <a:pt x="62131" y="247779"/>
                  <a:pt x="44933" y="228729"/>
                </a:cubicBezTo>
                <a:cubicBezTo>
                  <a:pt x="27735" y="209679"/>
                  <a:pt x="17946" y="165229"/>
                  <a:pt x="17946" y="165229"/>
                </a:cubicBezTo>
                <a:cubicBezTo>
                  <a:pt x="10538" y="147237"/>
                  <a:pt x="-2692" y="136919"/>
                  <a:pt x="483" y="120779"/>
                </a:cubicBezTo>
                <a:cubicBezTo>
                  <a:pt x="3658" y="104639"/>
                  <a:pt x="19004" y="86384"/>
                  <a:pt x="36996" y="68392"/>
                </a:cubicBezTo>
                <a:cubicBezTo>
                  <a:pt x="54988" y="50400"/>
                  <a:pt x="89912" y="23148"/>
                  <a:pt x="108433" y="12829"/>
                </a:cubicBezTo>
                <a:cubicBezTo>
                  <a:pt x="126954" y="2510"/>
                  <a:pt x="133304" y="7802"/>
                  <a:pt x="148121" y="6479"/>
                </a:cubicBezTo>
                <a:cubicBezTo>
                  <a:pt x="162938" y="5156"/>
                  <a:pt x="203948" y="-5163"/>
                  <a:pt x="227496" y="33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7B1F5E76-D5FC-45CD-9F88-5219C048343A}"/>
              </a:ext>
            </a:extLst>
          </p:cNvPr>
          <p:cNvSpPr/>
          <p:nvPr/>
        </p:nvSpPr>
        <p:spPr>
          <a:xfrm>
            <a:off x="3557587" y="6116638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49172C1-183B-4AD1-B610-91C49DD67C1C}"/>
              </a:ext>
            </a:extLst>
          </p:cNvPr>
          <p:cNvSpPr/>
          <p:nvPr/>
        </p:nvSpPr>
        <p:spPr>
          <a:xfrm>
            <a:off x="3708400" y="5983288"/>
            <a:ext cx="223026" cy="213154"/>
          </a:xfrm>
          <a:custGeom>
            <a:avLst/>
            <a:gdLst>
              <a:gd name="connsiteX0" fmla="*/ 0 w 223026"/>
              <a:gd name="connsiteY0" fmla="*/ 0 h 213154"/>
              <a:gd name="connsiteX1" fmla="*/ 142875 w 223026"/>
              <a:gd name="connsiteY1" fmla="*/ 107950 h 213154"/>
              <a:gd name="connsiteX2" fmla="*/ 209550 w 223026"/>
              <a:gd name="connsiteY2" fmla="*/ 144462 h 213154"/>
              <a:gd name="connsiteX3" fmla="*/ 222250 w 223026"/>
              <a:gd name="connsiteY3" fmla="*/ 212725 h 213154"/>
              <a:gd name="connsiteX4" fmla="*/ 196850 w 223026"/>
              <a:gd name="connsiteY4" fmla="*/ 171450 h 213154"/>
              <a:gd name="connsiteX5" fmla="*/ 150813 w 223026"/>
              <a:gd name="connsiteY5" fmla="*/ 130175 h 213154"/>
              <a:gd name="connsiteX6" fmla="*/ 0 w 223026"/>
              <a:gd name="connsiteY6" fmla="*/ 0 h 21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026" h="213154">
                <a:moveTo>
                  <a:pt x="0" y="0"/>
                </a:moveTo>
                <a:cubicBezTo>
                  <a:pt x="53975" y="41936"/>
                  <a:pt x="107950" y="83873"/>
                  <a:pt x="142875" y="107950"/>
                </a:cubicBezTo>
                <a:cubicBezTo>
                  <a:pt x="177800" y="132027"/>
                  <a:pt x="196321" y="127000"/>
                  <a:pt x="209550" y="144462"/>
                </a:cubicBezTo>
                <a:cubicBezTo>
                  <a:pt x="222779" y="161925"/>
                  <a:pt x="224367" y="208227"/>
                  <a:pt x="222250" y="212725"/>
                </a:cubicBezTo>
                <a:cubicBezTo>
                  <a:pt x="220133" y="217223"/>
                  <a:pt x="208756" y="185208"/>
                  <a:pt x="196850" y="171450"/>
                </a:cubicBezTo>
                <a:cubicBezTo>
                  <a:pt x="184944" y="157692"/>
                  <a:pt x="150813" y="130175"/>
                  <a:pt x="150813" y="1301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263B784-BCB1-467D-992F-F3ABF227AF0A}"/>
              </a:ext>
            </a:extLst>
          </p:cNvPr>
          <p:cNvSpPr/>
          <p:nvPr/>
        </p:nvSpPr>
        <p:spPr>
          <a:xfrm>
            <a:off x="3248025" y="5819319"/>
            <a:ext cx="389917" cy="73596"/>
          </a:xfrm>
          <a:custGeom>
            <a:avLst/>
            <a:gdLst>
              <a:gd name="connsiteX0" fmla="*/ 0 w 389917"/>
              <a:gd name="connsiteY0" fmla="*/ 73481 h 73596"/>
              <a:gd name="connsiteX1" fmla="*/ 122238 w 389917"/>
              <a:gd name="connsiteY1" fmla="*/ 456 h 73596"/>
              <a:gd name="connsiteX2" fmla="*/ 387350 w 389917"/>
              <a:gd name="connsiteY2" fmla="*/ 41731 h 73596"/>
              <a:gd name="connsiteX3" fmla="*/ 249238 w 389917"/>
              <a:gd name="connsiteY3" fmla="*/ 25856 h 73596"/>
              <a:gd name="connsiteX4" fmla="*/ 123825 w 389917"/>
              <a:gd name="connsiteY4" fmla="*/ 17919 h 73596"/>
              <a:gd name="connsiteX5" fmla="*/ 0 w 389917"/>
              <a:gd name="connsiteY5" fmla="*/ 73481 h 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917" h="73596">
                <a:moveTo>
                  <a:pt x="0" y="73481"/>
                </a:moveTo>
                <a:cubicBezTo>
                  <a:pt x="-264" y="70571"/>
                  <a:pt x="57680" y="5748"/>
                  <a:pt x="122238" y="456"/>
                </a:cubicBezTo>
                <a:cubicBezTo>
                  <a:pt x="186796" y="-4836"/>
                  <a:pt x="366183" y="37498"/>
                  <a:pt x="387350" y="41731"/>
                </a:cubicBezTo>
                <a:cubicBezTo>
                  <a:pt x="408517" y="45964"/>
                  <a:pt x="293159" y="29825"/>
                  <a:pt x="249238" y="25856"/>
                </a:cubicBezTo>
                <a:cubicBezTo>
                  <a:pt x="205317" y="21887"/>
                  <a:pt x="163248" y="12627"/>
                  <a:pt x="123825" y="17919"/>
                </a:cubicBezTo>
                <a:cubicBezTo>
                  <a:pt x="84402" y="23211"/>
                  <a:pt x="264" y="76391"/>
                  <a:pt x="0" y="7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0EFD8C17-AA7B-4776-9C6E-FF62DF20DE02}"/>
              </a:ext>
            </a:extLst>
          </p:cNvPr>
          <p:cNvSpPr/>
          <p:nvPr/>
        </p:nvSpPr>
        <p:spPr>
          <a:xfrm>
            <a:off x="3062589" y="5757833"/>
            <a:ext cx="263317" cy="370004"/>
          </a:xfrm>
          <a:custGeom>
            <a:avLst/>
            <a:gdLst>
              <a:gd name="connsiteX0" fmla="*/ 263224 w 263317"/>
              <a:gd name="connsiteY0" fmla="*/ 30 h 370004"/>
              <a:gd name="connsiteX1" fmla="*/ 101299 w 263317"/>
              <a:gd name="connsiteY1" fmla="*/ 109567 h 370004"/>
              <a:gd name="connsiteX2" fmla="*/ 9224 w 263317"/>
              <a:gd name="connsiteY2" fmla="*/ 301655 h 370004"/>
              <a:gd name="connsiteX3" fmla="*/ 2874 w 263317"/>
              <a:gd name="connsiteY3" fmla="*/ 369917 h 370004"/>
              <a:gd name="connsiteX4" fmla="*/ 6049 w 263317"/>
              <a:gd name="connsiteY4" fmla="*/ 314355 h 370004"/>
              <a:gd name="connsiteX5" fmla="*/ 10811 w 263317"/>
              <a:gd name="connsiteY5" fmla="*/ 244505 h 370004"/>
              <a:gd name="connsiteX6" fmla="*/ 77486 w 263317"/>
              <a:gd name="connsiteY6" fmla="*/ 100042 h 370004"/>
              <a:gd name="connsiteX7" fmla="*/ 263224 w 263317"/>
              <a:gd name="connsiteY7" fmla="*/ 30 h 37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317" h="370004">
                <a:moveTo>
                  <a:pt x="263224" y="30"/>
                </a:moveTo>
                <a:cubicBezTo>
                  <a:pt x="267193" y="1618"/>
                  <a:pt x="143632" y="59296"/>
                  <a:pt x="101299" y="109567"/>
                </a:cubicBezTo>
                <a:cubicBezTo>
                  <a:pt x="58966" y="159838"/>
                  <a:pt x="25628" y="258263"/>
                  <a:pt x="9224" y="301655"/>
                </a:cubicBezTo>
                <a:cubicBezTo>
                  <a:pt x="-7180" y="345047"/>
                  <a:pt x="3403" y="367800"/>
                  <a:pt x="2874" y="369917"/>
                </a:cubicBezTo>
                <a:cubicBezTo>
                  <a:pt x="2345" y="372034"/>
                  <a:pt x="4726" y="335257"/>
                  <a:pt x="6049" y="314355"/>
                </a:cubicBezTo>
                <a:cubicBezTo>
                  <a:pt x="7372" y="293453"/>
                  <a:pt x="-1095" y="280224"/>
                  <a:pt x="10811" y="244505"/>
                </a:cubicBezTo>
                <a:cubicBezTo>
                  <a:pt x="22717" y="208786"/>
                  <a:pt x="38857" y="139994"/>
                  <a:pt x="77486" y="100042"/>
                </a:cubicBezTo>
                <a:cubicBezTo>
                  <a:pt x="116115" y="60090"/>
                  <a:pt x="259255" y="-1558"/>
                  <a:pt x="26322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3819B58-9740-4AE2-9618-53F587988E17}"/>
              </a:ext>
            </a:extLst>
          </p:cNvPr>
          <p:cNvSpPr/>
          <p:nvPr/>
        </p:nvSpPr>
        <p:spPr>
          <a:xfrm>
            <a:off x="3328974" y="5764212"/>
            <a:ext cx="323887" cy="54265"/>
          </a:xfrm>
          <a:custGeom>
            <a:avLst/>
            <a:gdLst>
              <a:gd name="connsiteX0" fmla="*/ 14 w 323887"/>
              <a:gd name="connsiteY0" fmla="*/ 39688 h 54265"/>
              <a:gd name="connsiteX1" fmla="*/ 185751 w 323887"/>
              <a:gd name="connsiteY1" fmla="*/ 22226 h 54265"/>
              <a:gd name="connsiteX2" fmla="*/ 323864 w 323887"/>
              <a:gd name="connsiteY2" fmla="*/ 53976 h 54265"/>
              <a:gd name="connsiteX3" fmla="*/ 195276 w 323887"/>
              <a:gd name="connsiteY3" fmla="*/ 1 h 54265"/>
              <a:gd name="connsiteX4" fmla="*/ 14 w 323887"/>
              <a:gd name="connsiteY4" fmla="*/ 39688 h 5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87" h="54265">
                <a:moveTo>
                  <a:pt x="14" y="39688"/>
                </a:moveTo>
                <a:cubicBezTo>
                  <a:pt x="-1573" y="43392"/>
                  <a:pt x="131776" y="19845"/>
                  <a:pt x="185751" y="22226"/>
                </a:cubicBezTo>
                <a:cubicBezTo>
                  <a:pt x="239726" y="24607"/>
                  <a:pt x="322277" y="57680"/>
                  <a:pt x="323864" y="53976"/>
                </a:cubicBezTo>
                <a:cubicBezTo>
                  <a:pt x="325451" y="50272"/>
                  <a:pt x="246605" y="266"/>
                  <a:pt x="195276" y="1"/>
                </a:cubicBezTo>
                <a:cubicBezTo>
                  <a:pt x="143947" y="-264"/>
                  <a:pt x="1601" y="35984"/>
                  <a:pt x="14" y="3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046254C-B0E3-4149-B14E-F2B8FC2296EA}"/>
              </a:ext>
            </a:extLst>
          </p:cNvPr>
          <p:cNvSpPr/>
          <p:nvPr/>
        </p:nvSpPr>
        <p:spPr>
          <a:xfrm>
            <a:off x="3610572" y="6283192"/>
            <a:ext cx="226750" cy="191237"/>
          </a:xfrm>
          <a:custGeom>
            <a:avLst/>
            <a:gdLst>
              <a:gd name="connsiteX0" fmla="*/ 226416 w 226750"/>
              <a:gd name="connsiteY0" fmla="*/ 133 h 191237"/>
              <a:gd name="connsiteX1" fmla="*/ 70841 w 226750"/>
              <a:gd name="connsiteY1" fmla="*/ 125546 h 191237"/>
              <a:gd name="connsiteX2" fmla="*/ 5753 w 226750"/>
              <a:gd name="connsiteY2" fmla="*/ 190633 h 191237"/>
              <a:gd name="connsiteX3" fmla="*/ 24803 w 226750"/>
              <a:gd name="connsiteY3" fmla="*/ 150946 h 191237"/>
              <a:gd name="connsiteX4" fmla="*/ 226416 w 226750"/>
              <a:gd name="connsiteY4" fmla="*/ 133 h 19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750" h="191237">
                <a:moveTo>
                  <a:pt x="226416" y="133"/>
                </a:moveTo>
                <a:cubicBezTo>
                  <a:pt x="234089" y="-4100"/>
                  <a:pt x="107618" y="93796"/>
                  <a:pt x="70841" y="125546"/>
                </a:cubicBezTo>
                <a:cubicBezTo>
                  <a:pt x="34064" y="157296"/>
                  <a:pt x="13426" y="186400"/>
                  <a:pt x="5753" y="190633"/>
                </a:cubicBezTo>
                <a:cubicBezTo>
                  <a:pt x="-1920" y="194866"/>
                  <a:pt x="-6947" y="176346"/>
                  <a:pt x="24803" y="150946"/>
                </a:cubicBezTo>
                <a:cubicBezTo>
                  <a:pt x="56553" y="125546"/>
                  <a:pt x="218743" y="4366"/>
                  <a:pt x="22641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B7165F5-ABB6-4EAC-AF26-B10CD0046889}"/>
              </a:ext>
            </a:extLst>
          </p:cNvPr>
          <p:cNvSpPr/>
          <p:nvPr/>
        </p:nvSpPr>
        <p:spPr>
          <a:xfrm>
            <a:off x="3154148" y="6311829"/>
            <a:ext cx="394309" cy="109953"/>
          </a:xfrm>
          <a:custGeom>
            <a:avLst/>
            <a:gdLst>
              <a:gd name="connsiteX0" fmla="*/ 215 w 394309"/>
              <a:gd name="connsiteY0" fmla="*/ 71 h 109953"/>
              <a:gd name="connsiteX1" fmla="*/ 143090 w 394309"/>
              <a:gd name="connsiteY1" fmla="*/ 65159 h 109953"/>
              <a:gd name="connsiteX2" fmla="*/ 260565 w 394309"/>
              <a:gd name="connsiteY2" fmla="*/ 58809 h 109953"/>
              <a:gd name="connsiteX3" fmla="*/ 393915 w 394309"/>
              <a:gd name="connsiteY3" fmla="*/ 109609 h 109953"/>
              <a:gd name="connsiteX4" fmla="*/ 216115 w 394309"/>
              <a:gd name="connsiteY4" fmla="*/ 81034 h 109953"/>
              <a:gd name="connsiteX5" fmla="*/ 112927 w 394309"/>
              <a:gd name="connsiteY5" fmla="*/ 79446 h 109953"/>
              <a:gd name="connsiteX6" fmla="*/ 215 w 394309"/>
              <a:gd name="connsiteY6" fmla="*/ 71 h 10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309" h="109953">
                <a:moveTo>
                  <a:pt x="215" y="71"/>
                </a:moveTo>
                <a:cubicBezTo>
                  <a:pt x="5242" y="-2310"/>
                  <a:pt x="99698" y="55369"/>
                  <a:pt x="143090" y="65159"/>
                </a:cubicBezTo>
                <a:cubicBezTo>
                  <a:pt x="186482" y="74949"/>
                  <a:pt x="218761" y="51401"/>
                  <a:pt x="260565" y="58809"/>
                </a:cubicBezTo>
                <a:cubicBezTo>
                  <a:pt x="302369" y="66217"/>
                  <a:pt x="401323" y="105905"/>
                  <a:pt x="393915" y="109609"/>
                </a:cubicBezTo>
                <a:cubicBezTo>
                  <a:pt x="386507" y="113313"/>
                  <a:pt x="262946" y="86061"/>
                  <a:pt x="216115" y="81034"/>
                </a:cubicBezTo>
                <a:cubicBezTo>
                  <a:pt x="169284" y="76007"/>
                  <a:pt x="146264" y="90558"/>
                  <a:pt x="112927" y="79446"/>
                </a:cubicBezTo>
                <a:cubicBezTo>
                  <a:pt x="79590" y="68334"/>
                  <a:pt x="-4812" y="2452"/>
                  <a:pt x="215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1E7D70EA-A01F-45DC-A11F-532AF934D521}"/>
              </a:ext>
            </a:extLst>
          </p:cNvPr>
          <p:cNvSpPr/>
          <p:nvPr/>
        </p:nvSpPr>
        <p:spPr>
          <a:xfrm>
            <a:off x="3001440" y="6349883"/>
            <a:ext cx="143890" cy="301031"/>
          </a:xfrm>
          <a:custGeom>
            <a:avLst/>
            <a:gdLst>
              <a:gd name="connsiteX0" fmla="*/ 143398 w 143890"/>
              <a:gd name="connsiteY0" fmla="*/ 1705 h 301031"/>
              <a:gd name="connsiteX1" fmla="*/ 64023 w 143890"/>
              <a:gd name="connsiteY1" fmla="*/ 60442 h 301031"/>
              <a:gd name="connsiteX2" fmla="*/ 29098 w 143890"/>
              <a:gd name="connsiteY2" fmla="*/ 171567 h 301031"/>
              <a:gd name="connsiteX3" fmla="*/ 41798 w 143890"/>
              <a:gd name="connsiteY3" fmla="*/ 296980 h 301031"/>
              <a:gd name="connsiteX4" fmla="*/ 35448 w 143890"/>
              <a:gd name="connsiteY4" fmla="*/ 263642 h 301031"/>
              <a:gd name="connsiteX5" fmla="*/ 523 w 143890"/>
              <a:gd name="connsiteY5" fmla="*/ 196967 h 301031"/>
              <a:gd name="connsiteX6" fmla="*/ 22748 w 143890"/>
              <a:gd name="connsiteY6" fmla="*/ 123942 h 301031"/>
              <a:gd name="connsiteX7" fmla="*/ 143398 w 143890"/>
              <a:gd name="connsiteY7" fmla="*/ 1705 h 30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890" h="301031">
                <a:moveTo>
                  <a:pt x="143398" y="1705"/>
                </a:moveTo>
                <a:cubicBezTo>
                  <a:pt x="150277" y="-8878"/>
                  <a:pt x="83073" y="32132"/>
                  <a:pt x="64023" y="60442"/>
                </a:cubicBezTo>
                <a:cubicBezTo>
                  <a:pt x="44973" y="88752"/>
                  <a:pt x="32802" y="132144"/>
                  <a:pt x="29098" y="171567"/>
                </a:cubicBezTo>
                <a:cubicBezTo>
                  <a:pt x="25394" y="210990"/>
                  <a:pt x="40740" y="281634"/>
                  <a:pt x="41798" y="296980"/>
                </a:cubicBezTo>
                <a:cubicBezTo>
                  <a:pt x="42856" y="312326"/>
                  <a:pt x="42327" y="280311"/>
                  <a:pt x="35448" y="263642"/>
                </a:cubicBezTo>
                <a:cubicBezTo>
                  <a:pt x="28569" y="246973"/>
                  <a:pt x="2640" y="220250"/>
                  <a:pt x="523" y="196967"/>
                </a:cubicBezTo>
                <a:cubicBezTo>
                  <a:pt x="-1594" y="173684"/>
                  <a:pt x="2110" y="158602"/>
                  <a:pt x="22748" y="123942"/>
                </a:cubicBezTo>
                <a:cubicBezTo>
                  <a:pt x="43385" y="89282"/>
                  <a:pt x="136519" y="12288"/>
                  <a:pt x="143398" y="1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5327E7B-EFA2-4051-9BCA-D9C976E44149}"/>
              </a:ext>
            </a:extLst>
          </p:cNvPr>
          <p:cNvSpPr/>
          <p:nvPr/>
        </p:nvSpPr>
        <p:spPr>
          <a:xfrm>
            <a:off x="4012422" y="5824314"/>
            <a:ext cx="133066" cy="510696"/>
          </a:xfrm>
          <a:custGeom>
            <a:avLst/>
            <a:gdLst>
              <a:gd name="connsiteX0" fmla="*/ 15066 w 133066"/>
              <a:gd name="connsiteY0" fmla="*/ 224 h 510696"/>
              <a:gd name="connsiteX1" fmla="*/ 84916 w 133066"/>
              <a:gd name="connsiteY1" fmla="*/ 176436 h 510696"/>
              <a:gd name="connsiteX2" fmla="*/ 103966 w 133066"/>
              <a:gd name="connsiteY2" fmla="*/ 249461 h 510696"/>
              <a:gd name="connsiteX3" fmla="*/ 51578 w 133066"/>
              <a:gd name="connsiteY3" fmla="*/ 420911 h 510696"/>
              <a:gd name="connsiteX4" fmla="*/ 778 w 133066"/>
              <a:gd name="connsiteY4" fmla="*/ 509811 h 510696"/>
              <a:gd name="connsiteX5" fmla="*/ 92853 w 133066"/>
              <a:gd name="connsiteY5" fmla="*/ 370111 h 510696"/>
              <a:gd name="connsiteX6" fmla="*/ 130953 w 133066"/>
              <a:gd name="connsiteY6" fmla="*/ 216124 h 510696"/>
              <a:gd name="connsiteX7" fmla="*/ 15066 w 133066"/>
              <a:gd name="connsiteY7" fmla="*/ 224 h 51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066" h="510696">
                <a:moveTo>
                  <a:pt x="15066" y="224"/>
                </a:moveTo>
                <a:cubicBezTo>
                  <a:pt x="7393" y="-6391"/>
                  <a:pt x="70099" y="134897"/>
                  <a:pt x="84916" y="176436"/>
                </a:cubicBezTo>
                <a:cubicBezTo>
                  <a:pt x="99733" y="217975"/>
                  <a:pt x="109522" y="208715"/>
                  <a:pt x="103966" y="249461"/>
                </a:cubicBezTo>
                <a:cubicBezTo>
                  <a:pt x="98410" y="290207"/>
                  <a:pt x="68776" y="377519"/>
                  <a:pt x="51578" y="420911"/>
                </a:cubicBezTo>
                <a:cubicBezTo>
                  <a:pt x="34380" y="464303"/>
                  <a:pt x="-6101" y="518278"/>
                  <a:pt x="778" y="509811"/>
                </a:cubicBezTo>
                <a:cubicBezTo>
                  <a:pt x="7657" y="501344"/>
                  <a:pt x="71157" y="419059"/>
                  <a:pt x="92853" y="370111"/>
                </a:cubicBezTo>
                <a:cubicBezTo>
                  <a:pt x="114549" y="321163"/>
                  <a:pt x="140742" y="274332"/>
                  <a:pt x="130953" y="216124"/>
                </a:cubicBezTo>
                <a:cubicBezTo>
                  <a:pt x="121164" y="157916"/>
                  <a:pt x="22739" y="6839"/>
                  <a:pt x="15066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6177ED9-68D7-451F-8FBF-F702D3E51BB0}"/>
              </a:ext>
            </a:extLst>
          </p:cNvPr>
          <p:cNvSpPr/>
          <p:nvPr/>
        </p:nvSpPr>
        <p:spPr>
          <a:xfrm>
            <a:off x="3943204" y="6338655"/>
            <a:ext cx="96637" cy="362258"/>
          </a:xfrm>
          <a:custGeom>
            <a:avLst/>
            <a:gdLst>
              <a:gd name="connsiteX0" fmla="*/ 92221 w 96637"/>
              <a:gd name="connsiteY0" fmla="*/ 233 h 362258"/>
              <a:gd name="connsiteX1" fmla="*/ 87459 w 96637"/>
              <a:gd name="connsiteY1" fmla="*/ 171683 h 362258"/>
              <a:gd name="connsiteX2" fmla="*/ 146 w 96637"/>
              <a:gd name="connsiteY2" fmla="*/ 362183 h 362258"/>
              <a:gd name="connsiteX3" fmla="*/ 66821 w 96637"/>
              <a:gd name="connsiteY3" fmla="*/ 193908 h 362258"/>
              <a:gd name="connsiteX4" fmla="*/ 71584 w 96637"/>
              <a:gd name="connsiteY4" fmla="*/ 135170 h 362258"/>
              <a:gd name="connsiteX5" fmla="*/ 92221 w 96637"/>
              <a:gd name="connsiteY5" fmla="*/ 233 h 36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637" h="362258">
                <a:moveTo>
                  <a:pt x="92221" y="233"/>
                </a:moveTo>
                <a:cubicBezTo>
                  <a:pt x="94867" y="6318"/>
                  <a:pt x="102805" y="111358"/>
                  <a:pt x="87459" y="171683"/>
                </a:cubicBezTo>
                <a:cubicBezTo>
                  <a:pt x="72113" y="232008"/>
                  <a:pt x="3586" y="358479"/>
                  <a:pt x="146" y="362183"/>
                </a:cubicBezTo>
                <a:cubicBezTo>
                  <a:pt x="-3294" y="365887"/>
                  <a:pt x="54915" y="231744"/>
                  <a:pt x="66821" y="193908"/>
                </a:cubicBezTo>
                <a:cubicBezTo>
                  <a:pt x="78727" y="156073"/>
                  <a:pt x="68673" y="161364"/>
                  <a:pt x="71584" y="135170"/>
                </a:cubicBezTo>
                <a:cubicBezTo>
                  <a:pt x="74494" y="108976"/>
                  <a:pt x="89575" y="-5852"/>
                  <a:pt x="92221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660CEA9-D563-48EE-8583-2F4E9DAD807C}"/>
              </a:ext>
            </a:extLst>
          </p:cNvPr>
          <p:cNvSpPr/>
          <p:nvPr/>
        </p:nvSpPr>
        <p:spPr>
          <a:xfrm>
            <a:off x="3696730" y="6716443"/>
            <a:ext cx="235528" cy="468615"/>
          </a:xfrm>
          <a:custGeom>
            <a:avLst/>
            <a:gdLst>
              <a:gd name="connsiteX0" fmla="*/ 235508 w 235528"/>
              <a:gd name="connsiteY0" fmla="*/ 270 h 468615"/>
              <a:gd name="connsiteX1" fmla="*/ 165658 w 235528"/>
              <a:gd name="connsiteY1" fmla="*/ 130445 h 468615"/>
              <a:gd name="connsiteX2" fmla="*/ 49770 w 235528"/>
              <a:gd name="connsiteY2" fmla="*/ 279670 h 468615"/>
              <a:gd name="connsiteX3" fmla="*/ 558 w 235528"/>
              <a:gd name="connsiteY3" fmla="*/ 468582 h 468615"/>
              <a:gd name="connsiteX4" fmla="*/ 78345 w 235528"/>
              <a:gd name="connsiteY4" fmla="*/ 293957 h 468615"/>
              <a:gd name="connsiteX5" fmla="*/ 159308 w 235528"/>
              <a:gd name="connsiteY5" fmla="*/ 165370 h 468615"/>
              <a:gd name="connsiteX6" fmla="*/ 235508 w 235528"/>
              <a:gd name="connsiteY6" fmla="*/ 270 h 46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528" h="468615">
                <a:moveTo>
                  <a:pt x="235508" y="270"/>
                </a:moveTo>
                <a:cubicBezTo>
                  <a:pt x="236566" y="-5551"/>
                  <a:pt x="196614" y="83878"/>
                  <a:pt x="165658" y="130445"/>
                </a:cubicBezTo>
                <a:cubicBezTo>
                  <a:pt x="134702" y="177012"/>
                  <a:pt x="77287" y="223314"/>
                  <a:pt x="49770" y="279670"/>
                </a:cubicBezTo>
                <a:cubicBezTo>
                  <a:pt x="22253" y="336026"/>
                  <a:pt x="-4204" y="466201"/>
                  <a:pt x="558" y="468582"/>
                </a:cubicBezTo>
                <a:cubicBezTo>
                  <a:pt x="5320" y="470963"/>
                  <a:pt x="51887" y="344492"/>
                  <a:pt x="78345" y="293957"/>
                </a:cubicBezTo>
                <a:cubicBezTo>
                  <a:pt x="104803" y="243422"/>
                  <a:pt x="134702" y="214053"/>
                  <a:pt x="159308" y="165370"/>
                </a:cubicBezTo>
                <a:cubicBezTo>
                  <a:pt x="183914" y="116687"/>
                  <a:pt x="234450" y="6091"/>
                  <a:pt x="235508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575E859-5202-471A-AE45-E6C08767F433}"/>
              </a:ext>
            </a:extLst>
          </p:cNvPr>
          <p:cNvSpPr/>
          <p:nvPr/>
        </p:nvSpPr>
        <p:spPr>
          <a:xfrm>
            <a:off x="3682269" y="7202391"/>
            <a:ext cx="178986" cy="279520"/>
          </a:xfrm>
          <a:custGeom>
            <a:avLst/>
            <a:gdLst>
              <a:gd name="connsiteX0" fmla="*/ 7081 w 178986"/>
              <a:gd name="connsiteY0" fmla="*/ 97 h 279520"/>
              <a:gd name="connsiteX1" fmla="*/ 5494 w 178986"/>
              <a:gd name="connsiteY1" fmla="*/ 77884 h 279520"/>
              <a:gd name="connsiteX2" fmla="*/ 86456 w 178986"/>
              <a:gd name="connsiteY2" fmla="*/ 174722 h 279520"/>
              <a:gd name="connsiteX3" fmla="*/ 122969 w 178986"/>
              <a:gd name="connsiteY3" fmla="*/ 195359 h 279520"/>
              <a:gd name="connsiteX4" fmla="*/ 178531 w 178986"/>
              <a:gd name="connsiteY4" fmla="*/ 279497 h 279520"/>
              <a:gd name="connsiteX5" fmla="*/ 145194 w 178986"/>
              <a:gd name="connsiteY5" fmla="*/ 203297 h 279520"/>
              <a:gd name="connsiteX6" fmla="*/ 73756 w 178986"/>
              <a:gd name="connsiteY6" fmla="*/ 138209 h 279520"/>
              <a:gd name="connsiteX7" fmla="*/ 5494 w 178986"/>
              <a:gd name="connsiteY7" fmla="*/ 63597 h 279520"/>
              <a:gd name="connsiteX8" fmla="*/ 7081 w 178986"/>
              <a:gd name="connsiteY8" fmla="*/ 97 h 2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986" h="279520">
                <a:moveTo>
                  <a:pt x="7081" y="97"/>
                </a:moveTo>
                <a:cubicBezTo>
                  <a:pt x="7081" y="2478"/>
                  <a:pt x="-7735" y="48780"/>
                  <a:pt x="5494" y="77884"/>
                </a:cubicBezTo>
                <a:cubicBezTo>
                  <a:pt x="18723" y="106988"/>
                  <a:pt x="66877" y="155143"/>
                  <a:pt x="86456" y="174722"/>
                </a:cubicBezTo>
                <a:cubicBezTo>
                  <a:pt x="106035" y="194301"/>
                  <a:pt x="107623" y="177897"/>
                  <a:pt x="122969" y="195359"/>
                </a:cubicBezTo>
                <a:cubicBezTo>
                  <a:pt x="138315" y="212821"/>
                  <a:pt x="174827" y="278174"/>
                  <a:pt x="178531" y="279497"/>
                </a:cubicBezTo>
                <a:cubicBezTo>
                  <a:pt x="182235" y="280820"/>
                  <a:pt x="162656" y="226845"/>
                  <a:pt x="145194" y="203297"/>
                </a:cubicBezTo>
                <a:cubicBezTo>
                  <a:pt x="127732" y="179749"/>
                  <a:pt x="97039" y="161492"/>
                  <a:pt x="73756" y="138209"/>
                </a:cubicBezTo>
                <a:cubicBezTo>
                  <a:pt x="50473" y="114926"/>
                  <a:pt x="18194" y="87674"/>
                  <a:pt x="5494" y="63597"/>
                </a:cubicBezTo>
                <a:cubicBezTo>
                  <a:pt x="-7206" y="39520"/>
                  <a:pt x="7081" y="-2284"/>
                  <a:pt x="7081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7FF6003-CED4-427E-9F1A-63FE31F4FD52}"/>
              </a:ext>
            </a:extLst>
          </p:cNvPr>
          <p:cNvSpPr/>
          <p:nvPr/>
        </p:nvSpPr>
        <p:spPr>
          <a:xfrm>
            <a:off x="3729535" y="7429100"/>
            <a:ext cx="922209" cy="204806"/>
          </a:xfrm>
          <a:custGeom>
            <a:avLst/>
            <a:gdLst>
              <a:gd name="connsiteX0" fmla="*/ 1090 w 922209"/>
              <a:gd name="connsiteY0" fmla="*/ 27388 h 204806"/>
              <a:gd name="connsiteX1" fmla="*/ 142378 w 922209"/>
              <a:gd name="connsiteY1" fmla="*/ 132163 h 204806"/>
              <a:gd name="connsiteX2" fmla="*/ 317003 w 922209"/>
              <a:gd name="connsiteY2" fmla="*/ 198838 h 204806"/>
              <a:gd name="connsiteX3" fmla="*/ 372565 w 922209"/>
              <a:gd name="connsiteY3" fmla="*/ 195663 h 204806"/>
              <a:gd name="connsiteX4" fmla="*/ 486865 w 922209"/>
              <a:gd name="connsiteY4" fmla="*/ 146450 h 204806"/>
              <a:gd name="connsiteX5" fmla="*/ 574178 w 922209"/>
              <a:gd name="connsiteY5" fmla="*/ 76600 h 204806"/>
              <a:gd name="connsiteX6" fmla="*/ 720228 w 922209"/>
              <a:gd name="connsiteY6" fmla="*/ 35325 h 204806"/>
              <a:gd name="connsiteX7" fmla="*/ 855165 w 922209"/>
              <a:gd name="connsiteY7" fmla="*/ 41675 h 204806"/>
              <a:gd name="connsiteX8" fmla="*/ 921840 w 922209"/>
              <a:gd name="connsiteY8" fmla="*/ 65488 h 204806"/>
              <a:gd name="connsiteX9" fmla="*/ 869453 w 922209"/>
              <a:gd name="connsiteY9" fmla="*/ 13100 h 204806"/>
              <a:gd name="connsiteX10" fmla="*/ 642440 w 922209"/>
              <a:gd name="connsiteY10" fmla="*/ 9925 h 204806"/>
              <a:gd name="connsiteX11" fmla="*/ 467815 w 922209"/>
              <a:gd name="connsiteY11" fmla="*/ 128988 h 204806"/>
              <a:gd name="connsiteX12" fmla="*/ 359865 w 922209"/>
              <a:gd name="connsiteY12" fmla="*/ 168675 h 204806"/>
              <a:gd name="connsiteX13" fmla="*/ 218578 w 922209"/>
              <a:gd name="connsiteY13" fmla="*/ 146450 h 204806"/>
              <a:gd name="connsiteX14" fmla="*/ 1090 w 922209"/>
              <a:gd name="connsiteY14" fmla="*/ 27388 h 20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2209" h="204806">
                <a:moveTo>
                  <a:pt x="1090" y="27388"/>
                </a:moveTo>
                <a:cubicBezTo>
                  <a:pt x="-11610" y="25007"/>
                  <a:pt x="89726" y="103588"/>
                  <a:pt x="142378" y="132163"/>
                </a:cubicBezTo>
                <a:cubicBezTo>
                  <a:pt x="195030" y="160738"/>
                  <a:pt x="278639" y="188255"/>
                  <a:pt x="317003" y="198838"/>
                </a:cubicBezTo>
                <a:cubicBezTo>
                  <a:pt x="355367" y="209421"/>
                  <a:pt x="344255" y="204394"/>
                  <a:pt x="372565" y="195663"/>
                </a:cubicBezTo>
                <a:cubicBezTo>
                  <a:pt x="400875" y="186932"/>
                  <a:pt x="453263" y="166294"/>
                  <a:pt x="486865" y="146450"/>
                </a:cubicBezTo>
                <a:cubicBezTo>
                  <a:pt x="520467" y="126606"/>
                  <a:pt x="535284" y="95121"/>
                  <a:pt x="574178" y="76600"/>
                </a:cubicBezTo>
                <a:cubicBezTo>
                  <a:pt x="613072" y="58079"/>
                  <a:pt x="673397" y="41146"/>
                  <a:pt x="720228" y="35325"/>
                </a:cubicBezTo>
                <a:cubicBezTo>
                  <a:pt x="767059" y="29504"/>
                  <a:pt x="821563" y="36648"/>
                  <a:pt x="855165" y="41675"/>
                </a:cubicBezTo>
                <a:cubicBezTo>
                  <a:pt x="888767" y="46702"/>
                  <a:pt x="919459" y="70250"/>
                  <a:pt x="921840" y="65488"/>
                </a:cubicBezTo>
                <a:cubicBezTo>
                  <a:pt x="924221" y="60726"/>
                  <a:pt x="916020" y="22360"/>
                  <a:pt x="869453" y="13100"/>
                </a:cubicBezTo>
                <a:cubicBezTo>
                  <a:pt x="822886" y="3840"/>
                  <a:pt x="709380" y="-9390"/>
                  <a:pt x="642440" y="9925"/>
                </a:cubicBezTo>
                <a:cubicBezTo>
                  <a:pt x="575500" y="29240"/>
                  <a:pt x="514911" y="102530"/>
                  <a:pt x="467815" y="128988"/>
                </a:cubicBezTo>
                <a:cubicBezTo>
                  <a:pt x="420719" y="155446"/>
                  <a:pt x="401404" y="165765"/>
                  <a:pt x="359865" y="168675"/>
                </a:cubicBezTo>
                <a:cubicBezTo>
                  <a:pt x="318326" y="171585"/>
                  <a:pt x="272024" y="170263"/>
                  <a:pt x="218578" y="146450"/>
                </a:cubicBezTo>
                <a:cubicBezTo>
                  <a:pt x="165132" y="122637"/>
                  <a:pt x="13790" y="29769"/>
                  <a:pt x="1090" y="27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D66DE51-EDAD-4956-A210-DD1DEE81E3A0}"/>
              </a:ext>
            </a:extLst>
          </p:cNvPr>
          <p:cNvSpPr/>
          <p:nvPr/>
        </p:nvSpPr>
        <p:spPr>
          <a:xfrm>
            <a:off x="3572048" y="7249979"/>
            <a:ext cx="134580" cy="268594"/>
          </a:xfrm>
          <a:custGeom>
            <a:avLst/>
            <a:gdLst>
              <a:gd name="connsiteX0" fmla="*/ 72852 w 134580"/>
              <a:gd name="connsiteY0" fmla="*/ 134 h 268594"/>
              <a:gd name="connsiteX1" fmla="*/ 3002 w 134580"/>
              <a:gd name="connsiteY1" fmla="*/ 84271 h 268594"/>
              <a:gd name="connsiteX2" fmla="*/ 18877 w 134580"/>
              <a:gd name="connsiteY2" fmla="*/ 146184 h 268594"/>
              <a:gd name="connsiteX3" fmla="*/ 74440 w 134580"/>
              <a:gd name="connsiteY3" fmla="*/ 230321 h 268594"/>
              <a:gd name="connsiteX4" fmla="*/ 133177 w 134580"/>
              <a:gd name="connsiteY4" fmla="*/ 268421 h 268594"/>
              <a:gd name="connsiteX5" fmla="*/ 114127 w 134580"/>
              <a:gd name="connsiteY5" fmla="*/ 243021 h 268594"/>
              <a:gd name="connsiteX6" fmla="*/ 90315 w 134580"/>
              <a:gd name="connsiteY6" fmla="*/ 209684 h 268594"/>
              <a:gd name="connsiteX7" fmla="*/ 42690 w 134580"/>
              <a:gd name="connsiteY7" fmla="*/ 104909 h 268594"/>
              <a:gd name="connsiteX8" fmla="*/ 72852 w 134580"/>
              <a:gd name="connsiteY8" fmla="*/ 134 h 26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580" h="268594">
                <a:moveTo>
                  <a:pt x="72852" y="134"/>
                </a:moveTo>
                <a:cubicBezTo>
                  <a:pt x="66237" y="-3306"/>
                  <a:pt x="11998" y="59929"/>
                  <a:pt x="3002" y="84271"/>
                </a:cubicBezTo>
                <a:cubicBezTo>
                  <a:pt x="-5994" y="108613"/>
                  <a:pt x="6971" y="121842"/>
                  <a:pt x="18877" y="146184"/>
                </a:cubicBezTo>
                <a:cubicBezTo>
                  <a:pt x="30783" y="170526"/>
                  <a:pt x="55390" y="209948"/>
                  <a:pt x="74440" y="230321"/>
                </a:cubicBezTo>
                <a:cubicBezTo>
                  <a:pt x="93490" y="250694"/>
                  <a:pt x="126563" y="266304"/>
                  <a:pt x="133177" y="268421"/>
                </a:cubicBezTo>
                <a:cubicBezTo>
                  <a:pt x="139791" y="270538"/>
                  <a:pt x="121271" y="252810"/>
                  <a:pt x="114127" y="243021"/>
                </a:cubicBezTo>
                <a:cubicBezTo>
                  <a:pt x="106983" y="233232"/>
                  <a:pt x="102221" y="232703"/>
                  <a:pt x="90315" y="209684"/>
                </a:cubicBezTo>
                <a:cubicBezTo>
                  <a:pt x="78409" y="186665"/>
                  <a:pt x="45336" y="138776"/>
                  <a:pt x="42690" y="104909"/>
                </a:cubicBezTo>
                <a:cubicBezTo>
                  <a:pt x="40044" y="71042"/>
                  <a:pt x="79467" y="3574"/>
                  <a:pt x="72852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26AD8F4-CF65-4637-9DC2-87912ACE8E8D}"/>
              </a:ext>
            </a:extLst>
          </p:cNvPr>
          <p:cNvSpPr/>
          <p:nvPr/>
        </p:nvSpPr>
        <p:spPr>
          <a:xfrm>
            <a:off x="4630406" y="7124700"/>
            <a:ext cx="152547" cy="504828"/>
          </a:xfrm>
          <a:custGeom>
            <a:avLst/>
            <a:gdLst>
              <a:gd name="connsiteX0" fmla="*/ 49544 w 152547"/>
              <a:gd name="connsiteY0" fmla="*/ 0 h 504828"/>
              <a:gd name="connsiteX1" fmla="*/ 141619 w 152547"/>
              <a:gd name="connsiteY1" fmla="*/ 180975 h 504828"/>
              <a:gd name="connsiteX2" fmla="*/ 151144 w 152547"/>
              <a:gd name="connsiteY2" fmla="*/ 358775 h 504828"/>
              <a:gd name="connsiteX3" fmla="*/ 144794 w 152547"/>
              <a:gd name="connsiteY3" fmla="*/ 388938 h 504828"/>
              <a:gd name="connsiteX4" fmla="*/ 116219 w 152547"/>
              <a:gd name="connsiteY4" fmla="*/ 411163 h 504828"/>
              <a:gd name="connsiteX5" fmla="*/ 332 w 152547"/>
              <a:gd name="connsiteY5" fmla="*/ 504825 h 504828"/>
              <a:gd name="connsiteX6" fmla="*/ 82882 w 152547"/>
              <a:gd name="connsiteY6" fmla="*/ 414338 h 504828"/>
              <a:gd name="connsiteX7" fmla="*/ 135269 w 152547"/>
              <a:gd name="connsiteY7" fmla="*/ 336550 h 504828"/>
              <a:gd name="connsiteX8" fmla="*/ 111457 w 152547"/>
              <a:gd name="connsiteY8" fmla="*/ 182563 h 504828"/>
              <a:gd name="connsiteX9" fmla="*/ 49544 w 152547"/>
              <a:gd name="connsiteY9" fmla="*/ 0 h 50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547" h="504828">
                <a:moveTo>
                  <a:pt x="49544" y="0"/>
                </a:moveTo>
                <a:cubicBezTo>
                  <a:pt x="54571" y="-265"/>
                  <a:pt x="124686" y="121179"/>
                  <a:pt x="141619" y="180975"/>
                </a:cubicBezTo>
                <a:cubicBezTo>
                  <a:pt x="158552" y="240771"/>
                  <a:pt x="150615" y="324115"/>
                  <a:pt x="151144" y="358775"/>
                </a:cubicBezTo>
                <a:cubicBezTo>
                  <a:pt x="151673" y="393435"/>
                  <a:pt x="150615" y="380207"/>
                  <a:pt x="144794" y="388938"/>
                </a:cubicBezTo>
                <a:cubicBezTo>
                  <a:pt x="138973" y="397669"/>
                  <a:pt x="116219" y="411163"/>
                  <a:pt x="116219" y="411163"/>
                </a:cubicBezTo>
                <a:cubicBezTo>
                  <a:pt x="92142" y="430478"/>
                  <a:pt x="5888" y="504296"/>
                  <a:pt x="332" y="504825"/>
                </a:cubicBezTo>
                <a:cubicBezTo>
                  <a:pt x="-5224" y="505354"/>
                  <a:pt x="60393" y="442384"/>
                  <a:pt x="82882" y="414338"/>
                </a:cubicBezTo>
                <a:cubicBezTo>
                  <a:pt x="105371" y="386292"/>
                  <a:pt x="130507" y="375179"/>
                  <a:pt x="135269" y="336550"/>
                </a:cubicBezTo>
                <a:cubicBezTo>
                  <a:pt x="140031" y="297921"/>
                  <a:pt x="126274" y="233363"/>
                  <a:pt x="111457" y="182563"/>
                </a:cubicBezTo>
                <a:cubicBezTo>
                  <a:pt x="96640" y="131763"/>
                  <a:pt x="44517" y="265"/>
                  <a:pt x="495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5D2829E-6EDC-485F-A6AB-172E4C21E476}"/>
              </a:ext>
            </a:extLst>
          </p:cNvPr>
          <p:cNvSpPr/>
          <p:nvPr/>
        </p:nvSpPr>
        <p:spPr>
          <a:xfrm>
            <a:off x="4357529" y="6775283"/>
            <a:ext cx="99615" cy="273423"/>
          </a:xfrm>
          <a:custGeom>
            <a:avLst/>
            <a:gdLst>
              <a:gd name="connsiteX0" fmla="*/ 159 w 99615"/>
              <a:gd name="connsiteY0" fmla="*/ 167 h 273423"/>
              <a:gd name="connsiteX1" fmla="*/ 70009 w 99615"/>
              <a:gd name="connsiteY1" fmla="*/ 133517 h 273423"/>
              <a:gd name="connsiteX2" fmla="*/ 70009 w 99615"/>
              <a:gd name="connsiteY2" fmla="*/ 171617 h 273423"/>
              <a:gd name="connsiteX3" fmla="*/ 77946 w 99615"/>
              <a:gd name="connsiteY3" fmla="*/ 273217 h 273423"/>
              <a:gd name="connsiteX4" fmla="*/ 92234 w 99615"/>
              <a:gd name="connsiteY4" fmla="*/ 197017 h 273423"/>
              <a:gd name="connsiteX5" fmla="*/ 92234 w 99615"/>
              <a:gd name="connsiteY5" fmla="*/ 163680 h 273423"/>
              <a:gd name="connsiteX6" fmla="*/ 159 w 99615"/>
              <a:gd name="connsiteY6" fmla="*/ 167 h 27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15" h="273423">
                <a:moveTo>
                  <a:pt x="159" y="167"/>
                </a:moveTo>
                <a:cubicBezTo>
                  <a:pt x="-3545" y="-4860"/>
                  <a:pt x="58367" y="104942"/>
                  <a:pt x="70009" y="133517"/>
                </a:cubicBezTo>
                <a:cubicBezTo>
                  <a:pt x="81651" y="162092"/>
                  <a:pt x="68686" y="148334"/>
                  <a:pt x="70009" y="171617"/>
                </a:cubicBezTo>
                <a:cubicBezTo>
                  <a:pt x="71332" y="194900"/>
                  <a:pt x="74242" y="268984"/>
                  <a:pt x="77946" y="273217"/>
                </a:cubicBezTo>
                <a:cubicBezTo>
                  <a:pt x="81650" y="277450"/>
                  <a:pt x="89853" y="215273"/>
                  <a:pt x="92234" y="197017"/>
                </a:cubicBezTo>
                <a:cubicBezTo>
                  <a:pt x="94615" y="178761"/>
                  <a:pt x="107580" y="190932"/>
                  <a:pt x="92234" y="163680"/>
                </a:cubicBezTo>
                <a:cubicBezTo>
                  <a:pt x="76888" y="136428"/>
                  <a:pt x="3863" y="5194"/>
                  <a:pt x="159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84706B9-C6FD-4DAD-8D3F-6F339F20B4EB}"/>
              </a:ext>
            </a:extLst>
          </p:cNvPr>
          <p:cNvSpPr/>
          <p:nvPr/>
        </p:nvSpPr>
        <p:spPr>
          <a:xfrm>
            <a:off x="4175110" y="7110253"/>
            <a:ext cx="222584" cy="183764"/>
          </a:xfrm>
          <a:custGeom>
            <a:avLst/>
            <a:gdLst>
              <a:gd name="connsiteX0" fmla="*/ 15 w 222584"/>
              <a:gd name="connsiteY0" fmla="*/ 160 h 183764"/>
              <a:gd name="connsiteX1" fmla="*/ 155590 w 222584"/>
              <a:gd name="connsiteY1" fmla="*/ 52547 h 183764"/>
              <a:gd name="connsiteX2" fmla="*/ 222265 w 222584"/>
              <a:gd name="connsiteY2" fmla="*/ 182722 h 183764"/>
              <a:gd name="connsiteX3" fmla="*/ 179403 w 222584"/>
              <a:gd name="connsiteY3" fmla="*/ 111285 h 183764"/>
              <a:gd name="connsiteX4" fmla="*/ 146065 w 222584"/>
              <a:gd name="connsiteY4" fmla="*/ 66835 h 183764"/>
              <a:gd name="connsiteX5" fmla="*/ 15 w 222584"/>
              <a:gd name="connsiteY5" fmla="*/ 160 h 18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84" h="183764">
                <a:moveTo>
                  <a:pt x="15" y="160"/>
                </a:moveTo>
                <a:cubicBezTo>
                  <a:pt x="1602" y="-2221"/>
                  <a:pt x="118548" y="22120"/>
                  <a:pt x="155590" y="52547"/>
                </a:cubicBezTo>
                <a:cubicBezTo>
                  <a:pt x="192632" y="82974"/>
                  <a:pt x="218296" y="172932"/>
                  <a:pt x="222265" y="182722"/>
                </a:cubicBezTo>
                <a:cubicBezTo>
                  <a:pt x="226234" y="192512"/>
                  <a:pt x="192103" y="130599"/>
                  <a:pt x="179403" y="111285"/>
                </a:cubicBezTo>
                <a:cubicBezTo>
                  <a:pt x="166703" y="91971"/>
                  <a:pt x="174111" y="82975"/>
                  <a:pt x="146065" y="66835"/>
                </a:cubicBezTo>
                <a:cubicBezTo>
                  <a:pt x="118019" y="50695"/>
                  <a:pt x="-1572" y="2541"/>
                  <a:pt x="15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53CA6E9-BDDF-490D-8349-263FB8129299}"/>
              </a:ext>
            </a:extLst>
          </p:cNvPr>
          <p:cNvSpPr/>
          <p:nvPr/>
        </p:nvSpPr>
        <p:spPr>
          <a:xfrm>
            <a:off x="3808956" y="7111985"/>
            <a:ext cx="146826" cy="266059"/>
          </a:xfrm>
          <a:custGeom>
            <a:avLst/>
            <a:gdLst>
              <a:gd name="connsiteX0" fmla="*/ 137569 w 146826"/>
              <a:gd name="connsiteY0" fmla="*/ 15 h 266059"/>
              <a:gd name="connsiteX1" fmla="*/ 56607 w 146826"/>
              <a:gd name="connsiteY1" fmla="*/ 68278 h 266059"/>
              <a:gd name="connsiteX2" fmla="*/ 2632 w 146826"/>
              <a:gd name="connsiteY2" fmla="*/ 104790 h 266059"/>
              <a:gd name="connsiteX3" fmla="*/ 140744 w 146826"/>
              <a:gd name="connsiteY3" fmla="*/ 261953 h 266059"/>
              <a:gd name="connsiteX4" fmla="*/ 115344 w 146826"/>
              <a:gd name="connsiteY4" fmla="*/ 211153 h 266059"/>
              <a:gd name="connsiteX5" fmla="*/ 51844 w 146826"/>
              <a:gd name="connsiteY5" fmla="*/ 114315 h 266059"/>
              <a:gd name="connsiteX6" fmla="*/ 72482 w 146826"/>
              <a:gd name="connsiteY6" fmla="*/ 74628 h 266059"/>
              <a:gd name="connsiteX7" fmla="*/ 137569 w 146826"/>
              <a:gd name="connsiteY7" fmla="*/ 15 h 26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826" h="266059">
                <a:moveTo>
                  <a:pt x="137569" y="15"/>
                </a:moveTo>
                <a:cubicBezTo>
                  <a:pt x="134923" y="-1043"/>
                  <a:pt x="79096" y="50816"/>
                  <a:pt x="56607" y="68278"/>
                </a:cubicBezTo>
                <a:cubicBezTo>
                  <a:pt x="34118" y="85740"/>
                  <a:pt x="-11391" y="72511"/>
                  <a:pt x="2632" y="104790"/>
                </a:cubicBezTo>
                <a:cubicBezTo>
                  <a:pt x="16655" y="137069"/>
                  <a:pt x="121959" y="244226"/>
                  <a:pt x="140744" y="261953"/>
                </a:cubicBezTo>
                <a:cubicBezTo>
                  <a:pt x="159529" y="279680"/>
                  <a:pt x="130161" y="235759"/>
                  <a:pt x="115344" y="211153"/>
                </a:cubicBezTo>
                <a:cubicBezTo>
                  <a:pt x="100527" y="186547"/>
                  <a:pt x="58988" y="137069"/>
                  <a:pt x="51844" y="114315"/>
                </a:cubicBezTo>
                <a:cubicBezTo>
                  <a:pt x="44700" y="91561"/>
                  <a:pt x="57401" y="89709"/>
                  <a:pt x="72482" y="74628"/>
                </a:cubicBezTo>
                <a:cubicBezTo>
                  <a:pt x="87563" y="59547"/>
                  <a:pt x="140215" y="1073"/>
                  <a:pt x="13756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AFB93B1-BBC5-4F89-A1D4-5B1A7AF4458D}"/>
              </a:ext>
            </a:extLst>
          </p:cNvPr>
          <p:cNvSpPr/>
          <p:nvPr/>
        </p:nvSpPr>
        <p:spPr>
          <a:xfrm>
            <a:off x="4200191" y="7321198"/>
            <a:ext cx="143257" cy="89618"/>
          </a:xfrm>
          <a:custGeom>
            <a:avLst/>
            <a:gdLst>
              <a:gd name="connsiteX0" fmla="*/ 143209 w 143257"/>
              <a:gd name="connsiteY0" fmla="*/ 352 h 89618"/>
              <a:gd name="connsiteX1" fmla="*/ 8272 w 143257"/>
              <a:gd name="connsiteY1" fmla="*/ 87665 h 89618"/>
              <a:gd name="connsiteX2" fmla="*/ 24147 w 143257"/>
              <a:gd name="connsiteY2" fmla="*/ 57502 h 89618"/>
              <a:gd name="connsiteX3" fmla="*/ 143209 w 143257"/>
              <a:gd name="connsiteY3" fmla="*/ 352 h 8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257" h="89618">
                <a:moveTo>
                  <a:pt x="143209" y="352"/>
                </a:moveTo>
                <a:cubicBezTo>
                  <a:pt x="140563" y="5379"/>
                  <a:pt x="28116" y="78140"/>
                  <a:pt x="8272" y="87665"/>
                </a:cubicBezTo>
                <a:cubicBezTo>
                  <a:pt x="-11572" y="97190"/>
                  <a:pt x="8537" y="69408"/>
                  <a:pt x="24147" y="57502"/>
                </a:cubicBezTo>
                <a:cubicBezTo>
                  <a:pt x="39757" y="45596"/>
                  <a:pt x="145855" y="-4675"/>
                  <a:pt x="143209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DE95519-2B54-4FCB-8101-CF8E4F4B388D}"/>
              </a:ext>
            </a:extLst>
          </p:cNvPr>
          <p:cNvSpPr/>
          <p:nvPr/>
        </p:nvSpPr>
        <p:spPr>
          <a:xfrm>
            <a:off x="3109703" y="5356125"/>
            <a:ext cx="298664" cy="84289"/>
          </a:xfrm>
          <a:custGeom>
            <a:avLst/>
            <a:gdLst>
              <a:gd name="connsiteX0" fmla="*/ 210 w 298664"/>
              <a:gd name="connsiteY0" fmla="*/ 84238 h 84289"/>
              <a:gd name="connsiteX1" fmla="*/ 106572 w 298664"/>
              <a:gd name="connsiteY1" fmla="*/ 38200 h 84289"/>
              <a:gd name="connsiteX2" fmla="*/ 120860 w 298664"/>
              <a:gd name="connsiteY2" fmla="*/ 11213 h 84289"/>
              <a:gd name="connsiteX3" fmla="*/ 235160 w 298664"/>
              <a:gd name="connsiteY3" fmla="*/ 19150 h 84289"/>
              <a:gd name="connsiteX4" fmla="*/ 298660 w 298664"/>
              <a:gd name="connsiteY4" fmla="*/ 38200 h 84289"/>
              <a:gd name="connsiteX5" fmla="*/ 238335 w 298664"/>
              <a:gd name="connsiteY5" fmla="*/ 9625 h 84289"/>
              <a:gd name="connsiteX6" fmla="*/ 189122 w 298664"/>
              <a:gd name="connsiteY6" fmla="*/ 100 h 84289"/>
              <a:gd name="connsiteX7" fmla="*/ 114510 w 298664"/>
              <a:gd name="connsiteY7" fmla="*/ 14388 h 84289"/>
              <a:gd name="connsiteX8" fmla="*/ 79585 w 298664"/>
              <a:gd name="connsiteY8" fmla="*/ 28675 h 84289"/>
              <a:gd name="connsiteX9" fmla="*/ 210 w 298664"/>
              <a:gd name="connsiteY9" fmla="*/ 84238 h 8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664" h="84289">
                <a:moveTo>
                  <a:pt x="210" y="84238"/>
                </a:moveTo>
                <a:cubicBezTo>
                  <a:pt x="4708" y="85825"/>
                  <a:pt x="86464" y="50371"/>
                  <a:pt x="106572" y="38200"/>
                </a:cubicBezTo>
                <a:cubicBezTo>
                  <a:pt x="126680" y="26029"/>
                  <a:pt x="99429" y="14388"/>
                  <a:pt x="120860" y="11213"/>
                </a:cubicBezTo>
                <a:cubicBezTo>
                  <a:pt x="142291" y="8038"/>
                  <a:pt x="205527" y="14652"/>
                  <a:pt x="235160" y="19150"/>
                </a:cubicBezTo>
                <a:cubicBezTo>
                  <a:pt x="264793" y="23648"/>
                  <a:pt x="298131" y="39787"/>
                  <a:pt x="298660" y="38200"/>
                </a:cubicBezTo>
                <a:cubicBezTo>
                  <a:pt x="299189" y="36613"/>
                  <a:pt x="256591" y="15975"/>
                  <a:pt x="238335" y="9625"/>
                </a:cubicBezTo>
                <a:cubicBezTo>
                  <a:pt x="220079" y="3275"/>
                  <a:pt x="209759" y="-694"/>
                  <a:pt x="189122" y="100"/>
                </a:cubicBezTo>
                <a:cubicBezTo>
                  <a:pt x="168485" y="894"/>
                  <a:pt x="132766" y="9626"/>
                  <a:pt x="114510" y="14388"/>
                </a:cubicBezTo>
                <a:cubicBezTo>
                  <a:pt x="96254" y="19150"/>
                  <a:pt x="94402" y="18356"/>
                  <a:pt x="79585" y="28675"/>
                </a:cubicBezTo>
                <a:cubicBezTo>
                  <a:pt x="64768" y="38994"/>
                  <a:pt x="-4288" y="82651"/>
                  <a:pt x="210" y="84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C7047DB-8466-4902-B9B1-2CF599EC6FDE}"/>
              </a:ext>
            </a:extLst>
          </p:cNvPr>
          <p:cNvSpPr/>
          <p:nvPr/>
        </p:nvSpPr>
        <p:spPr>
          <a:xfrm>
            <a:off x="3255295" y="5102207"/>
            <a:ext cx="409994" cy="151089"/>
          </a:xfrm>
          <a:custGeom>
            <a:avLst/>
            <a:gdLst>
              <a:gd name="connsiteX0" fmla="*/ 2255 w 409994"/>
              <a:gd name="connsiteY0" fmla="*/ 65106 h 151089"/>
              <a:gd name="connsiteX1" fmla="*/ 57818 w 409994"/>
              <a:gd name="connsiteY1" fmla="*/ 28593 h 151089"/>
              <a:gd name="connsiteX2" fmla="*/ 124493 w 409994"/>
              <a:gd name="connsiteY2" fmla="*/ 28593 h 151089"/>
              <a:gd name="connsiteX3" fmla="*/ 143543 w 409994"/>
              <a:gd name="connsiteY3" fmla="*/ 18 h 151089"/>
              <a:gd name="connsiteX4" fmla="*/ 248318 w 409994"/>
              <a:gd name="connsiteY4" fmla="*/ 33356 h 151089"/>
              <a:gd name="connsiteX5" fmla="*/ 286418 w 409994"/>
              <a:gd name="connsiteY5" fmla="*/ 42881 h 151089"/>
              <a:gd name="connsiteX6" fmla="*/ 400718 w 409994"/>
              <a:gd name="connsiteY6" fmla="*/ 112731 h 151089"/>
              <a:gd name="connsiteX7" fmla="*/ 402305 w 409994"/>
              <a:gd name="connsiteY7" fmla="*/ 150831 h 151089"/>
              <a:gd name="connsiteX8" fmla="*/ 394368 w 409994"/>
              <a:gd name="connsiteY8" fmla="*/ 125431 h 151089"/>
              <a:gd name="connsiteX9" fmla="*/ 253080 w 409994"/>
              <a:gd name="connsiteY9" fmla="*/ 52406 h 151089"/>
              <a:gd name="connsiteX10" fmla="*/ 168943 w 409994"/>
              <a:gd name="connsiteY10" fmla="*/ 22243 h 151089"/>
              <a:gd name="connsiteX11" fmla="*/ 137193 w 409994"/>
              <a:gd name="connsiteY11" fmla="*/ 38118 h 151089"/>
              <a:gd name="connsiteX12" fmla="*/ 2255 w 409994"/>
              <a:gd name="connsiteY12" fmla="*/ 65106 h 15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994" h="151089">
                <a:moveTo>
                  <a:pt x="2255" y="65106"/>
                </a:moveTo>
                <a:cubicBezTo>
                  <a:pt x="-10974" y="63519"/>
                  <a:pt x="37445" y="34678"/>
                  <a:pt x="57818" y="28593"/>
                </a:cubicBezTo>
                <a:cubicBezTo>
                  <a:pt x="78191" y="22508"/>
                  <a:pt x="110205" y="33356"/>
                  <a:pt x="124493" y="28593"/>
                </a:cubicBezTo>
                <a:cubicBezTo>
                  <a:pt x="138781" y="23830"/>
                  <a:pt x="122906" y="-776"/>
                  <a:pt x="143543" y="18"/>
                </a:cubicBezTo>
                <a:cubicBezTo>
                  <a:pt x="164180" y="812"/>
                  <a:pt x="224506" y="26212"/>
                  <a:pt x="248318" y="33356"/>
                </a:cubicBezTo>
                <a:cubicBezTo>
                  <a:pt x="272130" y="40500"/>
                  <a:pt x="261018" y="29652"/>
                  <a:pt x="286418" y="42881"/>
                </a:cubicBezTo>
                <a:cubicBezTo>
                  <a:pt x="311818" y="56110"/>
                  <a:pt x="381404" y="94739"/>
                  <a:pt x="400718" y="112731"/>
                </a:cubicBezTo>
                <a:cubicBezTo>
                  <a:pt x="420032" y="130723"/>
                  <a:pt x="403363" y="148714"/>
                  <a:pt x="402305" y="150831"/>
                </a:cubicBezTo>
                <a:cubicBezTo>
                  <a:pt x="401247" y="152948"/>
                  <a:pt x="419239" y="141835"/>
                  <a:pt x="394368" y="125431"/>
                </a:cubicBezTo>
                <a:cubicBezTo>
                  <a:pt x="369497" y="109027"/>
                  <a:pt x="290651" y="69604"/>
                  <a:pt x="253080" y="52406"/>
                </a:cubicBezTo>
                <a:cubicBezTo>
                  <a:pt x="215509" y="35208"/>
                  <a:pt x="188258" y="24624"/>
                  <a:pt x="168943" y="22243"/>
                </a:cubicBezTo>
                <a:cubicBezTo>
                  <a:pt x="149629" y="19862"/>
                  <a:pt x="159947" y="34678"/>
                  <a:pt x="137193" y="38118"/>
                </a:cubicBezTo>
                <a:cubicBezTo>
                  <a:pt x="114439" y="41558"/>
                  <a:pt x="15484" y="66693"/>
                  <a:pt x="2255" y="6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50ACA59-8812-4481-B92B-C3FC6B12802D}"/>
              </a:ext>
            </a:extLst>
          </p:cNvPr>
          <p:cNvSpPr/>
          <p:nvPr/>
        </p:nvSpPr>
        <p:spPr>
          <a:xfrm>
            <a:off x="3117844" y="5155228"/>
            <a:ext cx="163521" cy="66299"/>
          </a:xfrm>
          <a:custGeom>
            <a:avLst/>
            <a:gdLst>
              <a:gd name="connsiteX0" fmla="*/ 163519 w 163521"/>
              <a:gd name="connsiteY0" fmla="*/ 29547 h 66299"/>
              <a:gd name="connsiteX1" fmla="*/ 57156 w 163521"/>
              <a:gd name="connsiteY1" fmla="*/ 23197 h 66299"/>
              <a:gd name="connsiteX2" fmla="*/ 6 w 163521"/>
              <a:gd name="connsiteY2" fmla="*/ 66060 h 66299"/>
              <a:gd name="connsiteX3" fmla="*/ 60331 w 163521"/>
              <a:gd name="connsiteY3" fmla="*/ 972 h 66299"/>
              <a:gd name="connsiteX4" fmla="*/ 163519 w 163521"/>
              <a:gd name="connsiteY4" fmla="*/ 29547 h 6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21" h="66299">
                <a:moveTo>
                  <a:pt x="163519" y="29547"/>
                </a:moveTo>
                <a:cubicBezTo>
                  <a:pt x="162990" y="33251"/>
                  <a:pt x="84408" y="17112"/>
                  <a:pt x="57156" y="23197"/>
                </a:cubicBezTo>
                <a:cubicBezTo>
                  <a:pt x="29904" y="29282"/>
                  <a:pt x="-523" y="69764"/>
                  <a:pt x="6" y="66060"/>
                </a:cubicBezTo>
                <a:cubicBezTo>
                  <a:pt x="535" y="62356"/>
                  <a:pt x="35725" y="7851"/>
                  <a:pt x="60331" y="972"/>
                </a:cubicBezTo>
                <a:cubicBezTo>
                  <a:pt x="84937" y="-5907"/>
                  <a:pt x="164048" y="25843"/>
                  <a:pt x="163519" y="29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5583A560-F32B-4C67-AD02-62AACCEBFC73}"/>
              </a:ext>
            </a:extLst>
          </p:cNvPr>
          <p:cNvSpPr/>
          <p:nvPr/>
        </p:nvSpPr>
        <p:spPr>
          <a:xfrm>
            <a:off x="3024537" y="5260974"/>
            <a:ext cx="69625" cy="125423"/>
          </a:xfrm>
          <a:custGeom>
            <a:avLst/>
            <a:gdLst>
              <a:gd name="connsiteX0" fmla="*/ 69501 w 69625"/>
              <a:gd name="connsiteY0" fmla="*/ 1 h 125423"/>
              <a:gd name="connsiteX1" fmla="*/ 1238 w 69625"/>
              <a:gd name="connsiteY1" fmla="*/ 66676 h 125423"/>
              <a:gd name="connsiteX2" fmla="*/ 28226 w 69625"/>
              <a:gd name="connsiteY2" fmla="*/ 125414 h 125423"/>
              <a:gd name="connsiteX3" fmla="*/ 63151 w 69625"/>
              <a:gd name="connsiteY3" fmla="*/ 71439 h 125423"/>
              <a:gd name="connsiteX4" fmla="*/ 37751 w 69625"/>
              <a:gd name="connsiteY4" fmla="*/ 93664 h 125423"/>
              <a:gd name="connsiteX5" fmla="*/ 18701 w 69625"/>
              <a:gd name="connsiteY5" fmla="*/ 65089 h 125423"/>
              <a:gd name="connsiteX6" fmla="*/ 69501 w 69625"/>
              <a:gd name="connsiteY6" fmla="*/ 1 h 12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25" h="125423">
                <a:moveTo>
                  <a:pt x="69501" y="1"/>
                </a:moveTo>
                <a:cubicBezTo>
                  <a:pt x="66591" y="265"/>
                  <a:pt x="8117" y="45774"/>
                  <a:pt x="1238" y="66676"/>
                </a:cubicBezTo>
                <a:cubicBezTo>
                  <a:pt x="-5641" y="87578"/>
                  <a:pt x="17907" y="124620"/>
                  <a:pt x="28226" y="125414"/>
                </a:cubicBezTo>
                <a:cubicBezTo>
                  <a:pt x="38545" y="126208"/>
                  <a:pt x="61564" y="76731"/>
                  <a:pt x="63151" y="71439"/>
                </a:cubicBezTo>
                <a:cubicBezTo>
                  <a:pt x="64738" y="66147"/>
                  <a:pt x="45159" y="94722"/>
                  <a:pt x="37751" y="93664"/>
                </a:cubicBezTo>
                <a:cubicBezTo>
                  <a:pt x="30343" y="92606"/>
                  <a:pt x="13939" y="78847"/>
                  <a:pt x="18701" y="65089"/>
                </a:cubicBezTo>
                <a:cubicBezTo>
                  <a:pt x="23463" y="51331"/>
                  <a:pt x="72411" y="-263"/>
                  <a:pt x="6950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2534FFC-0612-4532-B629-71FD9144BC37}"/>
              </a:ext>
            </a:extLst>
          </p:cNvPr>
          <p:cNvSpPr/>
          <p:nvPr/>
        </p:nvSpPr>
        <p:spPr>
          <a:xfrm>
            <a:off x="3352753" y="5176552"/>
            <a:ext cx="305585" cy="79921"/>
          </a:xfrm>
          <a:custGeom>
            <a:avLst/>
            <a:gdLst>
              <a:gd name="connsiteX0" fmla="*/ 47 w 305585"/>
              <a:gd name="connsiteY0" fmla="*/ 19336 h 79921"/>
              <a:gd name="connsiteX1" fmla="*/ 146097 w 305585"/>
              <a:gd name="connsiteY1" fmla="*/ 36798 h 79921"/>
              <a:gd name="connsiteX2" fmla="*/ 179435 w 305585"/>
              <a:gd name="connsiteY2" fmla="*/ 17748 h 79921"/>
              <a:gd name="connsiteX3" fmla="*/ 303260 w 305585"/>
              <a:gd name="connsiteY3" fmla="*/ 79661 h 79921"/>
              <a:gd name="connsiteX4" fmla="*/ 254047 w 305585"/>
              <a:gd name="connsiteY4" fmla="*/ 38386 h 79921"/>
              <a:gd name="connsiteX5" fmla="*/ 176260 w 305585"/>
              <a:gd name="connsiteY5" fmla="*/ 286 h 79921"/>
              <a:gd name="connsiteX6" fmla="*/ 130222 w 305585"/>
              <a:gd name="connsiteY6" fmla="*/ 20923 h 79921"/>
              <a:gd name="connsiteX7" fmla="*/ 47 w 305585"/>
              <a:gd name="connsiteY7" fmla="*/ 19336 h 7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585" h="79921">
                <a:moveTo>
                  <a:pt x="47" y="19336"/>
                </a:moveTo>
                <a:cubicBezTo>
                  <a:pt x="2693" y="21982"/>
                  <a:pt x="116199" y="37063"/>
                  <a:pt x="146097" y="36798"/>
                </a:cubicBezTo>
                <a:cubicBezTo>
                  <a:pt x="175995" y="36533"/>
                  <a:pt x="153241" y="10604"/>
                  <a:pt x="179435" y="17748"/>
                </a:cubicBezTo>
                <a:cubicBezTo>
                  <a:pt x="205629" y="24892"/>
                  <a:pt x="290825" y="76221"/>
                  <a:pt x="303260" y="79661"/>
                </a:cubicBezTo>
                <a:cubicBezTo>
                  <a:pt x="315695" y="83101"/>
                  <a:pt x="275214" y="51615"/>
                  <a:pt x="254047" y="38386"/>
                </a:cubicBezTo>
                <a:cubicBezTo>
                  <a:pt x="232880" y="25157"/>
                  <a:pt x="196897" y="3196"/>
                  <a:pt x="176260" y="286"/>
                </a:cubicBezTo>
                <a:cubicBezTo>
                  <a:pt x="155623" y="-2624"/>
                  <a:pt x="153505" y="17483"/>
                  <a:pt x="130222" y="20923"/>
                </a:cubicBezTo>
                <a:cubicBezTo>
                  <a:pt x="106939" y="24363"/>
                  <a:pt x="-2599" y="16690"/>
                  <a:pt x="47" y="19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AFCFA710-6FF5-45D3-BA7B-0009776E7868}"/>
              </a:ext>
            </a:extLst>
          </p:cNvPr>
          <p:cNvSpPr/>
          <p:nvPr/>
        </p:nvSpPr>
        <p:spPr>
          <a:xfrm>
            <a:off x="3347849" y="5218087"/>
            <a:ext cx="121603" cy="81363"/>
          </a:xfrm>
          <a:custGeom>
            <a:avLst/>
            <a:gdLst>
              <a:gd name="connsiteX0" fmla="*/ 189 w 121603"/>
              <a:gd name="connsiteY0" fmla="*/ 26 h 81363"/>
              <a:gd name="connsiteX1" fmla="*/ 100201 w 121603"/>
              <a:gd name="connsiteY1" fmla="*/ 44476 h 81363"/>
              <a:gd name="connsiteX2" fmla="*/ 114489 w 121603"/>
              <a:gd name="connsiteY2" fmla="*/ 71463 h 81363"/>
              <a:gd name="connsiteX3" fmla="*/ 11301 w 121603"/>
              <a:gd name="connsiteY3" fmla="*/ 80988 h 81363"/>
              <a:gd name="connsiteX4" fmla="*/ 92264 w 121603"/>
              <a:gd name="connsiteY4" fmla="*/ 60351 h 81363"/>
              <a:gd name="connsiteX5" fmla="*/ 74801 w 121603"/>
              <a:gd name="connsiteY5" fmla="*/ 38126 h 81363"/>
              <a:gd name="connsiteX6" fmla="*/ 189 w 121603"/>
              <a:gd name="connsiteY6" fmla="*/ 26 h 8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03" h="81363">
                <a:moveTo>
                  <a:pt x="189" y="26"/>
                </a:moveTo>
                <a:cubicBezTo>
                  <a:pt x="4422" y="1084"/>
                  <a:pt x="81151" y="32570"/>
                  <a:pt x="100201" y="44476"/>
                </a:cubicBezTo>
                <a:cubicBezTo>
                  <a:pt x="119251" y="56382"/>
                  <a:pt x="129306" y="65378"/>
                  <a:pt x="114489" y="71463"/>
                </a:cubicBezTo>
                <a:cubicBezTo>
                  <a:pt x="99672" y="77548"/>
                  <a:pt x="15005" y="82840"/>
                  <a:pt x="11301" y="80988"/>
                </a:cubicBezTo>
                <a:cubicBezTo>
                  <a:pt x="7597" y="79136"/>
                  <a:pt x="81681" y="67495"/>
                  <a:pt x="92264" y="60351"/>
                </a:cubicBezTo>
                <a:cubicBezTo>
                  <a:pt x="102847" y="53207"/>
                  <a:pt x="85649" y="45799"/>
                  <a:pt x="74801" y="38126"/>
                </a:cubicBezTo>
                <a:cubicBezTo>
                  <a:pt x="63953" y="30453"/>
                  <a:pt x="-4044" y="-1032"/>
                  <a:pt x="18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866B16D-46BB-42DA-80CF-9D64F12D5FE5}"/>
              </a:ext>
            </a:extLst>
          </p:cNvPr>
          <p:cNvSpPr/>
          <p:nvPr/>
        </p:nvSpPr>
        <p:spPr>
          <a:xfrm>
            <a:off x="3384550" y="5316221"/>
            <a:ext cx="75928" cy="65651"/>
          </a:xfrm>
          <a:custGeom>
            <a:avLst/>
            <a:gdLst>
              <a:gd name="connsiteX0" fmla="*/ 0 w 75928"/>
              <a:gd name="connsiteY0" fmla="*/ 317 h 65651"/>
              <a:gd name="connsiteX1" fmla="*/ 68263 w 75928"/>
              <a:gd name="connsiteY1" fmla="*/ 41592 h 65651"/>
              <a:gd name="connsiteX2" fmla="*/ 68263 w 75928"/>
              <a:gd name="connsiteY2" fmla="*/ 65404 h 65651"/>
              <a:gd name="connsiteX3" fmla="*/ 0 w 75928"/>
              <a:gd name="connsiteY3" fmla="*/ 317 h 6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28" h="65651">
                <a:moveTo>
                  <a:pt x="0" y="317"/>
                </a:moveTo>
                <a:cubicBezTo>
                  <a:pt x="0" y="-3652"/>
                  <a:pt x="56886" y="30744"/>
                  <a:pt x="68263" y="41592"/>
                </a:cubicBezTo>
                <a:cubicBezTo>
                  <a:pt x="79640" y="52440"/>
                  <a:pt x="77259" y="67785"/>
                  <a:pt x="68263" y="65404"/>
                </a:cubicBezTo>
                <a:cubicBezTo>
                  <a:pt x="59267" y="63023"/>
                  <a:pt x="0" y="4286"/>
                  <a:pt x="0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6B1633B-A734-4B5F-9939-C272EA28BFBA}"/>
              </a:ext>
            </a:extLst>
          </p:cNvPr>
          <p:cNvSpPr/>
          <p:nvPr/>
        </p:nvSpPr>
        <p:spPr>
          <a:xfrm>
            <a:off x="3044820" y="5360988"/>
            <a:ext cx="87318" cy="70004"/>
          </a:xfrm>
          <a:custGeom>
            <a:avLst/>
            <a:gdLst>
              <a:gd name="connsiteX0" fmla="*/ 87318 w 87318"/>
              <a:gd name="connsiteY0" fmla="*/ 0 h 70004"/>
              <a:gd name="connsiteX1" fmla="*/ 5 w 87318"/>
              <a:gd name="connsiteY1" fmla="*/ 69850 h 70004"/>
              <a:gd name="connsiteX2" fmla="*/ 87318 w 87318"/>
              <a:gd name="connsiteY2" fmla="*/ 0 h 7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318" h="70004">
                <a:moveTo>
                  <a:pt x="87318" y="0"/>
                </a:moveTo>
                <a:cubicBezTo>
                  <a:pt x="87318" y="0"/>
                  <a:pt x="799" y="65881"/>
                  <a:pt x="5" y="69850"/>
                </a:cubicBezTo>
                <a:cubicBezTo>
                  <a:pt x="-789" y="73819"/>
                  <a:pt x="87318" y="0"/>
                  <a:pt x="873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4DB9DD8-3678-48C8-8907-8A9B7713CCC4}"/>
              </a:ext>
            </a:extLst>
          </p:cNvPr>
          <p:cNvSpPr/>
          <p:nvPr/>
        </p:nvSpPr>
        <p:spPr>
          <a:xfrm>
            <a:off x="2868227" y="6582607"/>
            <a:ext cx="762469" cy="336408"/>
          </a:xfrm>
          <a:custGeom>
            <a:avLst/>
            <a:gdLst>
              <a:gd name="connsiteX0" fmla="*/ 386 w 762469"/>
              <a:gd name="connsiteY0" fmla="*/ 335718 h 336408"/>
              <a:gd name="connsiteX1" fmla="*/ 257561 w 762469"/>
              <a:gd name="connsiteY1" fmla="*/ 99181 h 336408"/>
              <a:gd name="connsiteX2" fmla="*/ 297248 w 762469"/>
              <a:gd name="connsiteY2" fmla="*/ 100768 h 336408"/>
              <a:gd name="connsiteX3" fmla="*/ 419486 w 762469"/>
              <a:gd name="connsiteY3" fmla="*/ 96006 h 336408"/>
              <a:gd name="connsiteX4" fmla="*/ 487748 w 762469"/>
              <a:gd name="connsiteY4" fmla="*/ 46793 h 336408"/>
              <a:gd name="connsiteX5" fmla="*/ 760798 w 762469"/>
              <a:gd name="connsiteY5" fmla="*/ 2343 h 336408"/>
              <a:gd name="connsiteX6" fmla="*/ 595698 w 762469"/>
              <a:gd name="connsiteY6" fmla="*/ 10281 h 336408"/>
              <a:gd name="connsiteX7" fmla="*/ 454411 w 762469"/>
              <a:gd name="connsiteY7" fmla="*/ 45206 h 336408"/>
              <a:gd name="connsiteX8" fmla="*/ 411548 w 762469"/>
              <a:gd name="connsiteY8" fmla="*/ 80131 h 336408"/>
              <a:gd name="connsiteX9" fmla="*/ 303598 w 762469"/>
              <a:gd name="connsiteY9" fmla="*/ 96006 h 336408"/>
              <a:gd name="connsiteX10" fmla="*/ 201998 w 762469"/>
              <a:gd name="connsiteY10" fmla="*/ 169031 h 336408"/>
              <a:gd name="connsiteX11" fmla="*/ 386 w 762469"/>
              <a:gd name="connsiteY11" fmla="*/ 335718 h 33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2469" h="336408">
                <a:moveTo>
                  <a:pt x="386" y="335718"/>
                </a:moveTo>
                <a:cubicBezTo>
                  <a:pt x="9647" y="324076"/>
                  <a:pt x="208084" y="138339"/>
                  <a:pt x="257561" y="99181"/>
                </a:cubicBezTo>
                <a:cubicBezTo>
                  <a:pt x="307038" y="60023"/>
                  <a:pt x="270261" y="101297"/>
                  <a:pt x="297248" y="100768"/>
                </a:cubicBezTo>
                <a:cubicBezTo>
                  <a:pt x="324235" y="100239"/>
                  <a:pt x="387736" y="105002"/>
                  <a:pt x="419486" y="96006"/>
                </a:cubicBezTo>
                <a:cubicBezTo>
                  <a:pt x="451236" y="87010"/>
                  <a:pt x="430863" y="62403"/>
                  <a:pt x="487748" y="46793"/>
                </a:cubicBezTo>
                <a:cubicBezTo>
                  <a:pt x="544633" y="31183"/>
                  <a:pt x="742806" y="8428"/>
                  <a:pt x="760798" y="2343"/>
                </a:cubicBezTo>
                <a:cubicBezTo>
                  <a:pt x="778790" y="-3742"/>
                  <a:pt x="646762" y="3137"/>
                  <a:pt x="595698" y="10281"/>
                </a:cubicBezTo>
                <a:cubicBezTo>
                  <a:pt x="544634" y="17425"/>
                  <a:pt x="485103" y="33564"/>
                  <a:pt x="454411" y="45206"/>
                </a:cubicBezTo>
                <a:cubicBezTo>
                  <a:pt x="423719" y="56848"/>
                  <a:pt x="436683" y="71664"/>
                  <a:pt x="411548" y="80131"/>
                </a:cubicBezTo>
                <a:cubicBezTo>
                  <a:pt x="386413" y="88598"/>
                  <a:pt x="338523" y="81189"/>
                  <a:pt x="303598" y="96006"/>
                </a:cubicBezTo>
                <a:cubicBezTo>
                  <a:pt x="268673" y="110823"/>
                  <a:pt x="253327" y="129608"/>
                  <a:pt x="201998" y="169031"/>
                </a:cubicBezTo>
                <a:cubicBezTo>
                  <a:pt x="150669" y="208454"/>
                  <a:pt x="-8875" y="347360"/>
                  <a:pt x="386" y="335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5EB7C60-9DF9-4EE1-9F23-1F1B44447FC8}"/>
              </a:ext>
            </a:extLst>
          </p:cNvPr>
          <p:cNvSpPr/>
          <p:nvPr/>
        </p:nvSpPr>
        <p:spPr>
          <a:xfrm>
            <a:off x="3692323" y="5710203"/>
            <a:ext cx="253383" cy="178645"/>
          </a:xfrm>
          <a:custGeom>
            <a:avLst/>
            <a:gdLst>
              <a:gd name="connsiteX0" fmla="*/ 202 w 253383"/>
              <a:gd name="connsiteY0" fmla="*/ 35 h 178645"/>
              <a:gd name="connsiteX1" fmla="*/ 171652 w 253383"/>
              <a:gd name="connsiteY1" fmla="*/ 127035 h 178645"/>
              <a:gd name="connsiteX2" fmla="*/ 252615 w 253383"/>
              <a:gd name="connsiteY2" fmla="*/ 176247 h 178645"/>
              <a:gd name="connsiteX3" fmla="*/ 208165 w 253383"/>
              <a:gd name="connsiteY3" fmla="*/ 165135 h 178645"/>
              <a:gd name="connsiteX4" fmla="*/ 138315 w 253383"/>
              <a:gd name="connsiteY4" fmla="*/ 114335 h 178645"/>
              <a:gd name="connsiteX5" fmla="*/ 202 w 253383"/>
              <a:gd name="connsiteY5" fmla="*/ 35 h 17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383" h="178645">
                <a:moveTo>
                  <a:pt x="202" y="35"/>
                </a:moveTo>
                <a:cubicBezTo>
                  <a:pt x="5758" y="2152"/>
                  <a:pt x="129583" y="97666"/>
                  <a:pt x="171652" y="127035"/>
                </a:cubicBezTo>
                <a:cubicBezTo>
                  <a:pt x="213721" y="156404"/>
                  <a:pt x="246530" y="169897"/>
                  <a:pt x="252615" y="176247"/>
                </a:cubicBezTo>
                <a:cubicBezTo>
                  <a:pt x="258701" y="182597"/>
                  <a:pt x="227215" y="175454"/>
                  <a:pt x="208165" y="165135"/>
                </a:cubicBezTo>
                <a:cubicBezTo>
                  <a:pt x="189115" y="154816"/>
                  <a:pt x="171388" y="136825"/>
                  <a:pt x="138315" y="114335"/>
                </a:cubicBezTo>
                <a:cubicBezTo>
                  <a:pt x="105242" y="91845"/>
                  <a:pt x="-5354" y="-2082"/>
                  <a:pt x="202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0A99902-F42C-4766-80C3-FA89EBF5F1AD}"/>
              </a:ext>
            </a:extLst>
          </p:cNvPr>
          <p:cNvSpPr/>
          <p:nvPr/>
        </p:nvSpPr>
        <p:spPr>
          <a:xfrm>
            <a:off x="3759106" y="5881688"/>
            <a:ext cx="122592" cy="200030"/>
          </a:xfrm>
          <a:custGeom>
            <a:avLst/>
            <a:gdLst>
              <a:gd name="connsiteX0" fmla="*/ 94 w 122592"/>
              <a:gd name="connsiteY0" fmla="*/ 0 h 200030"/>
              <a:gd name="connsiteX1" fmla="*/ 46132 w 122592"/>
              <a:gd name="connsiteY1" fmla="*/ 107950 h 200030"/>
              <a:gd name="connsiteX2" fmla="*/ 52482 w 122592"/>
              <a:gd name="connsiteY2" fmla="*/ 146050 h 200030"/>
              <a:gd name="connsiteX3" fmla="*/ 122332 w 122592"/>
              <a:gd name="connsiteY3" fmla="*/ 200025 h 200030"/>
              <a:gd name="connsiteX4" fmla="*/ 23907 w 122592"/>
              <a:gd name="connsiteY4" fmla="*/ 142875 h 200030"/>
              <a:gd name="connsiteX5" fmla="*/ 33432 w 122592"/>
              <a:gd name="connsiteY5" fmla="*/ 106362 h 200030"/>
              <a:gd name="connsiteX6" fmla="*/ 94 w 122592"/>
              <a:gd name="connsiteY6" fmla="*/ 0 h 20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92" h="200030">
                <a:moveTo>
                  <a:pt x="94" y="0"/>
                </a:moveTo>
                <a:cubicBezTo>
                  <a:pt x="2211" y="265"/>
                  <a:pt x="37401" y="83608"/>
                  <a:pt x="46132" y="107950"/>
                </a:cubicBezTo>
                <a:cubicBezTo>
                  <a:pt x="54863" y="132292"/>
                  <a:pt x="39782" y="130704"/>
                  <a:pt x="52482" y="146050"/>
                </a:cubicBezTo>
                <a:cubicBezTo>
                  <a:pt x="65182" y="161396"/>
                  <a:pt x="127095" y="200554"/>
                  <a:pt x="122332" y="200025"/>
                </a:cubicBezTo>
                <a:cubicBezTo>
                  <a:pt x="117570" y="199496"/>
                  <a:pt x="38724" y="158486"/>
                  <a:pt x="23907" y="142875"/>
                </a:cubicBezTo>
                <a:cubicBezTo>
                  <a:pt x="9090" y="127265"/>
                  <a:pt x="34755" y="127264"/>
                  <a:pt x="33432" y="106362"/>
                </a:cubicBezTo>
                <a:cubicBezTo>
                  <a:pt x="32109" y="85460"/>
                  <a:pt x="-2023" y="-265"/>
                  <a:pt x="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A46EFD4B-15DE-4B58-97AE-C9E2D19CD7EE}"/>
              </a:ext>
            </a:extLst>
          </p:cNvPr>
          <p:cNvSpPr/>
          <p:nvPr/>
        </p:nvSpPr>
        <p:spPr>
          <a:xfrm>
            <a:off x="3821049" y="5886450"/>
            <a:ext cx="170048" cy="219610"/>
          </a:xfrm>
          <a:custGeom>
            <a:avLst/>
            <a:gdLst>
              <a:gd name="connsiteX0" fmla="*/ 64 w 170048"/>
              <a:gd name="connsiteY0" fmla="*/ 0 h 219610"/>
              <a:gd name="connsiteX1" fmla="*/ 131826 w 170048"/>
              <a:gd name="connsiteY1" fmla="*/ 96838 h 219610"/>
              <a:gd name="connsiteX2" fmla="*/ 169926 w 170048"/>
              <a:gd name="connsiteY2" fmla="*/ 219075 h 219610"/>
              <a:gd name="connsiteX3" fmla="*/ 142939 w 170048"/>
              <a:gd name="connsiteY3" fmla="*/ 139700 h 219610"/>
              <a:gd name="connsiteX4" fmla="*/ 114364 w 170048"/>
              <a:gd name="connsiteY4" fmla="*/ 98425 h 219610"/>
              <a:gd name="connsiteX5" fmla="*/ 64 w 170048"/>
              <a:gd name="connsiteY5" fmla="*/ 0 h 21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048" h="219610">
                <a:moveTo>
                  <a:pt x="64" y="0"/>
                </a:moveTo>
                <a:cubicBezTo>
                  <a:pt x="2974" y="-265"/>
                  <a:pt x="103516" y="60326"/>
                  <a:pt x="131826" y="96838"/>
                </a:cubicBezTo>
                <a:cubicBezTo>
                  <a:pt x="160136" y="133350"/>
                  <a:pt x="168074" y="211931"/>
                  <a:pt x="169926" y="219075"/>
                </a:cubicBezTo>
                <a:cubicBezTo>
                  <a:pt x="171778" y="226219"/>
                  <a:pt x="152199" y="159808"/>
                  <a:pt x="142939" y="139700"/>
                </a:cubicBezTo>
                <a:cubicBezTo>
                  <a:pt x="133679" y="119592"/>
                  <a:pt x="135266" y="120915"/>
                  <a:pt x="114364" y="98425"/>
                </a:cubicBezTo>
                <a:cubicBezTo>
                  <a:pt x="93462" y="75936"/>
                  <a:pt x="-2846" y="265"/>
                  <a:pt x="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57705E6-D00F-4F34-91EB-F28A45E5C473}"/>
              </a:ext>
            </a:extLst>
          </p:cNvPr>
          <p:cNvSpPr/>
          <p:nvPr/>
        </p:nvSpPr>
        <p:spPr>
          <a:xfrm>
            <a:off x="3952780" y="5876921"/>
            <a:ext cx="84530" cy="334993"/>
          </a:xfrm>
          <a:custGeom>
            <a:avLst/>
            <a:gdLst>
              <a:gd name="connsiteX0" fmla="*/ 95 w 84530"/>
              <a:gd name="connsiteY0" fmla="*/ 4 h 334993"/>
              <a:gd name="connsiteX1" fmla="*/ 66770 w 84530"/>
              <a:gd name="connsiteY1" fmla="*/ 149229 h 334993"/>
              <a:gd name="connsiteX2" fmla="*/ 66770 w 84530"/>
              <a:gd name="connsiteY2" fmla="*/ 196854 h 334993"/>
              <a:gd name="connsiteX3" fmla="*/ 33433 w 84530"/>
              <a:gd name="connsiteY3" fmla="*/ 334967 h 334993"/>
              <a:gd name="connsiteX4" fmla="*/ 84233 w 84530"/>
              <a:gd name="connsiteY4" fmla="*/ 207967 h 334993"/>
              <a:gd name="connsiteX5" fmla="*/ 52483 w 84530"/>
              <a:gd name="connsiteY5" fmla="*/ 144467 h 334993"/>
              <a:gd name="connsiteX6" fmla="*/ 95 w 84530"/>
              <a:gd name="connsiteY6" fmla="*/ 4 h 33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30" h="334993">
                <a:moveTo>
                  <a:pt x="95" y="4"/>
                </a:moveTo>
                <a:cubicBezTo>
                  <a:pt x="2476" y="798"/>
                  <a:pt x="55658" y="116421"/>
                  <a:pt x="66770" y="149229"/>
                </a:cubicBezTo>
                <a:cubicBezTo>
                  <a:pt x="77883" y="182037"/>
                  <a:pt x="72326" y="165898"/>
                  <a:pt x="66770" y="196854"/>
                </a:cubicBezTo>
                <a:cubicBezTo>
                  <a:pt x="61214" y="227810"/>
                  <a:pt x="30523" y="333115"/>
                  <a:pt x="33433" y="334967"/>
                </a:cubicBezTo>
                <a:cubicBezTo>
                  <a:pt x="36343" y="336819"/>
                  <a:pt x="81058" y="239717"/>
                  <a:pt x="84233" y="207967"/>
                </a:cubicBezTo>
                <a:cubicBezTo>
                  <a:pt x="87408" y="176217"/>
                  <a:pt x="64389" y="173836"/>
                  <a:pt x="52483" y="144467"/>
                </a:cubicBezTo>
                <a:cubicBezTo>
                  <a:pt x="40577" y="115098"/>
                  <a:pt x="-2286" y="-790"/>
                  <a:pt x="9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555C4E9-6B43-4569-B762-53A9DFBE3A67}"/>
              </a:ext>
            </a:extLst>
          </p:cNvPr>
          <p:cNvSpPr/>
          <p:nvPr/>
        </p:nvSpPr>
        <p:spPr>
          <a:xfrm>
            <a:off x="3987788" y="5825920"/>
            <a:ext cx="98721" cy="361970"/>
          </a:xfrm>
          <a:custGeom>
            <a:avLst/>
            <a:gdLst>
              <a:gd name="connsiteX0" fmla="*/ 12 w 98721"/>
              <a:gd name="connsiteY0" fmla="*/ 205 h 361970"/>
              <a:gd name="connsiteX1" fmla="*/ 73037 w 98721"/>
              <a:gd name="connsiteY1" fmla="*/ 187530 h 361970"/>
              <a:gd name="connsiteX2" fmla="*/ 60337 w 98721"/>
              <a:gd name="connsiteY2" fmla="*/ 295480 h 361970"/>
              <a:gd name="connsiteX3" fmla="*/ 42875 w 98721"/>
              <a:gd name="connsiteY3" fmla="*/ 360568 h 361970"/>
              <a:gd name="connsiteX4" fmla="*/ 96850 w 98721"/>
              <a:gd name="connsiteY4" fmla="*/ 235155 h 361970"/>
              <a:gd name="connsiteX5" fmla="*/ 79387 w 98721"/>
              <a:gd name="connsiteY5" fmla="*/ 152605 h 361970"/>
              <a:gd name="connsiteX6" fmla="*/ 12 w 98721"/>
              <a:gd name="connsiteY6" fmla="*/ 205 h 36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21" h="361970">
                <a:moveTo>
                  <a:pt x="12" y="205"/>
                </a:moveTo>
                <a:cubicBezTo>
                  <a:pt x="-1046" y="6026"/>
                  <a:pt x="62983" y="138318"/>
                  <a:pt x="73037" y="187530"/>
                </a:cubicBezTo>
                <a:cubicBezTo>
                  <a:pt x="83091" y="236743"/>
                  <a:pt x="65364" y="266640"/>
                  <a:pt x="60337" y="295480"/>
                </a:cubicBezTo>
                <a:cubicBezTo>
                  <a:pt x="55310" y="324320"/>
                  <a:pt x="36790" y="370622"/>
                  <a:pt x="42875" y="360568"/>
                </a:cubicBezTo>
                <a:cubicBezTo>
                  <a:pt x="48960" y="350514"/>
                  <a:pt x="90765" y="269815"/>
                  <a:pt x="96850" y="235155"/>
                </a:cubicBezTo>
                <a:cubicBezTo>
                  <a:pt x="102935" y="200495"/>
                  <a:pt x="93410" y="191499"/>
                  <a:pt x="79387" y="152605"/>
                </a:cubicBezTo>
                <a:cubicBezTo>
                  <a:pt x="65364" y="113711"/>
                  <a:pt x="1070" y="-5616"/>
                  <a:pt x="12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3E692EF-0996-4A8B-9907-F2A11D64B13F}"/>
              </a:ext>
            </a:extLst>
          </p:cNvPr>
          <p:cNvSpPr/>
          <p:nvPr/>
        </p:nvSpPr>
        <p:spPr>
          <a:xfrm>
            <a:off x="3955581" y="6303745"/>
            <a:ext cx="41633" cy="205102"/>
          </a:xfrm>
          <a:custGeom>
            <a:avLst/>
            <a:gdLst>
              <a:gd name="connsiteX0" fmla="*/ 40157 w 41633"/>
              <a:gd name="connsiteY0" fmla="*/ 218 h 205102"/>
              <a:gd name="connsiteX1" fmla="*/ 6819 w 41633"/>
              <a:gd name="connsiteY1" fmla="*/ 85943 h 205102"/>
              <a:gd name="connsiteX2" fmla="*/ 2057 w 41633"/>
              <a:gd name="connsiteY2" fmla="*/ 205005 h 205102"/>
              <a:gd name="connsiteX3" fmla="*/ 32219 w 41633"/>
              <a:gd name="connsiteY3" fmla="*/ 65305 h 205102"/>
              <a:gd name="connsiteX4" fmla="*/ 40157 w 41633"/>
              <a:gd name="connsiteY4" fmla="*/ 218 h 20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33" h="205102">
                <a:moveTo>
                  <a:pt x="40157" y="218"/>
                </a:moveTo>
                <a:cubicBezTo>
                  <a:pt x="35924" y="3658"/>
                  <a:pt x="13169" y="51812"/>
                  <a:pt x="6819" y="85943"/>
                </a:cubicBezTo>
                <a:cubicBezTo>
                  <a:pt x="469" y="120074"/>
                  <a:pt x="-2176" y="208445"/>
                  <a:pt x="2057" y="205005"/>
                </a:cubicBezTo>
                <a:cubicBezTo>
                  <a:pt x="6290" y="201565"/>
                  <a:pt x="25605" y="95997"/>
                  <a:pt x="32219" y="65305"/>
                </a:cubicBezTo>
                <a:cubicBezTo>
                  <a:pt x="38833" y="34613"/>
                  <a:pt x="44390" y="-3222"/>
                  <a:pt x="40157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C972952E-9891-465B-B394-25F9BA9FF25C}"/>
              </a:ext>
            </a:extLst>
          </p:cNvPr>
          <p:cNvSpPr/>
          <p:nvPr/>
        </p:nvSpPr>
        <p:spPr>
          <a:xfrm>
            <a:off x="3854229" y="6245775"/>
            <a:ext cx="131552" cy="259632"/>
          </a:xfrm>
          <a:custGeom>
            <a:avLst/>
            <a:gdLst>
              <a:gd name="connsiteX0" fmla="*/ 130396 w 131552"/>
              <a:gd name="connsiteY0" fmla="*/ 1038 h 259632"/>
              <a:gd name="connsiteX1" fmla="*/ 11334 w 131552"/>
              <a:gd name="connsiteY1" fmla="*/ 231225 h 259632"/>
              <a:gd name="connsiteX2" fmla="*/ 11334 w 131552"/>
              <a:gd name="connsiteY2" fmla="*/ 247100 h 259632"/>
              <a:gd name="connsiteX3" fmla="*/ 68484 w 131552"/>
              <a:gd name="connsiteY3" fmla="*/ 150263 h 259632"/>
              <a:gd name="connsiteX4" fmla="*/ 130396 w 131552"/>
              <a:gd name="connsiteY4" fmla="*/ 1038 h 25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52" h="259632">
                <a:moveTo>
                  <a:pt x="130396" y="1038"/>
                </a:moveTo>
                <a:cubicBezTo>
                  <a:pt x="120871" y="14532"/>
                  <a:pt x="31178" y="190215"/>
                  <a:pt x="11334" y="231225"/>
                </a:cubicBezTo>
                <a:cubicBezTo>
                  <a:pt x="-8510" y="272235"/>
                  <a:pt x="1809" y="260594"/>
                  <a:pt x="11334" y="247100"/>
                </a:cubicBezTo>
                <a:cubicBezTo>
                  <a:pt x="20859" y="233606"/>
                  <a:pt x="48905" y="191273"/>
                  <a:pt x="68484" y="150263"/>
                </a:cubicBezTo>
                <a:cubicBezTo>
                  <a:pt x="88063" y="109253"/>
                  <a:pt x="139921" y="-12456"/>
                  <a:pt x="130396" y="1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EEBCC07E-D6DD-450A-8A54-9C3F570B5FC5}"/>
              </a:ext>
            </a:extLst>
          </p:cNvPr>
          <p:cNvSpPr/>
          <p:nvPr/>
        </p:nvSpPr>
        <p:spPr>
          <a:xfrm>
            <a:off x="4847142" y="7141334"/>
            <a:ext cx="589001" cy="823232"/>
          </a:xfrm>
          <a:custGeom>
            <a:avLst/>
            <a:gdLst>
              <a:gd name="connsiteX0" fmla="*/ 25 w 589001"/>
              <a:gd name="connsiteY0" fmla="*/ 299 h 823232"/>
              <a:gd name="connsiteX1" fmla="*/ 226508 w 589001"/>
              <a:gd name="connsiteY1" fmla="*/ 300866 h 823232"/>
              <a:gd name="connsiteX2" fmla="*/ 529191 w 589001"/>
              <a:gd name="connsiteY2" fmla="*/ 705149 h 823232"/>
              <a:gd name="connsiteX3" fmla="*/ 582108 w 589001"/>
              <a:gd name="connsiteY3" fmla="*/ 817333 h 823232"/>
              <a:gd name="connsiteX4" fmla="*/ 573641 w 589001"/>
              <a:gd name="connsiteY4" fmla="*/ 789816 h 823232"/>
              <a:gd name="connsiteX5" fmla="*/ 448758 w 589001"/>
              <a:gd name="connsiteY5" fmla="*/ 639533 h 823232"/>
              <a:gd name="connsiteX6" fmla="*/ 243441 w 589001"/>
              <a:gd name="connsiteY6" fmla="*/ 368599 h 823232"/>
              <a:gd name="connsiteX7" fmla="*/ 25 w 589001"/>
              <a:gd name="connsiteY7" fmla="*/ 299 h 82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001" h="823232">
                <a:moveTo>
                  <a:pt x="25" y="299"/>
                </a:moveTo>
                <a:cubicBezTo>
                  <a:pt x="-2797" y="-10990"/>
                  <a:pt x="226508" y="300866"/>
                  <a:pt x="226508" y="300866"/>
                </a:cubicBezTo>
                <a:cubicBezTo>
                  <a:pt x="314702" y="418341"/>
                  <a:pt x="469924" y="619071"/>
                  <a:pt x="529191" y="705149"/>
                </a:cubicBezTo>
                <a:cubicBezTo>
                  <a:pt x="588458" y="791227"/>
                  <a:pt x="574700" y="803222"/>
                  <a:pt x="582108" y="817333"/>
                </a:cubicBezTo>
                <a:cubicBezTo>
                  <a:pt x="589516" y="831444"/>
                  <a:pt x="595866" y="819449"/>
                  <a:pt x="573641" y="789816"/>
                </a:cubicBezTo>
                <a:cubicBezTo>
                  <a:pt x="551416" y="760183"/>
                  <a:pt x="503791" y="709736"/>
                  <a:pt x="448758" y="639533"/>
                </a:cubicBezTo>
                <a:cubicBezTo>
                  <a:pt x="393725" y="569330"/>
                  <a:pt x="313291" y="470552"/>
                  <a:pt x="243441" y="368599"/>
                </a:cubicBezTo>
                <a:cubicBezTo>
                  <a:pt x="173591" y="266646"/>
                  <a:pt x="2847" y="11588"/>
                  <a:pt x="25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8FB7CABE-962D-4E14-B7D0-13A8043E5C37}"/>
              </a:ext>
            </a:extLst>
          </p:cNvPr>
          <p:cNvSpPr/>
          <p:nvPr/>
        </p:nvSpPr>
        <p:spPr>
          <a:xfrm>
            <a:off x="3428767" y="7384718"/>
            <a:ext cx="125700" cy="220549"/>
          </a:xfrm>
          <a:custGeom>
            <a:avLst/>
            <a:gdLst>
              <a:gd name="connsiteX0" fmla="*/ 120883 w 125700"/>
              <a:gd name="connsiteY0" fmla="*/ 2449 h 220549"/>
              <a:gd name="connsiteX1" fmla="*/ 233 w 125700"/>
              <a:gd name="connsiteY1" fmla="*/ 218349 h 220549"/>
              <a:gd name="connsiteX2" fmla="*/ 91250 w 125700"/>
              <a:gd name="connsiteY2" fmla="*/ 108282 h 220549"/>
              <a:gd name="connsiteX3" fmla="*/ 120883 w 125700"/>
              <a:gd name="connsiteY3" fmla="*/ 2449 h 22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700" h="220549">
                <a:moveTo>
                  <a:pt x="120883" y="2449"/>
                </a:moveTo>
                <a:cubicBezTo>
                  <a:pt x="105713" y="20794"/>
                  <a:pt x="5172" y="200710"/>
                  <a:pt x="233" y="218349"/>
                </a:cubicBezTo>
                <a:cubicBezTo>
                  <a:pt x="-4706" y="235988"/>
                  <a:pt x="70083" y="142854"/>
                  <a:pt x="91250" y="108282"/>
                </a:cubicBezTo>
                <a:cubicBezTo>
                  <a:pt x="112417" y="73710"/>
                  <a:pt x="136053" y="-15896"/>
                  <a:pt x="120883" y="2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2A8B6E3E-F186-44AA-8315-5626ACCF1E03}"/>
              </a:ext>
            </a:extLst>
          </p:cNvPr>
          <p:cNvSpPr/>
          <p:nvPr/>
        </p:nvSpPr>
        <p:spPr>
          <a:xfrm>
            <a:off x="3328895" y="7597855"/>
            <a:ext cx="437253" cy="204262"/>
          </a:xfrm>
          <a:custGeom>
            <a:avLst/>
            <a:gdLst>
              <a:gd name="connsiteX0" fmla="*/ 434538 w 437253"/>
              <a:gd name="connsiteY0" fmla="*/ 108928 h 204262"/>
              <a:gd name="connsiteX1" fmla="*/ 294838 w 437253"/>
              <a:gd name="connsiteY1" fmla="*/ 30612 h 204262"/>
              <a:gd name="connsiteX2" fmla="*/ 161488 w 437253"/>
              <a:gd name="connsiteY2" fmla="*/ 11562 h 204262"/>
              <a:gd name="connsiteX3" fmla="*/ 2738 w 437253"/>
              <a:gd name="connsiteY3" fmla="*/ 202062 h 204262"/>
              <a:gd name="connsiteX4" fmla="*/ 68355 w 437253"/>
              <a:gd name="connsiteY4" fmla="*/ 113162 h 204262"/>
              <a:gd name="connsiteX5" fmla="*/ 163605 w 437253"/>
              <a:gd name="connsiteY5" fmla="*/ 81412 h 204262"/>
              <a:gd name="connsiteX6" fmla="*/ 434538 w 437253"/>
              <a:gd name="connsiteY6" fmla="*/ 108928 h 2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253" h="204262">
                <a:moveTo>
                  <a:pt x="434538" y="108928"/>
                </a:moveTo>
                <a:cubicBezTo>
                  <a:pt x="456410" y="100461"/>
                  <a:pt x="340346" y="46840"/>
                  <a:pt x="294838" y="30612"/>
                </a:cubicBezTo>
                <a:cubicBezTo>
                  <a:pt x="249330" y="14384"/>
                  <a:pt x="210171" y="-17013"/>
                  <a:pt x="161488" y="11562"/>
                </a:cubicBezTo>
                <a:cubicBezTo>
                  <a:pt x="112805" y="40137"/>
                  <a:pt x="18260" y="185129"/>
                  <a:pt x="2738" y="202062"/>
                </a:cubicBezTo>
                <a:cubicBezTo>
                  <a:pt x="-12784" y="218995"/>
                  <a:pt x="41544" y="133270"/>
                  <a:pt x="68355" y="113162"/>
                </a:cubicBezTo>
                <a:cubicBezTo>
                  <a:pt x="95166" y="93054"/>
                  <a:pt x="102574" y="78237"/>
                  <a:pt x="163605" y="81412"/>
                </a:cubicBezTo>
                <a:cubicBezTo>
                  <a:pt x="224636" y="84587"/>
                  <a:pt x="412666" y="117395"/>
                  <a:pt x="434538" y="108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1E29739B-D043-421E-81DB-2893276EA80D}"/>
              </a:ext>
            </a:extLst>
          </p:cNvPr>
          <p:cNvSpPr/>
          <p:nvPr/>
        </p:nvSpPr>
        <p:spPr>
          <a:xfrm>
            <a:off x="3312404" y="7798738"/>
            <a:ext cx="263698" cy="168543"/>
          </a:xfrm>
          <a:custGeom>
            <a:avLst/>
            <a:gdLst>
              <a:gd name="connsiteX0" fmla="*/ 258413 w 263698"/>
              <a:gd name="connsiteY0" fmla="*/ 1179 h 168543"/>
              <a:gd name="connsiteX1" fmla="*/ 70029 w 263698"/>
              <a:gd name="connsiteY1" fmla="*/ 71029 h 168543"/>
              <a:gd name="connsiteX2" fmla="*/ 179 w 263698"/>
              <a:gd name="connsiteY2" fmla="*/ 168395 h 168543"/>
              <a:gd name="connsiteX3" fmla="*/ 55213 w 263698"/>
              <a:gd name="connsiteY3" fmla="*/ 47745 h 168543"/>
              <a:gd name="connsiteX4" fmla="*/ 205496 w 263698"/>
              <a:gd name="connsiteY4" fmla="*/ 7529 h 168543"/>
              <a:gd name="connsiteX5" fmla="*/ 213963 w 263698"/>
              <a:gd name="connsiteY5" fmla="*/ 24462 h 168543"/>
              <a:gd name="connsiteX6" fmla="*/ 258413 w 263698"/>
              <a:gd name="connsiteY6" fmla="*/ 1179 h 16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98" h="168543">
                <a:moveTo>
                  <a:pt x="258413" y="1179"/>
                </a:moveTo>
                <a:cubicBezTo>
                  <a:pt x="234424" y="8940"/>
                  <a:pt x="113068" y="43160"/>
                  <a:pt x="70029" y="71029"/>
                </a:cubicBezTo>
                <a:cubicBezTo>
                  <a:pt x="26990" y="98898"/>
                  <a:pt x="2648" y="172276"/>
                  <a:pt x="179" y="168395"/>
                </a:cubicBezTo>
                <a:cubicBezTo>
                  <a:pt x="-2290" y="164514"/>
                  <a:pt x="20994" y="74556"/>
                  <a:pt x="55213" y="47745"/>
                </a:cubicBezTo>
                <a:cubicBezTo>
                  <a:pt x="89432" y="20934"/>
                  <a:pt x="179038" y="11409"/>
                  <a:pt x="205496" y="7529"/>
                </a:cubicBezTo>
                <a:cubicBezTo>
                  <a:pt x="231954" y="3649"/>
                  <a:pt x="210788" y="22345"/>
                  <a:pt x="213963" y="24462"/>
                </a:cubicBezTo>
                <a:cubicBezTo>
                  <a:pt x="217138" y="26579"/>
                  <a:pt x="282402" y="-6582"/>
                  <a:pt x="258413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1E103A5-570A-46D5-97DC-1B0F047886A0}"/>
              </a:ext>
            </a:extLst>
          </p:cNvPr>
          <p:cNvSpPr/>
          <p:nvPr/>
        </p:nvSpPr>
        <p:spPr>
          <a:xfrm>
            <a:off x="3239567" y="8072336"/>
            <a:ext cx="187708" cy="256851"/>
          </a:xfrm>
          <a:custGeom>
            <a:avLst/>
            <a:gdLst>
              <a:gd name="connsiteX0" fmla="*/ 37033 w 187708"/>
              <a:gd name="connsiteY0" fmla="*/ 631 h 256851"/>
              <a:gd name="connsiteX1" fmla="*/ 1050 w 187708"/>
              <a:gd name="connsiteY1" fmla="*/ 81064 h 256851"/>
              <a:gd name="connsiteX2" fmla="*/ 26450 w 187708"/>
              <a:gd name="connsiteY2" fmla="*/ 133981 h 256851"/>
              <a:gd name="connsiteX3" fmla="*/ 183083 w 187708"/>
              <a:gd name="connsiteY3" fmla="*/ 254631 h 256851"/>
              <a:gd name="connsiteX4" fmla="*/ 138633 w 187708"/>
              <a:gd name="connsiteY4" fmla="*/ 205947 h 256851"/>
              <a:gd name="connsiteX5" fmla="*/ 60316 w 187708"/>
              <a:gd name="connsiteY5" fmla="*/ 127631 h 256851"/>
              <a:gd name="connsiteX6" fmla="*/ 37033 w 187708"/>
              <a:gd name="connsiteY6" fmla="*/ 631 h 25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708" h="256851">
                <a:moveTo>
                  <a:pt x="37033" y="631"/>
                </a:moveTo>
                <a:cubicBezTo>
                  <a:pt x="27155" y="-7130"/>
                  <a:pt x="2814" y="58839"/>
                  <a:pt x="1050" y="81064"/>
                </a:cubicBezTo>
                <a:cubicBezTo>
                  <a:pt x="-714" y="103289"/>
                  <a:pt x="-3889" y="105053"/>
                  <a:pt x="26450" y="133981"/>
                </a:cubicBezTo>
                <a:cubicBezTo>
                  <a:pt x="56789" y="162909"/>
                  <a:pt x="164386" y="242637"/>
                  <a:pt x="183083" y="254631"/>
                </a:cubicBezTo>
                <a:cubicBezTo>
                  <a:pt x="201780" y="266625"/>
                  <a:pt x="159094" y="227114"/>
                  <a:pt x="138633" y="205947"/>
                </a:cubicBezTo>
                <a:cubicBezTo>
                  <a:pt x="118172" y="184780"/>
                  <a:pt x="79013" y="157970"/>
                  <a:pt x="60316" y="127631"/>
                </a:cubicBezTo>
                <a:cubicBezTo>
                  <a:pt x="41619" y="97292"/>
                  <a:pt x="46911" y="8392"/>
                  <a:pt x="37033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984F4304-2B64-40D6-8669-C8BF7DCE226E}"/>
              </a:ext>
            </a:extLst>
          </p:cNvPr>
          <p:cNvSpPr/>
          <p:nvPr/>
        </p:nvSpPr>
        <p:spPr>
          <a:xfrm>
            <a:off x="3796949" y="7719177"/>
            <a:ext cx="306254" cy="66820"/>
          </a:xfrm>
          <a:custGeom>
            <a:avLst/>
            <a:gdLst>
              <a:gd name="connsiteX0" fmla="*/ 351 w 306254"/>
              <a:gd name="connsiteY0" fmla="*/ 306 h 66820"/>
              <a:gd name="connsiteX1" fmla="*/ 116768 w 306254"/>
              <a:gd name="connsiteY1" fmla="*/ 65923 h 66820"/>
              <a:gd name="connsiteX2" fmla="*/ 303034 w 306254"/>
              <a:gd name="connsiteY2" fmla="*/ 38406 h 66820"/>
              <a:gd name="connsiteX3" fmla="*/ 228951 w 306254"/>
              <a:gd name="connsiteY3" fmla="*/ 38406 h 66820"/>
              <a:gd name="connsiteX4" fmla="*/ 152751 w 306254"/>
              <a:gd name="connsiteY4" fmla="*/ 40523 h 66820"/>
              <a:gd name="connsiteX5" fmla="*/ 351 w 306254"/>
              <a:gd name="connsiteY5" fmla="*/ 306 h 6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254" h="66820">
                <a:moveTo>
                  <a:pt x="351" y="306"/>
                </a:moveTo>
                <a:cubicBezTo>
                  <a:pt x="-5646" y="4539"/>
                  <a:pt x="66321" y="59573"/>
                  <a:pt x="116768" y="65923"/>
                </a:cubicBezTo>
                <a:cubicBezTo>
                  <a:pt x="167215" y="72273"/>
                  <a:pt x="284337" y="42992"/>
                  <a:pt x="303034" y="38406"/>
                </a:cubicBezTo>
                <a:cubicBezTo>
                  <a:pt x="321731" y="33820"/>
                  <a:pt x="253998" y="38053"/>
                  <a:pt x="228951" y="38406"/>
                </a:cubicBezTo>
                <a:cubicBezTo>
                  <a:pt x="203904" y="38759"/>
                  <a:pt x="188381" y="44051"/>
                  <a:pt x="152751" y="40523"/>
                </a:cubicBezTo>
                <a:cubicBezTo>
                  <a:pt x="117121" y="36995"/>
                  <a:pt x="6348" y="-3927"/>
                  <a:pt x="351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B1991C2E-8849-413B-ABF9-1B97C57DCB2F}"/>
              </a:ext>
            </a:extLst>
          </p:cNvPr>
          <p:cNvSpPr/>
          <p:nvPr/>
        </p:nvSpPr>
        <p:spPr>
          <a:xfrm>
            <a:off x="3888061" y="7658415"/>
            <a:ext cx="371094" cy="114792"/>
          </a:xfrm>
          <a:custGeom>
            <a:avLst/>
            <a:gdLst>
              <a:gd name="connsiteX0" fmla="*/ 256 w 371094"/>
              <a:gd name="connsiteY0" fmla="*/ 27202 h 114792"/>
              <a:gd name="connsiteX1" fmla="*/ 194989 w 371094"/>
              <a:gd name="connsiteY1" fmla="*/ 3918 h 114792"/>
              <a:gd name="connsiteX2" fmla="*/ 370672 w 371094"/>
              <a:gd name="connsiteY2" fmla="*/ 113985 h 114792"/>
              <a:gd name="connsiteX3" fmla="*/ 237322 w 371094"/>
              <a:gd name="connsiteY3" fmla="*/ 52602 h 114792"/>
              <a:gd name="connsiteX4" fmla="*/ 256 w 371094"/>
              <a:gd name="connsiteY4" fmla="*/ 27202 h 11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94" h="114792">
                <a:moveTo>
                  <a:pt x="256" y="27202"/>
                </a:moveTo>
                <a:cubicBezTo>
                  <a:pt x="-6799" y="19088"/>
                  <a:pt x="133253" y="-10546"/>
                  <a:pt x="194989" y="3918"/>
                </a:cubicBezTo>
                <a:cubicBezTo>
                  <a:pt x="256725" y="18382"/>
                  <a:pt x="363617" y="105871"/>
                  <a:pt x="370672" y="113985"/>
                </a:cubicBezTo>
                <a:cubicBezTo>
                  <a:pt x="377727" y="122099"/>
                  <a:pt x="294825" y="66713"/>
                  <a:pt x="237322" y="52602"/>
                </a:cubicBezTo>
                <a:cubicBezTo>
                  <a:pt x="179819" y="38491"/>
                  <a:pt x="7311" y="35316"/>
                  <a:pt x="256" y="27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BE73298-C7B7-445A-860F-616D20772E6B}"/>
              </a:ext>
            </a:extLst>
          </p:cNvPr>
          <p:cNvSpPr/>
          <p:nvPr/>
        </p:nvSpPr>
        <p:spPr>
          <a:xfrm>
            <a:off x="4237567" y="7658828"/>
            <a:ext cx="527496" cy="94995"/>
          </a:xfrm>
          <a:custGeom>
            <a:avLst/>
            <a:gdLst>
              <a:gd name="connsiteX0" fmla="*/ 0 w 527496"/>
              <a:gd name="connsiteY0" fmla="*/ 45839 h 94995"/>
              <a:gd name="connsiteX1" fmla="*/ 241300 w 527496"/>
              <a:gd name="connsiteY1" fmla="*/ 1389 h 94995"/>
              <a:gd name="connsiteX2" fmla="*/ 518583 w 527496"/>
              <a:gd name="connsiteY2" fmla="*/ 92405 h 94995"/>
              <a:gd name="connsiteX3" fmla="*/ 446616 w 527496"/>
              <a:gd name="connsiteY3" fmla="*/ 69122 h 94995"/>
              <a:gd name="connsiteX4" fmla="*/ 319616 w 527496"/>
              <a:gd name="connsiteY4" fmla="*/ 58539 h 94995"/>
              <a:gd name="connsiteX5" fmla="*/ 0 w 527496"/>
              <a:gd name="connsiteY5" fmla="*/ 45839 h 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496" h="94995">
                <a:moveTo>
                  <a:pt x="0" y="45839"/>
                </a:moveTo>
                <a:cubicBezTo>
                  <a:pt x="77435" y="19733"/>
                  <a:pt x="154870" y="-6372"/>
                  <a:pt x="241300" y="1389"/>
                </a:cubicBezTo>
                <a:cubicBezTo>
                  <a:pt x="327731" y="9150"/>
                  <a:pt x="518583" y="92405"/>
                  <a:pt x="518583" y="92405"/>
                </a:cubicBezTo>
                <a:cubicBezTo>
                  <a:pt x="552802" y="103694"/>
                  <a:pt x="479777" y="74766"/>
                  <a:pt x="446616" y="69122"/>
                </a:cubicBezTo>
                <a:cubicBezTo>
                  <a:pt x="413455" y="63478"/>
                  <a:pt x="319616" y="58539"/>
                  <a:pt x="319616" y="58539"/>
                </a:cubicBezTo>
                <a:lnTo>
                  <a:pt x="0" y="458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369A9368-404F-417E-9C5C-5300A6F32083}"/>
              </a:ext>
            </a:extLst>
          </p:cNvPr>
          <p:cNvSpPr/>
          <p:nvPr/>
        </p:nvSpPr>
        <p:spPr>
          <a:xfrm>
            <a:off x="4732378" y="7776631"/>
            <a:ext cx="357353" cy="187667"/>
          </a:xfrm>
          <a:custGeom>
            <a:avLst/>
            <a:gdLst>
              <a:gd name="connsiteX0" fmla="*/ 489 w 357353"/>
              <a:gd name="connsiteY0" fmla="*/ 2 h 187667"/>
              <a:gd name="connsiteX1" fmla="*/ 212155 w 357353"/>
              <a:gd name="connsiteY1" fmla="*/ 52919 h 187667"/>
              <a:gd name="connsiteX2" fmla="*/ 349739 w 357353"/>
              <a:gd name="connsiteY2" fmla="*/ 186269 h 187667"/>
              <a:gd name="connsiteX3" fmla="*/ 332805 w 357353"/>
              <a:gd name="connsiteY3" fmla="*/ 118536 h 187667"/>
              <a:gd name="connsiteX4" fmla="*/ 275655 w 357353"/>
              <a:gd name="connsiteY4" fmla="*/ 50802 h 187667"/>
              <a:gd name="connsiteX5" fmla="*/ 489 w 357353"/>
              <a:gd name="connsiteY5" fmla="*/ 2 h 18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353" h="187667">
                <a:moveTo>
                  <a:pt x="489" y="2"/>
                </a:moveTo>
                <a:cubicBezTo>
                  <a:pt x="-10094" y="355"/>
                  <a:pt x="153947" y="21875"/>
                  <a:pt x="212155" y="52919"/>
                </a:cubicBezTo>
                <a:cubicBezTo>
                  <a:pt x="270363" y="83963"/>
                  <a:pt x="329631" y="175333"/>
                  <a:pt x="349739" y="186269"/>
                </a:cubicBezTo>
                <a:cubicBezTo>
                  <a:pt x="369847" y="197205"/>
                  <a:pt x="345152" y="141114"/>
                  <a:pt x="332805" y="118536"/>
                </a:cubicBezTo>
                <a:cubicBezTo>
                  <a:pt x="320458" y="95958"/>
                  <a:pt x="327866" y="68088"/>
                  <a:pt x="275655" y="50802"/>
                </a:cubicBezTo>
                <a:cubicBezTo>
                  <a:pt x="223444" y="33516"/>
                  <a:pt x="11072" y="-351"/>
                  <a:pt x="48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7D46EAE7-913A-456D-A298-EF213EDF6175}"/>
              </a:ext>
            </a:extLst>
          </p:cNvPr>
          <p:cNvSpPr/>
          <p:nvPr/>
        </p:nvSpPr>
        <p:spPr>
          <a:xfrm>
            <a:off x="5209066" y="7933373"/>
            <a:ext cx="281013" cy="197019"/>
          </a:xfrm>
          <a:custGeom>
            <a:avLst/>
            <a:gdLst>
              <a:gd name="connsiteX0" fmla="*/ 51 w 281013"/>
              <a:gd name="connsiteY0" fmla="*/ 2010 h 197019"/>
              <a:gd name="connsiteX1" fmla="*/ 131284 w 281013"/>
              <a:gd name="connsiteY1" fmla="*/ 46460 h 197019"/>
              <a:gd name="connsiteX2" fmla="*/ 279451 w 281013"/>
              <a:gd name="connsiteY2" fmla="*/ 194627 h 197019"/>
              <a:gd name="connsiteX3" fmla="*/ 205367 w 281013"/>
              <a:gd name="connsiteY3" fmla="*/ 135360 h 197019"/>
              <a:gd name="connsiteX4" fmla="*/ 146101 w 281013"/>
              <a:gd name="connsiteY4" fmla="*/ 99377 h 197019"/>
              <a:gd name="connsiteX5" fmla="*/ 51 w 281013"/>
              <a:gd name="connsiteY5" fmla="*/ 2010 h 19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013" h="197019">
                <a:moveTo>
                  <a:pt x="51" y="2010"/>
                </a:moveTo>
                <a:cubicBezTo>
                  <a:pt x="-2419" y="-6810"/>
                  <a:pt x="84717" y="14357"/>
                  <a:pt x="131284" y="46460"/>
                </a:cubicBezTo>
                <a:cubicBezTo>
                  <a:pt x="177851" y="78563"/>
                  <a:pt x="267104" y="179810"/>
                  <a:pt x="279451" y="194627"/>
                </a:cubicBezTo>
                <a:cubicBezTo>
                  <a:pt x="291798" y="209444"/>
                  <a:pt x="227592" y="151235"/>
                  <a:pt x="205367" y="135360"/>
                </a:cubicBezTo>
                <a:cubicBezTo>
                  <a:pt x="183142" y="119485"/>
                  <a:pt x="178556" y="118074"/>
                  <a:pt x="146101" y="99377"/>
                </a:cubicBezTo>
                <a:cubicBezTo>
                  <a:pt x="113646" y="80680"/>
                  <a:pt x="2521" y="10830"/>
                  <a:pt x="51" y="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9208A2A-3D75-4246-9381-4537924D11F4}"/>
              </a:ext>
            </a:extLst>
          </p:cNvPr>
          <p:cNvSpPr/>
          <p:nvPr/>
        </p:nvSpPr>
        <p:spPr>
          <a:xfrm>
            <a:off x="3507260" y="8334873"/>
            <a:ext cx="238296" cy="47994"/>
          </a:xfrm>
          <a:custGeom>
            <a:avLst/>
            <a:gdLst>
              <a:gd name="connsiteX0" fmla="*/ 57 w 238296"/>
              <a:gd name="connsiteY0" fmla="*/ 560 h 47994"/>
              <a:gd name="connsiteX1" fmla="*/ 211723 w 238296"/>
              <a:gd name="connsiteY1" fmla="*/ 36544 h 47994"/>
              <a:gd name="connsiteX2" fmla="*/ 232890 w 238296"/>
              <a:gd name="connsiteY2" fmla="*/ 47127 h 47994"/>
              <a:gd name="connsiteX3" fmla="*/ 190557 w 238296"/>
              <a:gd name="connsiteY3" fmla="*/ 17494 h 47994"/>
              <a:gd name="connsiteX4" fmla="*/ 57 w 238296"/>
              <a:gd name="connsiteY4" fmla="*/ 560 h 4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96" h="47994">
                <a:moveTo>
                  <a:pt x="57" y="560"/>
                </a:moveTo>
                <a:cubicBezTo>
                  <a:pt x="3585" y="3735"/>
                  <a:pt x="172918" y="28783"/>
                  <a:pt x="211723" y="36544"/>
                </a:cubicBezTo>
                <a:cubicBezTo>
                  <a:pt x="250528" y="44305"/>
                  <a:pt x="236418" y="50302"/>
                  <a:pt x="232890" y="47127"/>
                </a:cubicBezTo>
                <a:cubicBezTo>
                  <a:pt x="229362" y="43952"/>
                  <a:pt x="223718" y="26666"/>
                  <a:pt x="190557" y="17494"/>
                </a:cubicBezTo>
                <a:cubicBezTo>
                  <a:pt x="157396" y="8322"/>
                  <a:pt x="-3471" y="-2615"/>
                  <a:pt x="57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12B520C8-B2FF-495D-B0A5-33780AF8F8E4}"/>
              </a:ext>
            </a:extLst>
          </p:cNvPr>
          <p:cNvSpPr/>
          <p:nvPr/>
        </p:nvSpPr>
        <p:spPr>
          <a:xfrm>
            <a:off x="3845770" y="8295403"/>
            <a:ext cx="214654" cy="67471"/>
          </a:xfrm>
          <a:custGeom>
            <a:avLst/>
            <a:gdLst>
              <a:gd name="connsiteX0" fmla="*/ 213 w 214654"/>
              <a:gd name="connsiteY0" fmla="*/ 1930 h 67471"/>
              <a:gd name="connsiteX1" fmla="*/ 199180 w 214654"/>
              <a:gd name="connsiteY1" fmla="*/ 52730 h 67471"/>
              <a:gd name="connsiteX2" fmla="*/ 197063 w 214654"/>
              <a:gd name="connsiteY2" fmla="*/ 65430 h 67471"/>
              <a:gd name="connsiteX3" fmla="*/ 161080 w 214654"/>
              <a:gd name="connsiteY3" fmla="*/ 16747 h 67471"/>
              <a:gd name="connsiteX4" fmla="*/ 213 w 214654"/>
              <a:gd name="connsiteY4" fmla="*/ 1930 h 6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54" h="67471">
                <a:moveTo>
                  <a:pt x="213" y="1930"/>
                </a:moveTo>
                <a:cubicBezTo>
                  <a:pt x="6563" y="7927"/>
                  <a:pt x="166372" y="42147"/>
                  <a:pt x="199180" y="52730"/>
                </a:cubicBezTo>
                <a:cubicBezTo>
                  <a:pt x="231988" y="63313"/>
                  <a:pt x="203413" y="71427"/>
                  <a:pt x="197063" y="65430"/>
                </a:cubicBezTo>
                <a:cubicBezTo>
                  <a:pt x="190713" y="59433"/>
                  <a:pt x="191066" y="28741"/>
                  <a:pt x="161080" y="16747"/>
                </a:cubicBezTo>
                <a:cubicBezTo>
                  <a:pt x="131094" y="4753"/>
                  <a:pt x="-6137" y="-4067"/>
                  <a:pt x="213" y="1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DFF38322-C104-4E25-8EDA-C2EA814EDCA6}"/>
              </a:ext>
            </a:extLst>
          </p:cNvPr>
          <p:cNvSpPr/>
          <p:nvPr/>
        </p:nvSpPr>
        <p:spPr>
          <a:xfrm>
            <a:off x="4307415" y="8238719"/>
            <a:ext cx="277886" cy="125186"/>
          </a:xfrm>
          <a:custGeom>
            <a:avLst/>
            <a:gdLst>
              <a:gd name="connsiteX0" fmla="*/ 2 w 277886"/>
              <a:gd name="connsiteY0" fmla="*/ 71314 h 125186"/>
              <a:gd name="connsiteX1" fmla="*/ 182035 w 277886"/>
              <a:gd name="connsiteY1" fmla="*/ 35331 h 125186"/>
              <a:gd name="connsiteX2" fmla="*/ 258235 w 277886"/>
              <a:gd name="connsiteY2" fmla="*/ 75548 h 125186"/>
              <a:gd name="connsiteX3" fmla="*/ 277285 w 277886"/>
              <a:gd name="connsiteY3" fmla="*/ 124231 h 125186"/>
              <a:gd name="connsiteX4" fmla="*/ 264585 w 277886"/>
              <a:gd name="connsiteY4" fmla="*/ 28981 h 125186"/>
              <a:gd name="connsiteX5" fmla="*/ 186268 w 277886"/>
              <a:gd name="connsiteY5" fmla="*/ 1464 h 125186"/>
              <a:gd name="connsiteX6" fmla="*/ 2 w 277886"/>
              <a:gd name="connsiteY6" fmla="*/ 71314 h 12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886" h="125186">
                <a:moveTo>
                  <a:pt x="2" y="71314"/>
                </a:moveTo>
                <a:cubicBezTo>
                  <a:pt x="-704" y="76959"/>
                  <a:pt x="138996" y="34625"/>
                  <a:pt x="182035" y="35331"/>
                </a:cubicBezTo>
                <a:cubicBezTo>
                  <a:pt x="225074" y="36037"/>
                  <a:pt x="242360" y="60731"/>
                  <a:pt x="258235" y="75548"/>
                </a:cubicBezTo>
                <a:cubicBezTo>
                  <a:pt x="274110" y="90365"/>
                  <a:pt x="276227" y="131992"/>
                  <a:pt x="277285" y="124231"/>
                </a:cubicBezTo>
                <a:cubicBezTo>
                  <a:pt x="278343" y="116470"/>
                  <a:pt x="279755" y="49442"/>
                  <a:pt x="264585" y="28981"/>
                </a:cubicBezTo>
                <a:cubicBezTo>
                  <a:pt x="249416" y="8520"/>
                  <a:pt x="226838" y="-4533"/>
                  <a:pt x="186268" y="1464"/>
                </a:cubicBezTo>
                <a:cubicBezTo>
                  <a:pt x="145698" y="7461"/>
                  <a:pt x="708" y="65669"/>
                  <a:pt x="2" y="71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8F668E4-9B26-4AC7-9CDD-810B9A9C610D}"/>
              </a:ext>
            </a:extLst>
          </p:cNvPr>
          <p:cNvSpPr/>
          <p:nvPr/>
        </p:nvSpPr>
        <p:spPr>
          <a:xfrm>
            <a:off x="4772948" y="8335348"/>
            <a:ext cx="290876" cy="42566"/>
          </a:xfrm>
          <a:custGeom>
            <a:avLst/>
            <a:gdLst>
              <a:gd name="connsiteX0" fmla="*/ 135 w 290876"/>
              <a:gd name="connsiteY0" fmla="*/ 38185 h 42566"/>
              <a:gd name="connsiteX1" fmla="*/ 194869 w 290876"/>
              <a:gd name="connsiteY1" fmla="*/ 14902 h 42566"/>
              <a:gd name="connsiteX2" fmla="*/ 290119 w 290876"/>
              <a:gd name="connsiteY2" fmla="*/ 42419 h 42566"/>
              <a:gd name="connsiteX3" fmla="*/ 226619 w 290876"/>
              <a:gd name="connsiteY3" fmla="*/ 85 h 42566"/>
              <a:gd name="connsiteX4" fmla="*/ 135 w 290876"/>
              <a:gd name="connsiteY4" fmla="*/ 38185 h 4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876" h="42566">
                <a:moveTo>
                  <a:pt x="135" y="38185"/>
                </a:moveTo>
                <a:cubicBezTo>
                  <a:pt x="-5157" y="40655"/>
                  <a:pt x="146538" y="14196"/>
                  <a:pt x="194869" y="14902"/>
                </a:cubicBezTo>
                <a:cubicBezTo>
                  <a:pt x="243200" y="15608"/>
                  <a:pt x="284827" y="44889"/>
                  <a:pt x="290119" y="42419"/>
                </a:cubicBezTo>
                <a:cubicBezTo>
                  <a:pt x="295411" y="39950"/>
                  <a:pt x="272833" y="2202"/>
                  <a:pt x="226619" y="85"/>
                </a:cubicBezTo>
                <a:cubicBezTo>
                  <a:pt x="180405" y="-2032"/>
                  <a:pt x="5427" y="35715"/>
                  <a:pt x="135" y="38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684BEE69-EBEF-4C3D-93B9-EF2A14A50325}"/>
              </a:ext>
            </a:extLst>
          </p:cNvPr>
          <p:cNvSpPr/>
          <p:nvPr/>
        </p:nvSpPr>
        <p:spPr>
          <a:xfrm>
            <a:off x="5467002" y="8155408"/>
            <a:ext cx="112048" cy="258945"/>
          </a:xfrm>
          <a:custGeom>
            <a:avLst/>
            <a:gdLst>
              <a:gd name="connsiteX0" fmla="*/ 348 w 112048"/>
              <a:gd name="connsiteY0" fmla="*/ 109 h 258945"/>
              <a:gd name="connsiteX1" fmla="*/ 110415 w 112048"/>
              <a:gd name="connsiteY1" fmla="*/ 105942 h 258945"/>
              <a:gd name="connsiteX2" fmla="*/ 65965 w 112048"/>
              <a:gd name="connsiteY2" fmla="*/ 144042 h 258945"/>
              <a:gd name="connsiteX3" fmla="*/ 61731 w 112048"/>
              <a:gd name="connsiteY3" fmla="*/ 258342 h 258945"/>
              <a:gd name="connsiteX4" fmla="*/ 74431 w 112048"/>
              <a:gd name="connsiteY4" fmla="*/ 89009 h 258945"/>
              <a:gd name="connsiteX5" fmla="*/ 348 w 112048"/>
              <a:gd name="connsiteY5" fmla="*/ 109 h 25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48" h="258945">
                <a:moveTo>
                  <a:pt x="348" y="109"/>
                </a:moveTo>
                <a:cubicBezTo>
                  <a:pt x="6345" y="2931"/>
                  <a:pt x="99479" y="81953"/>
                  <a:pt x="110415" y="105942"/>
                </a:cubicBezTo>
                <a:cubicBezTo>
                  <a:pt x="121351" y="129931"/>
                  <a:pt x="74079" y="118642"/>
                  <a:pt x="65965" y="144042"/>
                </a:cubicBezTo>
                <a:cubicBezTo>
                  <a:pt x="57851" y="169442"/>
                  <a:pt x="60320" y="267514"/>
                  <a:pt x="61731" y="258342"/>
                </a:cubicBezTo>
                <a:cubicBezTo>
                  <a:pt x="63142" y="249170"/>
                  <a:pt x="81134" y="128520"/>
                  <a:pt x="74431" y="89009"/>
                </a:cubicBezTo>
                <a:cubicBezTo>
                  <a:pt x="67728" y="49498"/>
                  <a:pt x="-5649" y="-2713"/>
                  <a:pt x="348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DB30BAE-0FE1-4327-A601-3E153CBE53F5}"/>
              </a:ext>
            </a:extLst>
          </p:cNvPr>
          <p:cNvSpPr/>
          <p:nvPr/>
        </p:nvSpPr>
        <p:spPr>
          <a:xfrm>
            <a:off x="5086103" y="8451425"/>
            <a:ext cx="232236" cy="108837"/>
          </a:xfrm>
          <a:custGeom>
            <a:avLst/>
            <a:gdLst>
              <a:gd name="connsiteX0" fmla="*/ 247 w 232236"/>
              <a:gd name="connsiteY0" fmla="*/ 17358 h 108837"/>
              <a:gd name="connsiteX1" fmla="*/ 131480 w 232236"/>
              <a:gd name="connsiteY1" fmla="*/ 72392 h 108837"/>
              <a:gd name="connsiteX2" fmla="*/ 118780 w 232236"/>
              <a:gd name="connsiteY2" fmla="*/ 106258 h 108837"/>
              <a:gd name="connsiteX3" fmla="*/ 230964 w 232236"/>
              <a:gd name="connsiteY3" fmla="*/ 2542 h 108837"/>
              <a:gd name="connsiteX4" fmla="*/ 169580 w 232236"/>
              <a:gd name="connsiteY4" fmla="*/ 32175 h 108837"/>
              <a:gd name="connsiteX5" fmla="*/ 247 w 232236"/>
              <a:gd name="connsiteY5" fmla="*/ 17358 h 10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236" h="108837">
                <a:moveTo>
                  <a:pt x="247" y="17358"/>
                </a:moveTo>
                <a:cubicBezTo>
                  <a:pt x="-6103" y="24061"/>
                  <a:pt x="111725" y="57575"/>
                  <a:pt x="131480" y="72392"/>
                </a:cubicBezTo>
                <a:cubicBezTo>
                  <a:pt x="151236" y="87209"/>
                  <a:pt x="102199" y="117900"/>
                  <a:pt x="118780" y="106258"/>
                </a:cubicBezTo>
                <a:cubicBezTo>
                  <a:pt x="135361" y="94616"/>
                  <a:pt x="222497" y="14889"/>
                  <a:pt x="230964" y="2542"/>
                </a:cubicBezTo>
                <a:cubicBezTo>
                  <a:pt x="239431" y="-9805"/>
                  <a:pt x="204152" y="26531"/>
                  <a:pt x="169580" y="32175"/>
                </a:cubicBezTo>
                <a:cubicBezTo>
                  <a:pt x="135008" y="37819"/>
                  <a:pt x="6597" y="10655"/>
                  <a:pt x="247" y="17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858023A-BE6E-48EC-939A-BB96DB980F26}"/>
              </a:ext>
            </a:extLst>
          </p:cNvPr>
          <p:cNvSpPr/>
          <p:nvPr/>
        </p:nvSpPr>
        <p:spPr>
          <a:xfrm>
            <a:off x="4160982" y="7787051"/>
            <a:ext cx="113435" cy="192880"/>
          </a:xfrm>
          <a:custGeom>
            <a:avLst/>
            <a:gdLst>
              <a:gd name="connsiteX0" fmla="*/ 38485 w 113435"/>
              <a:gd name="connsiteY0" fmla="*/ 166 h 192880"/>
              <a:gd name="connsiteX1" fmla="*/ 74468 w 113435"/>
              <a:gd name="connsiteY1" fmla="*/ 89066 h 192880"/>
              <a:gd name="connsiteX2" fmla="*/ 385 w 113435"/>
              <a:gd name="connsiteY2" fmla="*/ 192782 h 192880"/>
              <a:gd name="connsiteX3" fmla="*/ 112568 w 113435"/>
              <a:gd name="connsiteY3" fmla="*/ 70016 h 192880"/>
              <a:gd name="connsiteX4" fmla="*/ 38485 w 113435"/>
              <a:gd name="connsiteY4" fmla="*/ 166 h 19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435" h="192880">
                <a:moveTo>
                  <a:pt x="38485" y="166"/>
                </a:moveTo>
                <a:cubicBezTo>
                  <a:pt x="32135" y="3341"/>
                  <a:pt x="80818" y="56963"/>
                  <a:pt x="74468" y="89066"/>
                </a:cubicBezTo>
                <a:cubicBezTo>
                  <a:pt x="68118" y="121169"/>
                  <a:pt x="-5965" y="195957"/>
                  <a:pt x="385" y="192782"/>
                </a:cubicBezTo>
                <a:cubicBezTo>
                  <a:pt x="6735" y="189607"/>
                  <a:pt x="102690" y="100002"/>
                  <a:pt x="112568" y="70016"/>
                </a:cubicBezTo>
                <a:cubicBezTo>
                  <a:pt x="122446" y="40030"/>
                  <a:pt x="44835" y="-3009"/>
                  <a:pt x="38485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0E091EFE-1CEB-42C5-A217-143B093BEDC4}"/>
              </a:ext>
            </a:extLst>
          </p:cNvPr>
          <p:cNvSpPr/>
          <p:nvPr/>
        </p:nvSpPr>
        <p:spPr>
          <a:xfrm>
            <a:off x="4025005" y="7810346"/>
            <a:ext cx="113177" cy="252513"/>
          </a:xfrm>
          <a:custGeom>
            <a:avLst/>
            <a:gdLst>
              <a:gd name="connsiteX0" fmla="*/ 108845 w 113177"/>
              <a:gd name="connsiteY0" fmla="*/ 154 h 252513"/>
              <a:gd name="connsiteX1" fmla="*/ 96145 w 113177"/>
              <a:gd name="connsiteY1" fmla="*/ 103871 h 252513"/>
              <a:gd name="connsiteX2" fmla="*/ 22062 w 113177"/>
              <a:gd name="connsiteY2" fmla="*/ 171604 h 252513"/>
              <a:gd name="connsiteX3" fmla="*/ 113078 w 113177"/>
              <a:gd name="connsiteY3" fmla="*/ 252037 h 252513"/>
              <a:gd name="connsiteX4" fmla="*/ 38995 w 113177"/>
              <a:gd name="connsiteY4" fmla="*/ 203354 h 252513"/>
              <a:gd name="connsiteX5" fmla="*/ 895 w 113177"/>
              <a:gd name="connsiteY5" fmla="*/ 169487 h 252513"/>
              <a:gd name="connsiteX6" fmla="*/ 74978 w 113177"/>
              <a:gd name="connsiteY6" fmla="*/ 82704 h 252513"/>
              <a:gd name="connsiteX7" fmla="*/ 108845 w 113177"/>
              <a:gd name="connsiteY7" fmla="*/ 154 h 25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177" h="252513">
                <a:moveTo>
                  <a:pt x="108845" y="154"/>
                </a:moveTo>
                <a:cubicBezTo>
                  <a:pt x="112373" y="3682"/>
                  <a:pt x="110609" y="75296"/>
                  <a:pt x="96145" y="103871"/>
                </a:cubicBezTo>
                <a:cubicBezTo>
                  <a:pt x="81681" y="132446"/>
                  <a:pt x="19240" y="146910"/>
                  <a:pt x="22062" y="171604"/>
                </a:cubicBezTo>
                <a:cubicBezTo>
                  <a:pt x="24884" y="196298"/>
                  <a:pt x="110256" y="246745"/>
                  <a:pt x="113078" y="252037"/>
                </a:cubicBezTo>
                <a:cubicBezTo>
                  <a:pt x="115900" y="257329"/>
                  <a:pt x="57692" y="217112"/>
                  <a:pt x="38995" y="203354"/>
                </a:cubicBezTo>
                <a:cubicBezTo>
                  <a:pt x="20298" y="189596"/>
                  <a:pt x="-5102" y="189595"/>
                  <a:pt x="895" y="169487"/>
                </a:cubicBezTo>
                <a:cubicBezTo>
                  <a:pt x="6892" y="149379"/>
                  <a:pt x="56634" y="110926"/>
                  <a:pt x="74978" y="82704"/>
                </a:cubicBezTo>
                <a:cubicBezTo>
                  <a:pt x="93322" y="54482"/>
                  <a:pt x="105317" y="-3374"/>
                  <a:pt x="10884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B0AEDB6-DC57-4F6C-A120-B24FA1DC3CB7}"/>
              </a:ext>
            </a:extLst>
          </p:cNvPr>
          <p:cNvSpPr/>
          <p:nvPr/>
        </p:nvSpPr>
        <p:spPr>
          <a:xfrm>
            <a:off x="4053443" y="8070216"/>
            <a:ext cx="122993" cy="202203"/>
          </a:xfrm>
          <a:custGeom>
            <a:avLst/>
            <a:gdLst>
              <a:gd name="connsiteX0" fmla="*/ 122740 w 122993"/>
              <a:gd name="connsiteY0" fmla="*/ 634 h 202203"/>
              <a:gd name="connsiteX1" fmla="*/ 33840 w 122993"/>
              <a:gd name="connsiteY1" fmla="*/ 110701 h 202203"/>
              <a:gd name="connsiteX2" fmla="*/ 31724 w 122993"/>
              <a:gd name="connsiteY2" fmla="*/ 201717 h 202203"/>
              <a:gd name="connsiteX3" fmla="*/ 2090 w 122993"/>
              <a:gd name="connsiteY3" fmla="*/ 70484 h 202203"/>
              <a:gd name="connsiteX4" fmla="*/ 122740 w 122993"/>
              <a:gd name="connsiteY4" fmla="*/ 634 h 20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993" h="202203">
                <a:moveTo>
                  <a:pt x="122740" y="634"/>
                </a:moveTo>
                <a:cubicBezTo>
                  <a:pt x="128032" y="7337"/>
                  <a:pt x="49009" y="77187"/>
                  <a:pt x="33840" y="110701"/>
                </a:cubicBezTo>
                <a:cubicBezTo>
                  <a:pt x="18671" y="144215"/>
                  <a:pt x="37016" y="208420"/>
                  <a:pt x="31724" y="201717"/>
                </a:cubicBezTo>
                <a:cubicBezTo>
                  <a:pt x="26432" y="195014"/>
                  <a:pt x="-8846" y="99059"/>
                  <a:pt x="2090" y="70484"/>
                </a:cubicBezTo>
                <a:cubicBezTo>
                  <a:pt x="13026" y="41909"/>
                  <a:pt x="117448" y="-6069"/>
                  <a:pt x="122740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670A705A-1BCB-4F01-94ED-D691EFFF09D2}"/>
              </a:ext>
            </a:extLst>
          </p:cNvPr>
          <p:cNvSpPr/>
          <p:nvPr/>
        </p:nvSpPr>
        <p:spPr>
          <a:xfrm>
            <a:off x="5352261" y="8407262"/>
            <a:ext cx="173777" cy="211856"/>
          </a:xfrm>
          <a:custGeom>
            <a:avLst/>
            <a:gdLst>
              <a:gd name="connsiteX0" fmla="*/ 119322 w 173777"/>
              <a:gd name="connsiteY0" fmla="*/ 138 h 211856"/>
              <a:gd name="connsiteX1" fmla="*/ 132022 w 173777"/>
              <a:gd name="connsiteY1" fmla="*/ 72105 h 211856"/>
              <a:gd name="connsiteX2" fmla="*/ 64289 w 173777"/>
              <a:gd name="connsiteY2" fmla="*/ 122905 h 211856"/>
              <a:gd name="connsiteX3" fmla="*/ 64289 w 173777"/>
              <a:gd name="connsiteY3" fmla="*/ 211805 h 211856"/>
              <a:gd name="connsiteX4" fmla="*/ 32539 w 173777"/>
              <a:gd name="connsiteY4" fmla="*/ 135605 h 211856"/>
              <a:gd name="connsiteX5" fmla="*/ 7139 w 173777"/>
              <a:gd name="connsiteY5" fmla="*/ 120788 h 211856"/>
              <a:gd name="connsiteX6" fmla="*/ 170122 w 173777"/>
              <a:gd name="connsiteY6" fmla="*/ 55171 h 211856"/>
              <a:gd name="connsiteX7" fmla="*/ 119322 w 173777"/>
              <a:gd name="connsiteY7" fmla="*/ 138 h 21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77" h="211856">
                <a:moveTo>
                  <a:pt x="119322" y="138"/>
                </a:moveTo>
                <a:cubicBezTo>
                  <a:pt x="112972" y="2960"/>
                  <a:pt x="141194" y="51644"/>
                  <a:pt x="132022" y="72105"/>
                </a:cubicBezTo>
                <a:cubicBezTo>
                  <a:pt x="122850" y="92566"/>
                  <a:pt x="75578" y="99622"/>
                  <a:pt x="64289" y="122905"/>
                </a:cubicBezTo>
                <a:cubicBezTo>
                  <a:pt x="53000" y="146188"/>
                  <a:pt x="69581" y="209688"/>
                  <a:pt x="64289" y="211805"/>
                </a:cubicBezTo>
                <a:cubicBezTo>
                  <a:pt x="58997" y="213922"/>
                  <a:pt x="42064" y="150775"/>
                  <a:pt x="32539" y="135605"/>
                </a:cubicBezTo>
                <a:cubicBezTo>
                  <a:pt x="23014" y="120435"/>
                  <a:pt x="-15791" y="134194"/>
                  <a:pt x="7139" y="120788"/>
                </a:cubicBezTo>
                <a:cubicBezTo>
                  <a:pt x="30069" y="107382"/>
                  <a:pt x="150719" y="72104"/>
                  <a:pt x="170122" y="55171"/>
                </a:cubicBezTo>
                <a:cubicBezTo>
                  <a:pt x="189525" y="38238"/>
                  <a:pt x="125672" y="-2684"/>
                  <a:pt x="119322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730EC67-1BB2-485F-A450-6434BA4C781E}"/>
              </a:ext>
            </a:extLst>
          </p:cNvPr>
          <p:cNvSpPr/>
          <p:nvPr/>
        </p:nvSpPr>
        <p:spPr>
          <a:xfrm>
            <a:off x="3694754" y="8391525"/>
            <a:ext cx="72627" cy="708198"/>
          </a:xfrm>
          <a:custGeom>
            <a:avLst/>
            <a:gdLst>
              <a:gd name="connsiteX0" fmla="*/ 72384 w 72627"/>
              <a:gd name="connsiteY0" fmla="*/ 0 h 708198"/>
              <a:gd name="connsiteX1" fmla="*/ 4121 w 72627"/>
              <a:gd name="connsiteY1" fmla="*/ 177800 h 708198"/>
              <a:gd name="connsiteX2" fmla="*/ 12059 w 72627"/>
              <a:gd name="connsiteY2" fmla="*/ 417513 h 708198"/>
              <a:gd name="connsiteX3" fmla="*/ 48571 w 72627"/>
              <a:gd name="connsiteY3" fmla="*/ 704850 h 708198"/>
              <a:gd name="connsiteX4" fmla="*/ 45396 w 72627"/>
              <a:gd name="connsiteY4" fmla="*/ 549275 h 708198"/>
              <a:gd name="connsiteX5" fmla="*/ 27934 w 72627"/>
              <a:gd name="connsiteY5" fmla="*/ 179388 h 708198"/>
              <a:gd name="connsiteX6" fmla="*/ 72384 w 72627"/>
              <a:gd name="connsiteY6" fmla="*/ 0 h 70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27" h="708198">
                <a:moveTo>
                  <a:pt x="72384" y="0"/>
                </a:moveTo>
                <a:cubicBezTo>
                  <a:pt x="68415" y="-265"/>
                  <a:pt x="14175" y="108215"/>
                  <a:pt x="4121" y="177800"/>
                </a:cubicBezTo>
                <a:cubicBezTo>
                  <a:pt x="-5933" y="247385"/>
                  <a:pt x="4651" y="329671"/>
                  <a:pt x="12059" y="417513"/>
                </a:cubicBezTo>
                <a:cubicBezTo>
                  <a:pt x="19467" y="505355"/>
                  <a:pt x="43015" y="682890"/>
                  <a:pt x="48571" y="704850"/>
                </a:cubicBezTo>
                <a:cubicBezTo>
                  <a:pt x="54127" y="726810"/>
                  <a:pt x="48835" y="636852"/>
                  <a:pt x="45396" y="549275"/>
                </a:cubicBezTo>
                <a:cubicBezTo>
                  <a:pt x="41957" y="461698"/>
                  <a:pt x="25288" y="266436"/>
                  <a:pt x="27934" y="179388"/>
                </a:cubicBezTo>
                <a:cubicBezTo>
                  <a:pt x="30580" y="92340"/>
                  <a:pt x="76353" y="265"/>
                  <a:pt x="723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3346692-3D41-429F-A15A-6034E60A9B5F}"/>
              </a:ext>
            </a:extLst>
          </p:cNvPr>
          <p:cNvSpPr/>
          <p:nvPr/>
        </p:nvSpPr>
        <p:spPr>
          <a:xfrm>
            <a:off x="3749647" y="9111396"/>
            <a:ext cx="504419" cy="710712"/>
          </a:xfrm>
          <a:custGeom>
            <a:avLst/>
            <a:gdLst>
              <a:gd name="connsiteX0" fmla="*/ 28 w 504419"/>
              <a:gd name="connsiteY0" fmla="*/ 854 h 710712"/>
              <a:gd name="connsiteX1" fmla="*/ 39716 w 504419"/>
              <a:gd name="connsiteY1" fmla="*/ 183417 h 710712"/>
              <a:gd name="connsiteX2" fmla="*/ 100041 w 504419"/>
              <a:gd name="connsiteY2" fmla="*/ 324704 h 710712"/>
              <a:gd name="connsiteX3" fmla="*/ 206403 w 504419"/>
              <a:gd name="connsiteY3" fmla="*/ 534254 h 710712"/>
              <a:gd name="connsiteX4" fmla="*/ 265141 w 504419"/>
              <a:gd name="connsiteY4" fmla="*/ 621567 h 710712"/>
              <a:gd name="connsiteX5" fmla="*/ 334991 w 504419"/>
              <a:gd name="connsiteY5" fmla="*/ 667604 h 710712"/>
              <a:gd name="connsiteX6" fmla="*/ 500091 w 504419"/>
              <a:gd name="connsiteY6" fmla="*/ 710467 h 710712"/>
              <a:gd name="connsiteX7" fmla="*/ 442941 w 504419"/>
              <a:gd name="connsiteY7" fmla="*/ 681892 h 710712"/>
              <a:gd name="connsiteX8" fmla="*/ 300066 w 504419"/>
              <a:gd name="connsiteY8" fmla="*/ 616804 h 710712"/>
              <a:gd name="connsiteX9" fmla="*/ 209578 w 504419"/>
              <a:gd name="connsiteY9" fmla="*/ 497742 h 710712"/>
              <a:gd name="connsiteX10" fmla="*/ 123853 w 504419"/>
              <a:gd name="connsiteY10" fmla="*/ 323117 h 710712"/>
              <a:gd name="connsiteX11" fmla="*/ 34953 w 504419"/>
              <a:gd name="connsiteY11" fmla="*/ 123092 h 710712"/>
              <a:gd name="connsiteX12" fmla="*/ 28 w 504419"/>
              <a:gd name="connsiteY12" fmla="*/ 854 h 71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4419" h="710712">
                <a:moveTo>
                  <a:pt x="28" y="854"/>
                </a:moveTo>
                <a:cubicBezTo>
                  <a:pt x="822" y="10908"/>
                  <a:pt x="23047" y="129442"/>
                  <a:pt x="39716" y="183417"/>
                </a:cubicBezTo>
                <a:cubicBezTo>
                  <a:pt x="56385" y="237392"/>
                  <a:pt x="72260" y="266231"/>
                  <a:pt x="100041" y="324704"/>
                </a:cubicBezTo>
                <a:cubicBezTo>
                  <a:pt x="127822" y="383177"/>
                  <a:pt x="178886" y="484777"/>
                  <a:pt x="206403" y="534254"/>
                </a:cubicBezTo>
                <a:cubicBezTo>
                  <a:pt x="233920" y="583731"/>
                  <a:pt x="243710" y="599342"/>
                  <a:pt x="265141" y="621567"/>
                </a:cubicBezTo>
                <a:cubicBezTo>
                  <a:pt x="286572" y="643792"/>
                  <a:pt x="295833" y="652787"/>
                  <a:pt x="334991" y="667604"/>
                </a:cubicBezTo>
                <a:cubicBezTo>
                  <a:pt x="374149" y="682421"/>
                  <a:pt x="482099" y="708086"/>
                  <a:pt x="500091" y="710467"/>
                </a:cubicBezTo>
                <a:cubicBezTo>
                  <a:pt x="518083" y="712848"/>
                  <a:pt x="476278" y="697502"/>
                  <a:pt x="442941" y="681892"/>
                </a:cubicBezTo>
                <a:cubicBezTo>
                  <a:pt x="409604" y="666282"/>
                  <a:pt x="338960" y="647496"/>
                  <a:pt x="300066" y="616804"/>
                </a:cubicBezTo>
                <a:cubicBezTo>
                  <a:pt x="261172" y="586112"/>
                  <a:pt x="238947" y="546690"/>
                  <a:pt x="209578" y="497742"/>
                </a:cubicBezTo>
                <a:cubicBezTo>
                  <a:pt x="180209" y="448794"/>
                  <a:pt x="152957" y="385559"/>
                  <a:pt x="123853" y="323117"/>
                </a:cubicBezTo>
                <a:cubicBezTo>
                  <a:pt x="94749" y="260675"/>
                  <a:pt x="54797" y="174421"/>
                  <a:pt x="34953" y="123092"/>
                </a:cubicBezTo>
                <a:cubicBezTo>
                  <a:pt x="15109" y="71763"/>
                  <a:pt x="-766" y="-9200"/>
                  <a:pt x="28" y="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1B43867-1487-4167-89CC-3807ADFDD4C8}"/>
              </a:ext>
            </a:extLst>
          </p:cNvPr>
          <p:cNvSpPr/>
          <p:nvPr/>
        </p:nvSpPr>
        <p:spPr>
          <a:xfrm>
            <a:off x="4712903" y="8478804"/>
            <a:ext cx="213140" cy="582183"/>
          </a:xfrm>
          <a:custGeom>
            <a:avLst/>
            <a:gdLst>
              <a:gd name="connsiteX0" fmla="*/ 213110 w 213140"/>
              <a:gd name="connsiteY0" fmla="*/ 34 h 582183"/>
              <a:gd name="connsiteX1" fmla="*/ 97222 w 213140"/>
              <a:gd name="connsiteY1" fmla="*/ 214346 h 582183"/>
              <a:gd name="connsiteX2" fmla="*/ 1972 w 213140"/>
              <a:gd name="connsiteY2" fmla="*/ 579471 h 582183"/>
              <a:gd name="connsiteX3" fmla="*/ 36897 w 213140"/>
              <a:gd name="connsiteY3" fmla="*/ 373096 h 582183"/>
              <a:gd name="connsiteX4" fmla="*/ 86110 w 213140"/>
              <a:gd name="connsiteY4" fmla="*/ 228634 h 582183"/>
              <a:gd name="connsiteX5" fmla="*/ 213110 w 213140"/>
              <a:gd name="connsiteY5" fmla="*/ 34 h 58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40" h="582183">
                <a:moveTo>
                  <a:pt x="213110" y="34"/>
                </a:moveTo>
                <a:cubicBezTo>
                  <a:pt x="214962" y="-2347"/>
                  <a:pt x="132412" y="117773"/>
                  <a:pt x="97222" y="214346"/>
                </a:cubicBezTo>
                <a:cubicBezTo>
                  <a:pt x="62032" y="310919"/>
                  <a:pt x="12026" y="553013"/>
                  <a:pt x="1972" y="579471"/>
                </a:cubicBezTo>
                <a:cubicBezTo>
                  <a:pt x="-8082" y="605929"/>
                  <a:pt x="22874" y="431569"/>
                  <a:pt x="36897" y="373096"/>
                </a:cubicBezTo>
                <a:cubicBezTo>
                  <a:pt x="50920" y="314623"/>
                  <a:pt x="60975" y="291869"/>
                  <a:pt x="86110" y="228634"/>
                </a:cubicBezTo>
                <a:cubicBezTo>
                  <a:pt x="111245" y="165399"/>
                  <a:pt x="211258" y="2415"/>
                  <a:pt x="21311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F9DB153-87DC-4EEE-BB31-5DFCA6CC31E9}"/>
              </a:ext>
            </a:extLst>
          </p:cNvPr>
          <p:cNvSpPr/>
          <p:nvPr/>
        </p:nvSpPr>
        <p:spPr>
          <a:xfrm>
            <a:off x="4260427" y="9101572"/>
            <a:ext cx="426470" cy="701292"/>
          </a:xfrm>
          <a:custGeom>
            <a:avLst/>
            <a:gdLst>
              <a:gd name="connsiteX0" fmla="*/ 424286 w 426470"/>
              <a:gd name="connsiteY0" fmla="*/ 2741 h 701292"/>
              <a:gd name="connsiteX1" fmla="*/ 365548 w 426470"/>
              <a:gd name="connsiteY1" fmla="*/ 198003 h 701292"/>
              <a:gd name="connsiteX2" fmla="*/ 306811 w 426470"/>
              <a:gd name="connsiteY2" fmla="*/ 339291 h 701292"/>
              <a:gd name="connsiteX3" fmla="*/ 184573 w 426470"/>
              <a:gd name="connsiteY3" fmla="*/ 529791 h 701292"/>
              <a:gd name="connsiteX4" fmla="*/ 423 w 426470"/>
              <a:gd name="connsiteY4" fmla="*/ 701241 h 701292"/>
              <a:gd name="connsiteX5" fmla="*/ 138536 w 426470"/>
              <a:gd name="connsiteY5" fmla="*/ 545666 h 701292"/>
              <a:gd name="connsiteX6" fmla="*/ 284586 w 426470"/>
              <a:gd name="connsiteY6" fmla="*/ 353578 h 701292"/>
              <a:gd name="connsiteX7" fmla="*/ 424286 w 426470"/>
              <a:gd name="connsiteY7" fmla="*/ 2741 h 7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470" h="701292">
                <a:moveTo>
                  <a:pt x="424286" y="2741"/>
                </a:moveTo>
                <a:cubicBezTo>
                  <a:pt x="437780" y="-23188"/>
                  <a:pt x="385127" y="141911"/>
                  <a:pt x="365548" y="198003"/>
                </a:cubicBezTo>
                <a:cubicBezTo>
                  <a:pt x="345969" y="254095"/>
                  <a:pt x="336973" y="283993"/>
                  <a:pt x="306811" y="339291"/>
                </a:cubicBezTo>
                <a:cubicBezTo>
                  <a:pt x="276649" y="394589"/>
                  <a:pt x="235638" y="469466"/>
                  <a:pt x="184573" y="529791"/>
                </a:cubicBezTo>
                <a:cubicBezTo>
                  <a:pt x="133508" y="590116"/>
                  <a:pt x="8096" y="698595"/>
                  <a:pt x="423" y="701241"/>
                </a:cubicBezTo>
                <a:cubicBezTo>
                  <a:pt x="-7250" y="703887"/>
                  <a:pt x="91175" y="603610"/>
                  <a:pt x="138536" y="545666"/>
                </a:cubicBezTo>
                <a:cubicBezTo>
                  <a:pt x="185897" y="487722"/>
                  <a:pt x="239078" y="442743"/>
                  <a:pt x="284586" y="353578"/>
                </a:cubicBezTo>
                <a:cubicBezTo>
                  <a:pt x="330094" y="264413"/>
                  <a:pt x="410792" y="28670"/>
                  <a:pt x="424286" y="2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056B389-012A-421B-8841-3E6D3A34F47B}"/>
              </a:ext>
            </a:extLst>
          </p:cNvPr>
          <p:cNvSpPr/>
          <p:nvPr/>
        </p:nvSpPr>
        <p:spPr>
          <a:xfrm>
            <a:off x="4544945" y="8435345"/>
            <a:ext cx="242984" cy="386629"/>
          </a:xfrm>
          <a:custGeom>
            <a:avLst/>
            <a:gdLst>
              <a:gd name="connsiteX0" fmla="*/ 242955 w 242984"/>
              <a:gd name="connsiteY0" fmla="*/ 630 h 386629"/>
              <a:gd name="connsiteX1" fmla="*/ 85793 w 242984"/>
              <a:gd name="connsiteY1" fmla="*/ 116518 h 386629"/>
              <a:gd name="connsiteX2" fmla="*/ 68 w 242984"/>
              <a:gd name="connsiteY2" fmla="*/ 386393 h 386629"/>
              <a:gd name="connsiteX3" fmla="*/ 98493 w 242984"/>
              <a:gd name="connsiteY3" fmla="*/ 160968 h 386629"/>
              <a:gd name="connsiteX4" fmla="*/ 242955 w 242984"/>
              <a:gd name="connsiteY4" fmla="*/ 630 h 38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984" h="386629">
                <a:moveTo>
                  <a:pt x="242955" y="630"/>
                </a:moveTo>
                <a:cubicBezTo>
                  <a:pt x="240838" y="-6778"/>
                  <a:pt x="126274" y="52224"/>
                  <a:pt x="85793" y="116518"/>
                </a:cubicBezTo>
                <a:cubicBezTo>
                  <a:pt x="45312" y="180812"/>
                  <a:pt x="-2049" y="378985"/>
                  <a:pt x="68" y="386393"/>
                </a:cubicBezTo>
                <a:cubicBezTo>
                  <a:pt x="2185" y="393801"/>
                  <a:pt x="62774" y="224997"/>
                  <a:pt x="98493" y="160968"/>
                </a:cubicBezTo>
                <a:cubicBezTo>
                  <a:pt x="134212" y="96939"/>
                  <a:pt x="245072" y="8038"/>
                  <a:pt x="242955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7CD5CF97-E0FB-4630-9019-C2AB7B6CC451}"/>
              </a:ext>
            </a:extLst>
          </p:cNvPr>
          <p:cNvSpPr/>
          <p:nvPr/>
        </p:nvSpPr>
        <p:spPr>
          <a:xfrm>
            <a:off x="4451449" y="8878888"/>
            <a:ext cx="93785" cy="376237"/>
          </a:xfrm>
          <a:custGeom>
            <a:avLst/>
            <a:gdLst>
              <a:gd name="connsiteX0" fmla="*/ 93564 w 93785"/>
              <a:gd name="connsiteY0" fmla="*/ 0 h 376237"/>
              <a:gd name="connsiteX1" fmla="*/ 15776 w 93785"/>
              <a:gd name="connsiteY1" fmla="*/ 157162 h 376237"/>
              <a:gd name="connsiteX2" fmla="*/ 1489 w 93785"/>
              <a:gd name="connsiteY2" fmla="*/ 376237 h 376237"/>
              <a:gd name="connsiteX3" fmla="*/ 38001 w 93785"/>
              <a:gd name="connsiteY3" fmla="*/ 158750 h 376237"/>
              <a:gd name="connsiteX4" fmla="*/ 93564 w 93785"/>
              <a:gd name="connsiteY4" fmla="*/ 0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5" h="376237">
                <a:moveTo>
                  <a:pt x="93564" y="0"/>
                </a:moveTo>
                <a:cubicBezTo>
                  <a:pt x="89860" y="-265"/>
                  <a:pt x="31122" y="94456"/>
                  <a:pt x="15776" y="157162"/>
                </a:cubicBezTo>
                <a:cubicBezTo>
                  <a:pt x="430" y="219868"/>
                  <a:pt x="-2215" y="375972"/>
                  <a:pt x="1489" y="376237"/>
                </a:cubicBezTo>
                <a:cubicBezTo>
                  <a:pt x="5193" y="376502"/>
                  <a:pt x="22391" y="221985"/>
                  <a:pt x="38001" y="158750"/>
                </a:cubicBezTo>
                <a:cubicBezTo>
                  <a:pt x="53611" y="95515"/>
                  <a:pt x="97268" y="265"/>
                  <a:pt x="935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C8A6024-215A-47A5-9F6C-0E0BD9961045}"/>
              </a:ext>
            </a:extLst>
          </p:cNvPr>
          <p:cNvSpPr/>
          <p:nvPr/>
        </p:nvSpPr>
        <p:spPr>
          <a:xfrm>
            <a:off x="4127200" y="9304247"/>
            <a:ext cx="306745" cy="277638"/>
          </a:xfrm>
          <a:custGeom>
            <a:avLst/>
            <a:gdLst>
              <a:gd name="connsiteX0" fmla="*/ 306688 w 306745"/>
              <a:gd name="connsiteY0" fmla="*/ 91 h 277638"/>
              <a:gd name="connsiteX1" fmla="*/ 232075 w 306745"/>
              <a:gd name="connsiteY1" fmla="*/ 98516 h 277638"/>
              <a:gd name="connsiteX2" fmla="*/ 300 w 306745"/>
              <a:gd name="connsiteY2" fmla="*/ 276316 h 277638"/>
              <a:gd name="connsiteX3" fmla="*/ 184450 w 306745"/>
              <a:gd name="connsiteY3" fmla="*/ 176303 h 277638"/>
              <a:gd name="connsiteX4" fmla="*/ 243188 w 306745"/>
              <a:gd name="connsiteY4" fmla="*/ 114391 h 277638"/>
              <a:gd name="connsiteX5" fmla="*/ 306688 w 306745"/>
              <a:gd name="connsiteY5" fmla="*/ 91 h 27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745" h="277638">
                <a:moveTo>
                  <a:pt x="306688" y="91"/>
                </a:moveTo>
                <a:cubicBezTo>
                  <a:pt x="304836" y="-2555"/>
                  <a:pt x="283140" y="52479"/>
                  <a:pt x="232075" y="98516"/>
                </a:cubicBezTo>
                <a:cubicBezTo>
                  <a:pt x="181010" y="144553"/>
                  <a:pt x="8237" y="263352"/>
                  <a:pt x="300" y="276316"/>
                </a:cubicBezTo>
                <a:cubicBezTo>
                  <a:pt x="-7637" y="289280"/>
                  <a:pt x="143969" y="203290"/>
                  <a:pt x="184450" y="176303"/>
                </a:cubicBezTo>
                <a:cubicBezTo>
                  <a:pt x="224931" y="149316"/>
                  <a:pt x="220963" y="146405"/>
                  <a:pt x="243188" y="114391"/>
                </a:cubicBezTo>
                <a:cubicBezTo>
                  <a:pt x="265413" y="82377"/>
                  <a:pt x="308540" y="2737"/>
                  <a:pt x="306688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65AAC055-AB44-4D17-B6CE-3D6AE9B24276}"/>
              </a:ext>
            </a:extLst>
          </p:cNvPr>
          <p:cNvSpPr/>
          <p:nvPr/>
        </p:nvSpPr>
        <p:spPr>
          <a:xfrm>
            <a:off x="4598011" y="8778834"/>
            <a:ext cx="85260" cy="236016"/>
          </a:xfrm>
          <a:custGeom>
            <a:avLst/>
            <a:gdLst>
              <a:gd name="connsiteX0" fmla="*/ 85114 w 85260"/>
              <a:gd name="connsiteY0" fmla="*/ 41 h 236016"/>
              <a:gd name="connsiteX1" fmla="*/ 26377 w 85260"/>
              <a:gd name="connsiteY1" fmla="*/ 141329 h 236016"/>
              <a:gd name="connsiteX2" fmla="*/ 10502 w 85260"/>
              <a:gd name="connsiteY2" fmla="*/ 234991 h 236016"/>
              <a:gd name="connsiteX3" fmla="*/ 4152 w 85260"/>
              <a:gd name="connsiteY3" fmla="*/ 187366 h 236016"/>
              <a:gd name="connsiteX4" fmla="*/ 7327 w 85260"/>
              <a:gd name="connsiteY4" fmla="*/ 127041 h 236016"/>
              <a:gd name="connsiteX5" fmla="*/ 85114 w 85260"/>
              <a:gd name="connsiteY5" fmla="*/ 41 h 23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60" h="236016">
                <a:moveTo>
                  <a:pt x="85114" y="41"/>
                </a:moveTo>
                <a:cubicBezTo>
                  <a:pt x="88289" y="2422"/>
                  <a:pt x="38812" y="102171"/>
                  <a:pt x="26377" y="141329"/>
                </a:cubicBezTo>
                <a:cubicBezTo>
                  <a:pt x="13942" y="180487"/>
                  <a:pt x="14206" y="227318"/>
                  <a:pt x="10502" y="234991"/>
                </a:cubicBezTo>
                <a:cubicBezTo>
                  <a:pt x="6798" y="242664"/>
                  <a:pt x="4681" y="205358"/>
                  <a:pt x="4152" y="187366"/>
                </a:cubicBezTo>
                <a:cubicBezTo>
                  <a:pt x="3623" y="169374"/>
                  <a:pt x="-6696" y="155087"/>
                  <a:pt x="7327" y="127041"/>
                </a:cubicBezTo>
                <a:cubicBezTo>
                  <a:pt x="21350" y="98995"/>
                  <a:pt x="81939" y="-2340"/>
                  <a:pt x="8511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4F4D59F-4F0E-4752-B108-847CB0C81A19}"/>
              </a:ext>
            </a:extLst>
          </p:cNvPr>
          <p:cNvSpPr/>
          <p:nvPr/>
        </p:nvSpPr>
        <p:spPr>
          <a:xfrm>
            <a:off x="6722505" y="7259936"/>
            <a:ext cx="192995" cy="1077670"/>
          </a:xfrm>
          <a:custGeom>
            <a:avLst/>
            <a:gdLst>
              <a:gd name="connsiteX0" fmla="*/ 192645 w 192995"/>
              <a:gd name="connsiteY0" fmla="*/ 231 h 1077670"/>
              <a:gd name="connsiteX1" fmla="*/ 112212 w 192995"/>
              <a:gd name="connsiteY1" fmla="*/ 681797 h 1077670"/>
              <a:gd name="connsiteX2" fmla="*/ 28 w 192995"/>
              <a:gd name="connsiteY2" fmla="*/ 1075497 h 1077670"/>
              <a:gd name="connsiteX3" fmla="*/ 101628 w 192995"/>
              <a:gd name="connsiteY3" fmla="*/ 829964 h 1077670"/>
              <a:gd name="connsiteX4" fmla="*/ 139728 w 192995"/>
              <a:gd name="connsiteY4" fmla="*/ 607714 h 1077670"/>
              <a:gd name="connsiteX5" fmla="*/ 192645 w 192995"/>
              <a:gd name="connsiteY5" fmla="*/ 231 h 107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995" h="1077670">
                <a:moveTo>
                  <a:pt x="192645" y="231"/>
                </a:moveTo>
                <a:cubicBezTo>
                  <a:pt x="188059" y="12578"/>
                  <a:pt x="144315" y="502586"/>
                  <a:pt x="112212" y="681797"/>
                </a:cubicBezTo>
                <a:cubicBezTo>
                  <a:pt x="80109" y="861008"/>
                  <a:pt x="1792" y="1050803"/>
                  <a:pt x="28" y="1075497"/>
                </a:cubicBezTo>
                <a:cubicBezTo>
                  <a:pt x="-1736" y="1100191"/>
                  <a:pt x="78345" y="907928"/>
                  <a:pt x="101628" y="829964"/>
                </a:cubicBezTo>
                <a:cubicBezTo>
                  <a:pt x="124911" y="752000"/>
                  <a:pt x="123853" y="741769"/>
                  <a:pt x="139728" y="607714"/>
                </a:cubicBezTo>
                <a:cubicBezTo>
                  <a:pt x="155603" y="473659"/>
                  <a:pt x="197231" y="-12116"/>
                  <a:pt x="192645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9FDDF4A-0DD8-49BB-A2B0-5C1006E89158}"/>
              </a:ext>
            </a:extLst>
          </p:cNvPr>
          <p:cNvSpPr/>
          <p:nvPr/>
        </p:nvSpPr>
        <p:spPr>
          <a:xfrm>
            <a:off x="6044603" y="8178284"/>
            <a:ext cx="818118" cy="952886"/>
          </a:xfrm>
          <a:custGeom>
            <a:avLst/>
            <a:gdLst>
              <a:gd name="connsiteX0" fmla="*/ 817630 w 818118"/>
              <a:gd name="connsiteY0" fmla="*/ 516 h 952886"/>
              <a:gd name="connsiteX1" fmla="*/ 709680 w 818118"/>
              <a:gd name="connsiteY1" fmla="*/ 277799 h 952886"/>
              <a:gd name="connsiteX2" fmla="*/ 328680 w 818118"/>
              <a:gd name="connsiteY2" fmla="*/ 665149 h 952886"/>
              <a:gd name="connsiteX3" fmla="*/ 2714 w 818118"/>
              <a:gd name="connsiteY3" fmla="*/ 950899 h 952886"/>
              <a:gd name="connsiteX4" fmla="*/ 186864 w 818118"/>
              <a:gd name="connsiteY4" fmla="*/ 777333 h 952886"/>
              <a:gd name="connsiteX5" fmla="*/ 430280 w 818118"/>
              <a:gd name="connsiteY5" fmla="*/ 502166 h 952886"/>
              <a:gd name="connsiteX6" fmla="*/ 735080 w 818118"/>
              <a:gd name="connsiteY6" fmla="*/ 216416 h 952886"/>
              <a:gd name="connsiteX7" fmla="*/ 817630 w 818118"/>
              <a:gd name="connsiteY7" fmla="*/ 516 h 95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118" h="952886">
                <a:moveTo>
                  <a:pt x="817630" y="516"/>
                </a:moveTo>
                <a:cubicBezTo>
                  <a:pt x="813397" y="10746"/>
                  <a:pt x="791172" y="167027"/>
                  <a:pt x="709680" y="277799"/>
                </a:cubicBezTo>
                <a:cubicBezTo>
                  <a:pt x="628188" y="388571"/>
                  <a:pt x="446508" y="552966"/>
                  <a:pt x="328680" y="665149"/>
                </a:cubicBezTo>
                <a:cubicBezTo>
                  <a:pt x="210852" y="777332"/>
                  <a:pt x="26350" y="932202"/>
                  <a:pt x="2714" y="950899"/>
                </a:cubicBezTo>
                <a:cubicBezTo>
                  <a:pt x="-20922" y="969596"/>
                  <a:pt x="115603" y="852122"/>
                  <a:pt x="186864" y="777333"/>
                </a:cubicBezTo>
                <a:cubicBezTo>
                  <a:pt x="258125" y="702544"/>
                  <a:pt x="338911" y="595652"/>
                  <a:pt x="430280" y="502166"/>
                </a:cubicBezTo>
                <a:cubicBezTo>
                  <a:pt x="521649" y="408680"/>
                  <a:pt x="671227" y="298261"/>
                  <a:pt x="735080" y="216416"/>
                </a:cubicBezTo>
                <a:cubicBezTo>
                  <a:pt x="798933" y="134571"/>
                  <a:pt x="821863" y="-9714"/>
                  <a:pt x="817630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7F9C800-DDAC-4345-B094-1EAFA41C75CC}"/>
              </a:ext>
            </a:extLst>
          </p:cNvPr>
          <p:cNvSpPr/>
          <p:nvPr/>
        </p:nvSpPr>
        <p:spPr>
          <a:xfrm>
            <a:off x="5981488" y="8222892"/>
            <a:ext cx="378148" cy="976876"/>
          </a:xfrm>
          <a:custGeom>
            <a:avLst/>
            <a:gdLst>
              <a:gd name="connsiteX0" fmla="*/ 376979 w 378148"/>
              <a:gd name="connsiteY0" fmla="*/ 6708 h 976876"/>
              <a:gd name="connsiteX1" fmla="*/ 205529 w 378148"/>
              <a:gd name="connsiteY1" fmla="*/ 533758 h 976876"/>
              <a:gd name="connsiteX2" fmla="*/ 4445 w 378148"/>
              <a:gd name="connsiteY2" fmla="*/ 971908 h 976876"/>
              <a:gd name="connsiteX3" fmla="*/ 82762 w 378148"/>
              <a:gd name="connsiteY3" fmla="*/ 739075 h 976876"/>
              <a:gd name="connsiteX4" fmla="*/ 271145 w 378148"/>
              <a:gd name="connsiteY4" fmla="*/ 267058 h 976876"/>
              <a:gd name="connsiteX5" fmla="*/ 376979 w 378148"/>
              <a:gd name="connsiteY5" fmla="*/ 6708 h 97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148" h="976876">
                <a:moveTo>
                  <a:pt x="376979" y="6708"/>
                </a:moveTo>
                <a:cubicBezTo>
                  <a:pt x="366043" y="51158"/>
                  <a:pt x="267618" y="372891"/>
                  <a:pt x="205529" y="533758"/>
                </a:cubicBezTo>
                <a:cubicBezTo>
                  <a:pt x="143440" y="694625"/>
                  <a:pt x="24906" y="937689"/>
                  <a:pt x="4445" y="971908"/>
                </a:cubicBezTo>
                <a:cubicBezTo>
                  <a:pt x="-16016" y="1006127"/>
                  <a:pt x="38312" y="856550"/>
                  <a:pt x="82762" y="739075"/>
                </a:cubicBezTo>
                <a:cubicBezTo>
                  <a:pt x="127212" y="621600"/>
                  <a:pt x="222462" y="385239"/>
                  <a:pt x="271145" y="267058"/>
                </a:cubicBezTo>
                <a:cubicBezTo>
                  <a:pt x="319828" y="148877"/>
                  <a:pt x="387915" y="-37742"/>
                  <a:pt x="376979" y="6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B921022-2246-4701-BE87-9527D1059BF3}"/>
              </a:ext>
            </a:extLst>
          </p:cNvPr>
          <p:cNvSpPr/>
          <p:nvPr/>
        </p:nvSpPr>
        <p:spPr>
          <a:xfrm>
            <a:off x="5285081" y="9207381"/>
            <a:ext cx="695063" cy="593337"/>
          </a:xfrm>
          <a:custGeom>
            <a:avLst/>
            <a:gdLst>
              <a:gd name="connsiteX0" fmla="*/ 692386 w 695063"/>
              <a:gd name="connsiteY0" fmla="*/ 119 h 593337"/>
              <a:gd name="connsiteX1" fmla="*/ 542102 w 695063"/>
              <a:gd name="connsiteY1" fmla="*/ 169452 h 593337"/>
              <a:gd name="connsiteX2" fmla="*/ 10819 w 695063"/>
              <a:gd name="connsiteY2" fmla="*/ 586436 h 593337"/>
              <a:gd name="connsiteX3" fmla="*/ 171686 w 695063"/>
              <a:gd name="connsiteY3" fmla="*/ 440386 h 593337"/>
              <a:gd name="connsiteX4" fmla="*/ 448969 w 695063"/>
              <a:gd name="connsiteY4" fmla="*/ 190619 h 593337"/>
              <a:gd name="connsiteX5" fmla="*/ 692386 w 695063"/>
              <a:gd name="connsiteY5" fmla="*/ 119 h 59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063" h="593337">
                <a:moveTo>
                  <a:pt x="692386" y="119"/>
                </a:moveTo>
                <a:cubicBezTo>
                  <a:pt x="707908" y="-3409"/>
                  <a:pt x="655696" y="71733"/>
                  <a:pt x="542102" y="169452"/>
                </a:cubicBezTo>
                <a:cubicBezTo>
                  <a:pt x="428507" y="267172"/>
                  <a:pt x="72555" y="541280"/>
                  <a:pt x="10819" y="586436"/>
                </a:cubicBezTo>
                <a:cubicBezTo>
                  <a:pt x="-50917" y="631592"/>
                  <a:pt x="171686" y="440386"/>
                  <a:pt x="171686" y="440386"/>
                </a:cubicBezTo>
                <a:cubicBezTo>
                  <a:pt x="244711" y="374417"/>
                  <a:pt x="366066" y="262233"/>
                  <a:pt x="448969" y="190619"/>
                </a:cubicBezTo>
                <a:cubicBezTo>
                  <a:pt x="531872" y="119005"/>
                  <a:pt x="676864" y="3647"/>
                  <a:pt x="692386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B6F04CE-FE09-4707-A9A5-66574052C56C}"/>
              </a:ext>
            </a:extLst>
          </p:cNvPr>
          <p:cNvSpPr/>
          <p:nvPr/>
        </p:nvSpPr>
        <p:spPr>
          <a:xfrm>
            <a:off x="4643578" y="9783078"/>
            <a:ext cx="659922" cy="447561"/>
          </a:xfrm>
          <a:custGeom>
            <a:avLst/>
            <a:gdLst>
              <a:gd name="connsiteX0" fmla="*/ 658672 w 659922"/>
              <a:gd name="connsiteY0" fmla="*/ 155 h 447561"/>
              <a:gd name="connsiteX1" fmla="*/ 203589 w 659922"/>
              <a:gd name="connsiteY1" fmla="*/ 338822 h 447561"/>
              <a:gd name="connsiteX2" fmla="*/ 2505 w 659922"/>
              <a:gd name="connsiteY2" fmla="*/ 446772 h 447561"/>
              <a:gd name="connsiteX3" fmla="*/ 328472 w 659922"/>
              <a:gd name="connsiteY3" fmla="*/ 296489 h 447561"/>
              <a:gd name="connsiteX4" fmla="*/ 658672 w 659922"/>
              <a:gd name="connsiteY4" fmla="*/ 155 h 44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922" h="447561">
                <a:moveTo>
                  <a:pt x="658672" y="155"/>
                </a:moveTo>
                <a:cubicBezTo>
                  <a:pt x="637858" y="7210"/>
                  <a:pt x="312950" y="264386"/>
                  <a:pt x="203589" y="338822"/>
                </a:cubicBezTo>
                <a:cubicBezTo>
                  <a:pt x="94228" y="413258"/>
                  <a:pt x="-18309" y="453827"/>
                  <a:pt x="2505" y="446772"/>
                </a:cubicBezTo>
                <a:cubicBezTo>
                  <a:pt x="23319" y="439717"/>
                  <a:pt x="221933" y="365281"/>
                  <a:pt x="328472" y="296489"/>
                </a:cubicBezTo>
                <a:cubicBezTo>
                  <a:pt x="435011" y="227697"/>
                  <a:pt x="679486" y="-6900"/>
                  <a:pt x="658672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97ABFED-00D1-4D31-A56E-7CA376B3BD13}"/>
              </a:ext>
            </a:extLst>
          </p:cNvPr>
          <p:cNvSpPr/>
          <p:nvPr/>
        </p:nvSpPr>
        <p:spPr>
          <a:xfrm>
            <a:off x="5441734" y="8694626"/>
            <a:ext cx="252133" cy="960989"/>
          </a:xfrm>
          <a:custGeom>
            <a:avLst/>
            <a:gdLst>
              <a:gd name="connsiteX0" fmla="*/ 252099 w 252133"/>
              <a:gd name="connsiteY0" fmla="*/ 641 h 960989"/>
              <a:gd name="connsiteX1" fmla="*/ 171666 w 252133"/>
              <a:gd name="connsiteY1" fmla="*/ 464191 h 960989"/>
              <a:gd name="connsiteX2" fmla="*/ 4449 w 252133"/>
              <a:gd name="connsiteY2" fmla="*/ 946791 h 960989"/>
              <a:gd name="connsiteX3" fmla="*/ 59483 w 252133"/>
              <a:gd name="connsiteY3" fmla="*/ 809207 h 960989"/>
              <a:gd name="connsiteX4" fmla="*/ 180133 w 252133"/>
              <a:gd name="connsiteY4" fmla="*/ 565791 h 960989"/>
              <a:gd name="connsiteX5" fmla="*/ 252099 w 252133"/>
              <a:gd name="connsiteY5" fmla="*/ 641 h 96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133" h="960989">
                <a:moveTo>
                  <a:pt x="252099" y="641"/>
                </a:moveTo>
                <a:cubicBezTo>
                  <a:pt x="250688" y="-16292"/>
                  <a:pt x="212941" y="306499"/>
                  <a:pt x="171666" y="464191"/>
                </a:cubicBezTo>
                <a:cubicBezTo>
                  <a:pt x="130391" y="621883"/>
                  <a:pt x="23146" y="889288"/>
                  <a:pt x="4449" y="946791"/>
                </a:cubicBezTo>
                <a:cubicBezTo>
                  <a:pt x="-14248" y="1004294"/>
                  <a:pt x="30202" y="872707"/>
                  <a:pt x="59483" y="809207"/>
                </a:cubicBezTo>
                <a:cubicBezTo>
                  <a:pt x="88764" y="745707"/>
                  <a:pt x="148736" y="696319"/>
                  <a:pt x="180133" y="565791"/>
                </a:cubicBezTo>
                <a:cubicBezTo>
                  <a:pt x="211530" y="435263"/>
                  <a:pt x="253510" y="17574"/>
                  <a:pt x="252099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D967734-7B5C-4DC0-AA23-5B46A57F04A7}"/>
              </a:ext>
            </a:extLst>
          </p:cNvPr>
          <p:cNvSpPr/>
          <p:nvPr/>
        </p:nvSpPr>
        <p:spPr>
          <a:xfrm>
            <a:off x="3524102" y="9493169"/>
            <a:ext cx="1095761" cy="769442"/>
          </a:xfrm>
          <a:custGeom>
            <a:avLst/>
            <a:gdLst>
              <a:gd name="connsiteX0" fmla="*/ 148 w 1095761"/>
              <a:gd name="connsiteY0" fmla="*/ 81 h 769442"/>
              <a:gd name="connsiteX1" fmla="*/ 435123 w 1095761"/>
              <a:gd name="connsiteY1" fmla="*/ 577931 h 769442"/>
              <a:gd name="connsiteX2" fmla="*/ 517673 w 1095761"/>
              <a:gd name="connsiteY2" fmla="*/ 631906 h 769442"/>
              <a:gd name="connsiteX3" fmla="*/ 1095523 w 1095761"/>
              <a:gd name="connsiteY3" fmla="*/ 768431 h 769442"/>
              <a:gd name="connsiteX4" fmla="*/ 587523 w 1095761"/>
              <a:gd name="connsiteY4" fmla="*/ 685881 h 769442"/>
              <a:gd name="connsiteX5" fmla="*/ 485923 w 1095761"/>
              <a:gd name="connsiteY5" fmla="*/ 536656 h 769442"/>
              <a:gd name="connsiteX6" fmla="*/ 148 w 1095761"/>
              <a:gd name="connsiteY6" fmla="*/ 81 h 76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5761" h="769442">
                <a:moveTo>
                  <a:pt x="148" y="81"/>
                </a:moveTo>
                <a:cubicBezTo>
                  <a:pt x="-8319" y="6960"/>
                  <a:pt x="348869" y="472627"/>
                  <a:pt x="435123" y="577931"/>
                </a:cubicBezTo>
                <a:cubicBezTo>
                  <a:pt x="521377" y="683235"/>
                  <a:pt x="407606" y="600156"/>
                  <a:pt x="517673" y="631906"/>
                </a:cubicBezTo>
                <a:cubicBezTo>
                  <a:pt x="627740" y="663656"/>
                  <a:pt x="1083881" y="759435"/>
                  <a:pt x="1095523" y="768431"/>
                </a:cubicBezTo>
                <a:cubicBezTo>
                  <a:pt x="1107165" y="777427"/>
                  <a:pt x="689123" y="724510"/>
                  <a:pt x="587523" y="685881"/>
                </a:cubicBezTo>
                <a:cubicBezTo>
                  <a:pt x="485923" y="647252"/>
                  <a:pt x="576411" y="647781"/>
                  <a:pt x="485923" y="536656"/>
                </a:cubicBezTo>
                <a:cubicBezTo>
                  <a:pt x="395436" y="425531"/>
                  <a:pt x="8615" y="-6798"/>
                  <a:pt x="148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6B7CA26-CF5D-48EA-A89E-6E33E5EF4004}"/>
              </a:ext>
            </a:extLst>
          </p:cNvPr>
          <p:cNvSpPr/>
          <p:nvPr/>
        </p:nvSpPr>
        <p:spPr>
          <a:xfrm>
            <a:off x="3096691" y="8417129"/>
            <a:ext cx="283928" cy="677205"/>
          </a:xfrm>
          <a:custGeom>
            <a:avLst/>
            <a:gdLst>
              <a:gd name="connsiteX0" fmla="*/ 522 w 283928"/>
              <a:gd name="connsiteY0" fmla="*/ 2971 h 677205"/>
              <a:gd name="connsiteX1" fmla="*/ 264047 w 283928"/>
              <a:gd name="connsiteY1" fmla="*/ 634796 h 677205"/>
              <a:gd name="connsiteX2" fmla="*/ 260872 w 283928"/>
              <a:gd name="connsiteY2" fmla="*/ 607809 h 677205"/>
              <a:gd name="connsiteX3" fmla="*/ 225947 w 283928"/>
              <a:gd name="connsiteY3" fmla="*/ 515734 h 677205"/>
              <a:gd name="connsiteX4" fmla="*/ 205309 w 283928"/>
              <a:gd name="connsiteY4" fmla="*/ 447471 h 677205"/>
              <a:gd name="connsiteX5" fmla="*/ 195784 w 283928"/>
              <a:gd name="connsiteY5" fmla="*/ 398259 h 677205"/>
              <a:gd name="connsiteX6" fmla="*/ 522 w 283928"/>
              <a:gd name="connsiteY6" fmla="*/ 2971 h 67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928" h="677205">
                <a:moveTo>
                  <a:pt x="522" y="2971"/>
                </a:moveTo>
                <a:cubicBezTo>
                  <a:pt x="11899" y="42394"/>
                  <a:pt x="220655" y="533990"/>
                  <a:pt x="264047" y="634796"/>
                </a:cubicBezTo>
                <a:cubicBezTo>
                  <a:pt x="307439" y="735602"/>
                  <a:pt x="267222" y="627653"/>
                  <a:pt x="260872" y="607809"/>
                </a:cubicBezTo>
                <a:cubicBezTo>
                  <a:pt x="254522" y="587965"/>
                  <a:pt x="235207" y="542457"/>
                  <a:pt x="225947" y="515734"/>
                </a:cubicBezTo>
                <a:cubicBezTo>
                  <a:pt x="216687" y="489011"/>
                  <a:pt x="210336" y="467050"/>
                  <a:pt x="205309" y="447471"/>
                </a:cubicBezTo>
                <a:cubicBezTo>
                  <a:pt x="200282" y="427892"/>
                  <a:pt x="224623" y="468373"/>
                  <a:pt x="195784" y="398259"/>
                </a:cubicBezTo>
                <a:cubicBezTo>
                  <a:pt x="166945" y="328145"/>
                  <a:pt x="-10855" y="-36452"/>
                  <a:pt x="522" y="2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97FE32C-946E-43F8-B0C5-BEFAD9866274}"/>
              </a:ext>
            </a:extLst>
          </p:cNvPr>
          <p:cNvSpPr/>
          <p:nvPr/>
        </p:nvSpPr>
        <p:spPr>
          <a:xfrm>
            <a:off x="3381285" y="9093835"/>
            <a:ext cx="169286" cy="439322"/>
          </a:xfrm>
          <a:custGeom>
            <a:avLst/>
            <a:gdLst>
              <a:gd name="connsiteX0" fmla="*/ 90 w 169286"/>
              <a:gd name="connsiteY0" fmla="*/ 953 h 439322"/>
              <a:gd name="connsiteX1" fmla="*/ 155665 w 169286"/>
              <a:gd name="connsiteY1" fmla="*/ 418465 h 439322"/>
              <a:gd name="connsiteX2" fmla="*/ 158840 w 169286"/>
              <a:gd name="connsiteY2" fmla="*/ 369253 h 439322"/>
              <a:gd name="connsiteX3" fmla="*/ 133440 w 169286"/>
              <a:gd name="connsiteY3" fmla="*/ 305753 h 439322"/>
              <a:gd name="connsiteX4" fmla="*/ 90 w 169286"/>
              <a:gd name="connsiteY4" fmla="*/ 953 h 43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86" h="439322">
                <a:moveTo>
                  <a:pt x="90" y="953"/>
                </a:moveTo>
                <a:cubicBezTo>
                  <a:pt x="3794" y="19738"/>
                  <a:pt x="129207" y="357082"/>
                  <a:pt x="155665" y="418465"/>
                </a:cubicBezTo>
                <a:cubicBezTo>
                  <a:pt x="182123" y="479848"/>
                  <a:pt x="162544" y="388038"/>
                  <a:pt x="158840" y="369253"/>
                </a:cubicBezTo>
                <a:cubicBezTo>
                  <a:pt x="155136" y="350468"/>
                  <a:pt x="159634" y="365020"/>
                  <a:pt x="133440" y="305753"/>
                </a:cubicBezTo>
                <a:cubicBezTo>
                  <a:pt x="107246" y="246486"/>
                  <a:pt x="-3614" y="-17832"/>
                  <a:pt x="90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2D99E672-17DE-48E6-A9AC-1A0216F57F1C}"/>
              </a:ext>
            </a:extLst>
          </p:cNvPr>
          <p:cNvSpPr/>
          <p:nvPr/>
        </p:nvSpPr>
        <p:spPr>
          <a:xfrm>
            <a:off x="3165261" y="8991536"/>
            <a:ext cx="387322" cy="673796"/>
          </a:xfrm>
          <a:custGeom>
            <a:avLst/>
            <a:gdLst>
              <a:gd name="connsiteX0" fmla="*/ 214 w 387322"/>
              <a:gd name="connsiteY0" fmla="*/ 64 h 673796"/>
              <a:gd name="connsiteX1" fmla="*/ 187539 w 387322"/>
              <a:gd name="connsiteY1" fmla="*/ 376302 h 673796"/>
              <a:gd name="connsiteX2" fmla="*/ 276439 w 387322"/>
              <a:gd name="connsiteY2" fmla="*/ 538227 h 673796"/>
              <a:gd name="connsiteX3" fmla="*/ 385977 w 387322"/>
              <a:gd name="connsiteY3" fmla="*/ 673164 h 673796"/>
              <a:gd name="connsiteX4" fmla="*/ 330414 w 387322"/>
              <a:gd name="connsiteY4" fmla="*/ 581089 h 673796"/>
              <a:gd name="connsiteX5" fmla="*/ 227227 w 387322"/>
              <a:gd name="connsiteY5" fmla="*/ 406464 h 673796"/>
              <a:gd name="connsiteX6" fmla="*/ 214 w 387322"/>
              <a:gd name="connsiteY6" fmla="*/ 64 h 67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322" h="673796">
                <a:moveTo>
                  <a:pt x="214" y="64"/>
                </a:moveTo>
                <a:cubicBezTo>
                  <a:pt x="-6401" y="-4963"/>
                  <a:pt x="141502" y="286608"/>
                  <a:pt x="187539" y="376302"/>
                </a:cubicBezTo>
                <a:cubicBezTo>
                  <a:pt x="233576" y="465996"/>
                  <a:pt x="243366" y="488750"/>
                  <a:pt x="276439" y="538227"/>
                </a:cubicBezTo>
                <a:cubicBezTo>
                  <a:pt x="309512" y="587704"/>
                  <a:pt x="376981" y="666020"/>
                  <a:pt x="385977" y="673164"/>
                </a:cubicBezTo>
                <a:cubicBezTo>
                  <a:pt x="394973" y="680308"/>
                  <a:pt x="356872" y="625539"/>
                  <a:pt x="330414" y="581089"/>
                </a:cubicBezTo>
                <a:cubicBezTo>
                  <a:pt x="303956" y="536639"/>
                  <a:pt x="278821" y="501449"/>
                  <a:pt x="227227" y="406464"/>
                </a:cubicBezTo>
                <a:cubicBezTo>
                  <a:pt x="175633" y="311479"/>
                  <a:pt x="6829" y="5091"/>
                  <a:pt x="21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A9161E65-8E07-4C8C-B658-B69804413CBE}"/>
              </a:ext>
            </a:extLst>
          </p:cNvPr>
          <p:cNvSpPr/>
          <p:nvPr/>
        </p:nvSpPr>
        <p:spPr>
          <a:xfrm>
            <a:off x="2914269" y="8475647"/>
            <a:ext cx="261270" cy="535049"/>
          </a:xfrm>
          <a:custGeom>
            <a:avLst/>
            <a:gdLst>
              <a:gd name="connsiteX0" fmla="*/ 381 w 261270"/>
              <a:gd name="connsiteY0" fmla="*/ 16 h 535049"/>
              <a:gd name="connsiteX1" fmla="*/ 163894 w 261270"/>
              <a:gd name="connsiteY1" fmla="*/ 358791 h 535049"/>
              <a:gd name="connsiteX2" fmla="*/ 260731 w 261270"/>
              <a:gd name="connsiteY2" fmla="*/ 535003 h 535049"/>
              <a:gd name="connsiteX3" fmla="*/ 122619 w 261270"/>
              <a:gd name="connsiteY3" fmla="*/ 344503 h 535049"/>
              <a:gd name="connsiteX4" fmla="*/ 381 w 261270"/>
              <a:gd name="connsiteY4" fmla="*/ 16 h 53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270" h="535049">
                <a:moveTo>
                  <a:pt x="381" y="16"/>
                </a:moveTo>
                <a:cubicBezTo>
                  <a:pt x="7260" y="2397"/>
                  <a:pt x="120502" y="269627"/>
                  <a:pt x="163894" y="358791"/>
                </a:cubicBezTo>
                <a:cubicBezTo>
                  <a:pt x="207286" y="447955"/>
                  <a:pt x="267610" y="537384"/>
                  <a:pt x="260731" y="535003"/>
                </a:cubicBezTo>
                <a:cubicBezTo>
                  <a:pt x="253852" y="532622"/>
                  <a:pt x="163894" y="431551"/>
                  <a:pt x="122619" y="344503"/>
                </a:cubicBezTo>
                <a:cubicBezTo>
                  <a:pt x="81344" y="257455"/>
                  <a:pt x="-6498" y="-2365"/>
                  <a:pt x="38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3F52A10-6358-4D81-B652-1056DB91A4CB}"/>
              </a:ext>
            </a:extLst>
          </p:cNvPr>
          <p:cNvSpPr/>
          <p:nvPr/>
        </p:nvSpPr>
        <p:spPr>
          <a:xfrm>
            <a:off x="2779466" y="7686550"/>
            <a:ext cx="152483" cy="806649"/>
          </a:xfrm>
          <a:custGeom>
            <a:avLst/>
            <a:gdLst>
              <a:gd name="connsiteX0" fmla="*/ 14534 w 152483"/>
              <a:gd name="connsiteY0" fmla="*/ 125 h 806649"/>
              <a:gd name="connsiteX1" fmla="*/ 9772 w 152483"/>
              <a:gd name="connsiteY1" fmla="*/ 265238 h 806649"/>
              <a:gd name="connsiteX2" fmla="*/ 149472 w 152483"/>
              <a:gd name="connsiteY2" fmla="*/ 798638 h 806649"/>
              <a:gd name="connsiteX3" fmla="*/ 100259 w 152483"/>
              <a:gd name="connsiteY3" fmla="*/ 562100 h 806649"/>
              <a:gd name="connsiteX4" fmla="*/ 36759 w 152483"/>
              <a:gd name="connsiteY4" fmla="*/ 235075 h 806649"/>
              <a:gd name="connsiteX5" fmla="*/ 14534 w 152483"/>
              <a:gd name="connsiteY5" fmla="*/ 125 h 80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83" h="806649">
                <a:moveTo>
                  <a:pt x="14534" y="125"/>
                </a:moveTo>
                <a:cubicBezTo>
                  <a:pt x="10036" y="5152"/>
                  <a:pt x="-12718" y="132153"/>
                  <a:pt x="9772" y="265238"/>
                </a:cubicBezTo>
                <a:cubicBezTo>
                  <a:pt x="32262" y="398323"/>
                  <a:pt x="134391" y="749161"/>
                  <a:pt x="149472" y="798638"/>
                </a:cubicBezTo>
                <a:cubicBezTo>
                  <a:pt x="164553" y="848115"/>
                  <a:pt x="119044" y="656027"/>
                  <a:pt x="100259" y="562100"/>
                </a:cubicBezTo>
                <a:cubicBezTo>
                  <a:pt x="81474" y="468173"/>
                  <a:pt x="52634" y="327414"/>
                  <a:pt x="36759" y="235075"/>
                </a:cubicBezTo>
                <a:cubicBezTo>
                  <a:pt x="20884" y="142736"/>
                  <a:pt x="19032" y="-4902"/>
                  <a:pt x="14534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EB3A9FD-B5A0-4384-872E-B0880510828D}"/>
              </a:ext>
            </a:extLst>
          </p:cNvPr>
          <p:cNvSpPr/>
          <p:nvPr/>
        </p:nvSpPr>
        <p:spPr>
          <a:xfrm>
            <a:off x="2751120" y="7009457"/>
            <a:ext cx="57209" cy="712477"/>
          </a:xfrm>
          <a:custGeom>
            <a:avLst/>
            <a:gdLst>
              <a:gd name="connsiteX0" fmla="*/ 18 w 57209"/>
              <a:gd name="connsiteY0" fmla="*/ 27931 h 712477"/>
              <a:gd name="connsiteX1" fmla="*/ 33355 w 57209"/>
              <a:gd name="connsiteY1" fmla="*/ 694681 h 712477"/>
              <a:gd name="connsiteX2" fmla="*/ 57168 w 57209"/>
              <a:gd name="connsiteY2" fmla="*/ 489893 h 712477"/>
              <a:gd name="connsiteX3" fmla="*/ 38118 w 57209"/>
              <a:gd name="connsiteY3" fmla="*/ 158106 h 712477"/>
              <a:gd name="connsiteX4" fmla="*/ 18 w 57209"/>
              <a:gd name="connsiteY4" fmla="*/ 27931 h 71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09" h="712477">
                <a:moveTo>
                  <a:pt x="18" y="27931"/>
                </a:moveTo>
                <a:cubicBezTo>
                  <a:pt x="-776" y="117360"/>
                  <a:pt x="23830" y="617687"/>
                  <a:pt x="33355" y="694681"/>
                </a:cubicBezTo>
                <a:cubicBezTo>
                  <a:pt x="42880" y="771675"/>
                  <a:pt x="56374" y="579322"/>
                  <a:pt x="57168" y="489893"/>
                </a:cubicBezTo>
                <a:cubicBezTo>
                  <a:pt x="57962" y="400464"/>
                  <a:pt x="47114" y="230073"/>
                  <a:pt x="38118" y="158106"/>
                </a:cubicBezTo>
                <a:cubicBezTo>
                  <a:pt x="29122" y="86139"/>
                  <a:pt x="812" y="-61498"/>
                  <a:pt x="18" y="27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D47AAC41-554F-4B43-B06C-16A888A79AB7}"/>
              </a:ext>
            </a:extLst>
          </p:cNvPr>
          <p:cNvSpPr/>
          <p:nvPr/>
        </p:nvSpPr>
        <p:spPr>
          <a:xfrm>
            <a:off x="2742308" y="6229794"/>
            <a:ext cx="45674" cy="761185"/>
          </a:xfrm>
          <a:custGeom>
            <a:avLst/>
            <a:gdLst>
              <a:gd name="connsiteX0" fmla="*/ 45342 w 45674"/>
              <a:gd name="connsiteY0" fmla="*/ 1144 h 761185"/>
              <a:gd name="connsiteX1" fmla="*/ 892 w 45674"/>
              <a:gd name="connsiteY1" fmla="*/ 221806 h 761185"/>
              <a:gd name="connsiteX2" fmla="*/ 16767 w 45674"/>
              <a:gd name="connsiteY2" fmla="*/ 655194 h 761185"/>
              <a:gd name="connsiteX3" fmla="*/ 31055 w 45674"/>
              <a:gd name="connsiteY3" fmla="*/ 750444 h 761185"/>
              <a:gd name="connsiteX4" fmla="*/ 37405 w 45674"/>
              <a:gd name="connsiteY4" fmla="*/ 467869 h 761185"/>
              <a:gd name="connsiteX5" fmla="*/ 21530 w 45674"/>
              <a:gd name="connsiteY5" fmla="*/ 148781 h 761185"/>
              <a:gd name="connsiteX6" fmla="*/ 45342 w 45674"/>
              <a:gd name="connsiteY6" fmla="*/ 1144 h 76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74" h="761185">
                <a:moveTo>
                  <a:pt x="45342" y="1144"/>
                </a:moveTo>
                <a:cubicBezTo>
                  <a:pt x="41902" y="13315"/>
                  <a:pt x="5654" y="112798"/>
                  <a:pt x="892" y="221806"/>
                </a:cubicBezTo>
                <a:cubicBezTo>
                  <a:pt x="-3870" y="330814"/>
                  <a:pt x="11740" y="567088"/>
                  <a:pt x="16767" y="655194"/>
                </a:cubicBezTo>
                <a:cubicBezTo>
                  <a:pt x="21794" y="743300"/>
                  <a:pt x="27615" y="781665"/>
                  <a:pt x="31055" y="750444"/>
                </a:cubicBezTo>
                <a:cubicBezTo>
                  <a:pt x="34495" y="719223"/>
                  <a:pt x="38992" y="568146"/>
                  <a:pt x="37405" y="467869"/>
                </a:cubicBezTo>
                <a:cubicBezTo>
                  <a:pt x="35818" y="367592"/>
                  <a:pt x="18620" y="221277"/>
                  <a:pt x="21530" y="148781"/>
                </a:cubicBezTo>
                <a:cubicBezTo>
                  <a:pt x="24440" y="76285"/>
                  <a:pt x="48782" y="-11027"/>
                  <a:pt x="45342" y="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577F637E-EE4C-434E-A8CD-A8CFA04A8CAE}"/>
              </a:ext>
            </a:extLst>
          </p:cNvPr>
          <p:cNvSpPr/>
          <p:nvPr/>
        </p:nvSpPr>
        <p:spPr>
          <a:xfrm>
            <a:off x="2854360" y="5258307"/>
            <a:ext cx="151952" cy="1079045"/>
          </a:xfrm>
          <a:custGeom>
            <a:avLst/>
            <a:gdLst>
              <a:gd name="connsiteX0" fmla="*/ 146015 w 151952"/>
              <a:gd name="connsiteY0" fmla="*/ 9018 h 1079045"/>
              <a:gd name="connsiteX1" fmla="*/ 6315 w 151952"/>
              <a:gd name="connsiteY1" fmla="*/ 710693 h 1079045"/>
              <a:gd name="connsiteX2" fmla="*/ 25365 w 151952"/>
              <a:gd name="connsiteY2" fmla="*/ 1078993 h 1079045"/>
              <a:gd name="connsiteX3" fmla="*/ 38065 w 151952"/>
              <a:gd name="connsiteY3" fmla="*/ 688468 h 1079045"/>
              <a:gd name="connsiteX4" fmla="*/ 117440 w 151952"/>
              <a:gd name="connsiteY4" fmla="*/ 336043 h 1079045"/>
              <a:gd name="connsiteX5" fmla="*/ 146015 w 151952"/>
              <a:gd name="connsiteY5" fmla="*/ 9018 h 10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52" h="1079045">
                <a:moveTo>
                  <a:pt x="146015" y="9018"/>
                </a:moveTo>
                <a:cubicBezTo>
                  <a:pt x="127494" y="71460"/>
                  <a:pt x="26423" y="532364"/>
                  <a:pt x="6315" y="710693"/>
                </a:cubicBezTo>
                <a:cubicBezTo>
                  <a:pt x="-13793" y="889022"/>
                  <a:pt x="20073" y="1082697"/>
                  <a:pt x="25365" y="1078993"/>
                </a:cubicBezTo>
                <a:cubicBezTo>
                  <a:pt x="30657" y="1075289"/>
                  <a:pt x="22719" y="812293"/>
                  <a:pt x="38065" y="688468"/>
                </a:cubicBezTo>
                <a:cubicBezTo>
                  <a:pt x="53411" y="564643"/>
                  <a:pt x="99448" y="447168"/>
                  <a:pt x="117440" y="336043"/>
                </a:cubicBezTo>
                <a:cubicBezTo>
                  <a:pt x="135432" y="224918"/>
                  <a:pt x="164536" y="-53424"/>
                  <a:pt x="146015" y="9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26D8C91-EB43-4444-A196-09C4CEB4877C}"/>
              </a:ext>
            </a:extLst>
          </p:cNvPr>
          <p:cNvSpPr/>
          <p:nvPr/>
        </p:nvSpPr>
        <p:spPr>
          <a:xfrm>
            <a:off x="2790097" y="4951638"/>
            <a:ext cx="124741" cy="1259454"/>
          </a:xfrm>
          <a:custGeom>
            <a:avLst/>
            <a:gdLst>
              <a:gd name="connsiteX0" fmla="*/ 124553 w 124741"/>
              <a:gd name="connsiteY0" fmla="*/ 4537 h 1259454"/>
              <a:gd name="connsiteX1" fmla="*/ 73753 w 124741"/>
              <a:gd name="connsiteY1" fmla="*/ 306162 h 1259454"/>
              <a:gd name="connsiteX2" fmla="*/ 32478 w 124741"/>
              <a:gd name="connsiteY2" fmla="*/ 918937 h 1259454"/>
              <a:gd name="connsiteX3" fmla="*/ 728 w 124741"/>
              <a:gd name="connsiteY3" fmla="*/ 1258662 h 1259454"/>
              <a:gd name="connsiteX4" fmla="*/ 64228 w 124741"/>
              <a:gd name="connsiteY4" fmla="*/ 830037 h 1259454"/>
              <a:gd name="connsiteX5" fmla="*/ 89628 w 124741"/>
              <a:gd name="connsiteY5" fmla="*/ 522062 h 1259454"/>
              <a:gd name="connsiteX6" fmla="*/ 124553 w 124741"/>
              <a:gd name="connsiteY6" fmla="*/ 4537 h 125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41" h="1259454">
                <a:moveTo>
                  <a:pt x="124553" y="4537"/>
                </a:moveTo>
                <a:cubicBezTo>
                  <a:pt x="121907" y="-31446"/>
                  <a:pt x="89099" y="153762"/>
                  <a:pt x="73753" y="306162"/>
                </a:cubicBezTo>
                <a:cubicBezTo>
                  <a:pt x="58407" y="458562"/>
                  <a:pt x="44649" y="760187"/>
                  <a:pt x="32478" y="918937"/>
                </a:cubicBezTo>
                <a:cubicBezTo>
                  <a:pt x="20307" y="1077687"/>
                  <a:pt x="-4564" y="1273479"/>
                  <a:pt x="728" y="1258662"/>
                </a:cubicBezTo>
                <a:cubicBezTo>
                  <a:pt x="6020" y="1243845"/>
                  <a:pt x="49411" y="952804"/>
                  <a:pt x="64228" y="830037"/>
                </a:cubicBezTo>
                <a:cubicBezTo>
                  <a:pt x="79045" y="707270"/>
                  <a:pt x="77986" y="653295"/>
                  <a:pt x="89628" y="522062"/>
                </a:cubicBezTo>
                <a:cubicBezTo>
                  <a:pt x="101270" y="390829"/>
                  <a:pt x="127199" y="40520"/>
                  <a:pt x="124553" y="4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6E7A1FB6-13E4-4975-8943-BC10E325032F}"/>
              </a:ext>
            </a:extLst>
          </p:cNvPr>
          <p:cNvSpPr/>
          <p:nvPr/>
        </p:nvSpPr>
        <p:spPr>
          <a:xfrm>
            <a:off x="3057470" y="4951699"/>
            <a:ext cx="648721" cy="196705"/>
          </a:xfrm>
          <a:custGeom>
            <a:avLst/>
            <a:gdLst>
              <a:gd name="connsiteX0" fmla="*/ 646168 w 648721"/>
              <a:gd name="connsiteY0" fmla="*/ 12414 h 196705"/>
              <a:gd name="connsiteX1" fmla="*/ 365180 w 648721"/>
              <a:gd name="connsiteY1" fmla="*/ 7651 h 196705"/>
              <a:gd name="connsiteX2" fmla="*/ 101655 w 648721"/>
              <a:gd name="connsiteY2" fmla="*/ 117189 h 196705"/>
              <a:gd name="connsiteX3" fmla="*/ 55 w 648721"/>
              <a:gd name="connsiteY3" fmla="*/ 196564 h 196705"/>
              <a:gd name="connsiteX4" fmla="*/ 88955 w 648721"/>
              <a:gd name="connsiteY4" fmla="*/ 98139 h 196705"/>
              <a:gd name="connsiteX5" fmla="*/ 193730 w 648721"/>
              <a:gd name="connsiteY5" fmla="*/ 37814 h 196705"/>
              <a:gd name="connsiteX6" fmla="*/ 646168 w 648721"/>
              <a:gd name="connsiteY6" fmla="*/ 12414 h 1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721" h="196705">
                <a:moveTo>
                  <a:pt x="646168" y="12414"/>
                </a:moveTo>
                <a:cubicBezTo>
                  <a:pt x="674743" y="7387"/>
                  <a:pt x="455932" y="-9812"/>
                  <a:pt x="365180" y="7651"/>
                </a:cubicBezTo>
                <a:cubicBezTo>
                  <a:pt x="274428" y="25114"/>
                  <a:pt x="162509" y="85704"/>
                  <a:pt x="101655" y="117189"/>
                </a:cubicBezTo>
                <a:cubicBezTo>
                  <a:pt x="40801" y="148674"/>
                  <a:pt x="2172" y="199739"/>
                  <a:pt x="55" y="196564"/>
                </a:cubicBezTo>
                <a:cubicBezTo>
                  <a:pt x="-2062" y="193389"/>
                  <a:pt x="56676" y="124597"/>
                  <a:pt x="88955" y="98139"/>
                </a:cubicBezTo>
                <a:cubicBezTo>
                  <a:pt x="121234" y="71681"/>
                  <a:pt x="104565" y="55012"/>
                  <a:pt x="193730" y="37814"/>
                </a:cubicBezTo>
                <a:cubicBezTo>
                  <a:pt x="282895" y="20616"/>
                  <a:pt x="617593" y="17441"/>
                  <a:pt x="646168" y="12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41660E2-C320-4241-8097-2D55F27EC169}"/>
              </a:ext>
            </a:extLst>
          </p:cNvPr>
          <p:cNvSpPr/>
          <p:nvPr/>
        </p:nvSpPr>
        <p:spPr>
          <a:xfrm>
            <a:off x="2944792" y="4659313"/>
            <a:ext cx="587396" cy="395294"/>
          </a:xfrm>
          <a:custGeom>
            <a:avLst/>
            <a:gdLst>
              <a:gd name="connsiteX0" fmla="*/ 587396 w 587396"/>
              <a:gd name="connsiteY0" fmla="*/ 0 h 395294"/>
              <a:gd name="connsiteX1" fmla="*/ 212746 w 587396"/>
              <a:gd name="connsiteY1" fmla="*/ 160337 h 395294"/>
              <a:gd name="connsiteX2" fmla="*/ 21 w 587396"/>
              <a:gd name="connsiteY2" fmla="*/ 395287 h 395294"/>
              <a:gd name="connsiteX3" fmla="*/ 223858 w 587396"/>
              <a:gd name="connsiteY3" fmla="*/ 168275 h 395294"/>
              <a:gd name="connsiteX4" fmla="*/ 382608 w 587396"/>
              <a:gd name="connsiteY4" fmla="*/ 95250 h 395294"/>
              <a:gd name="connsiteX5" fmla="*/ 587396 w 587396"/>
              <a:gd name="connsiteY5" fmla="*/ 0 h 39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396" h="395294">
                <a:moveTo>
                  <a:pt x="587396" y="0"/>
                </a:moveTo>
                <a:cubicBezTo>
                  <a:pt x="449019" y="47228"/>
                  <a:pt x="310642" y="94456"/>
                  <a:pt x="212746" y="160337"/>
                </a:cubicBezTo>
                <a:cubicBezTo>
                  <a:pt x="114850" y="226218"/>
                  <a:pt x="-1831" y="393964"/>
                  <a:pt x="21" y="395287"/>
                </a:cubicBezTo>
                <a:cubicBezTo>
                  <a:pt x="1873" y="396610"/>
                  <a:pt x="160093" y="218281"/>
                  <a:pt x="223858" y="168275"/>
                </a:cubicBezTo>
                <a:cubicBezTo>
                  <a:pt x="287622" y="118269"/>
                  <a:pt x="382608" y="95250"/>
                  <a:pt x="382608" y="95250"/>
                </a:cubicBezTo>
                <a:lnTo>
                  <a:pt x="58739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48B4CB3-8CFD-44FD-955D-120B21AFFB0F}"/>
              </a:ext>
            </a:extLst>
          </p:cNvPr>
          <p:cNvSpPr/>
          <p:nvPr/>
        </p:nvSpPr>
        <p:spPr>
          <a:xfrm>
            <a:off x="2969362" y="3972955"/>
            <a:ext cx="714033" cy="699787"/>
          </a:xfrm>
          <a:custGeom>
            <a:avLst/>
            <a:gdLst>
              <a:gd name="connsiteX0" fmla="*/ 713638 w 714033"/>
              <a:gd name="connsiteY0" fmla="*/ 28 h 699787"/>
              <a:gd name="connsiteX1" fmla="*/ 313588 w 714033"/>
              <a:gd name="connsiteY1" fmla="*/ 256145 h 699787"/>
              <a:gd name="connsiteX2" fmla="*/ 4555 w 714033"/>
              <a:gd name="connsiteY2" fmla="*/ 692178 h 699787"/>
              <a:gd name="connsiteX3" fmla="*/ 146371 w 714033"/>
              <a:gd name="connsiteY3" fmla="*/ 512262 h 699787"/>
              <a:gd name="connsiteX4" fmla="*/ 383438 w 714033"/>
              <a:gd name="connsiteY4" fmla="*/ 241328 h 699787"/>
              <a:gd name="connsiteX5" fmla="*/ 713638 w 714033"/>
              <a:gd name="connsiteY5" fmla="*/ 28 h 69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033" h="699787">
                <a:moveTo>
                  <a:pt x="713638" y="28"/>
                </a:moveTo>
                <a:cubicBezTo>
                  <a:pt x="701996" y="2498"/>
                  <a:pt x="431768" y="140787"/>
                  <a:pt x="313588" y="256145"/>
                </a:cubicBezTo>
                <a:cubicBezTo>
                  <a:pt x="195407" y="371503"/>
                  <a:pt x="32424" y="649492"/>
                  <a:pt x="4555" y="692178"/>
                </a:cubicBezTo>
                <a:cubicBezTo>
                  <a:pt x="-23314" y="734864"/>
                  <a:pt x="83224" y="587404"/>
                  <a:pt x="146371" y="512262"/>
                </a:cubicBezTo>
                <a:cubicBezTo>
                  <a:pt x="209518" y="437120"/>
                  <a:pt x="290305" y="324584"/>
                  <a:pt x="383438" y="241328"/>
                </a:cubicBezTo>
                <a:cubicBezTo>
                  <a:pt x="476571" y="158072"/>
                  <a:pt x="725280" y="-2442"/>
                  <a:pt x="71363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8FF7ABA-B0A0-4A6E-8BF7-0C936B682E32}"/>
              </a:ext>
            </a:extLst>
          </p:cNvPr>
          <p:cNvSpPr/>
          <p:nvPr/>
        </p:nvSpPr>
        <p:spPr>
          <a:xfrm>
            <a:off x="3856126" y="3788203"/>
            <a:ext cx="970400" cy="142677"/>
          </a:xfrm>
          <a:custGeom>
            <a:avLst/>
            <a:gdLst>
              <a:gd name="connsiteX0" fmla="*/ 441 w 970400"/>
              <a:gd name="connsiteY0" fmla="*/ 142447 h 142677"/>
              <a:gd name="connsiteX1" fmla="*/ 463991 w 970400"/>
              <a:gd name="connsiteY1" fmla="*/ 4864 h 142677"/>
              <a:gd name="connsiteX2" fmla="*/ 798424 w 970400"/>
              <a:gd name="connsiteY2" fmla="*/ 36614 h 142677"/>
              <a:gd name="connsiteX3" fmla="*/ 961407 w 970400"/>
              <a:gd name="connsiteY3" fmla="*/ 91647 h 142677"/>
              <a:gd name="connsiteX4" fmla="*/ 906374 w 970400"/>
              <a:gd name="connsiteY4" fmla="*/ 78947 h 142677"/>
              <a:gd name="connsiteX5" fmla="*/ 550774 w 970400"/>
              <a:gd name="connsiteY5" fmla="*/ 38730 h 142677"/>
              <a:gd name="connsiteX6" fmla="*/ 441 w 970400"/>
              <a:gd name="connsiteY6" fmla="*/ 142447 h 14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400" h="142677">
                <a:moveTo>
                  <a:pt x="441" y="142447"/>
                </a:moveTo>
                <a:cubicBezTo>
                  <a:pt x="-14023" y="136803"/>
                  <a:pt x="330994" y="22503"/>
                  <a:pt x="463991" y="4864"/>
                </a:cubicBezTo>
                <a:cubicBezTo>
                  <a:pt x="596988" y="-12775"/>
                  <a:pt x="715521" y="22150"/>
                  <a:pt x="798424" y="36614"/>
                </a:cubicBezTo>
                <a:cubicBezTo>
                  <a:pt x="881327" y="51078"/>
                  <a:pt x="943415" y="84591"/>
                  <a:pt x="961407" y="91647"/>
                </a:cubicBezTo>
                <a:cubicBezTo>
                  <a:pt x="979399" y="98703"/>
                  <a:pt x="974813" y="87766"/>
                  <a:pt x="906374" y="78947"/>
                </a:cubicBezTo>
                <a:cubicBezTo>
                  <a:pt x="837935" y="70128"/>
                  <a:pt x="699294" y="29205"/>
                  <a:pt x="550774" y="38730"/>
                </a:cubicBezTo>
                <a:cubicBezTo>
                  <a:pt x="402254" y="48255"/>
                  <a:pt x="14905" y="148091"/>
                  <a:pt x="441" y="142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B3D36FB-F327-4B6B-8E60-67D0FCFDE29F}"/>
              </a:ext>
            </a:extLst>
          </p:cNvPr>
          <p:cNvSpPr/>
          <p:nvPr/>
        </p:nvSpPr>
        <p:spPr>
          <a:xfrm>
            <a:off x="4806177" y="3760531"/>
            <a:ext cx="1220684" cy="391696"/>
          </a:xfrm>
          <a:custGeom>
            <a:avLst/>
            <a:gdLst>
              <a:gd name="connsiteX0" fmla="*/ 773 w 1220684"/>
              <a:gd name="connsiteY0" fmla="*/ 96036 h 391696"/>
              <a:gd name="connsiteX1" fmla="*/ 347906 w 1220684"/>
              <a:gd name="connsiteY1" fmla="*/ 786 h 391696"/>
              <a:gd name="connsiteX2" fmla="*/ 722556 w 1220684"/>
              <a:gd name="connsiteY2" fmla="*/ 157419 h 391696"/>
              <a:gd name="connsiteX3" fmla="*/ 1205156 w 1220684"/>
              <a:gd name="connsiteY3" fmla="*/ 383902 h 391696"/>
              <a:gd name="connsiteX4" fmla="*/ 1076040 w 1220684"/>
              <a:gd name="connsiteY4" fmla="*/ 330986 h 391696"/>
              <a:gd name="connsiteX5" fmla="*/ 815690 w 1220684"/>
              <a:gd name="connsiteY5" fmla="*/ 248436 h 391696"/>
              <a:gd name="connsiteX6" fmla="*/ 445273 w 1220684"/>
              <a:gd name="connsiteY6" fmla="*/ 76986 h 391696"/>
              <a:gd name="connsiteX7" fmla="*/ 773 w 1220684"/>
              <a:gd name="connsiteY7" fmla="*/ 96036 h 39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684" h="391696">
                <a:moveTo>
                  <a:pt x="773" y="96036"/>
                </a:moveTo>
                <a:cubicBezTo>
                  <a:pt x="-15455" y="83336"/>
                  <a:pt x="227609" y="-9444"/>
                  <a:pt x="347906" y="786"/>
                </a:cubicBezTo>
                <a:cubicBezTo>
                  <a:pt x="468203" y="11016"/>
                  <a:pt x="579681" y="93566"/>
                  <a:pt x="722556" y="157419"/>
                </a:cubicBezTo>
                <a:cubicBezTo>
                  <a:pt x="865431" y="221272"/>
                  <a:pt x="1146242" y="354974"/>
                  <a:pt x="1205156" y="383902"/>
                </a:cubicBezTo>
                <a:cubicBezTo>
                  <a:pt x="1264070" y="412830"/>
                  <a:pt x="1140951" y="353564"/>
                  <a:pt x="1076040" y="330986"/>
                </a:cubicBezTo>
                <a:cubicBezTo>
                  <a:pt x="1011129" y="308408"/>
                  <a:pt x="920818" y="290769"/>
                  <a:pt x="815690" y="248436"/>
                </a:cubicBezTo>
                <a:cubicBezTo>
                  <a:pt x="710562" y="206103"/>
                  <a:pt x="580740" y="100622"/>
                  <a:pt x="445273" y="76986"/>
                </a:cubicBezTo>
                <a:cubicBezTo>
                  <a:pt x="309806" y="53350"/>
                  <a:pt x="17001" y="108736"/>
                  <a:pt x="773" y="96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75B8396-0A4D-4839-8FCE-F91DD4DFACFD}"/>
              </a:ext>
            </a:extLst>
          </p:cNvPr>
          <p:cNvSpPr/>
          <p:nvPr/>
        </p:nvSpPr>
        <p:spPr>
          <a:xfrm>
            <a:off x="6063705" y="4178276"/>
            <a:ext cx="579203" cy="586374"/>
          </a:xfrm>
          <a:custGeom>
            <a:avLst/>
            <a:gdLst>
              <a:gd name="connsiteX0" fmla="*/ 545 w 579203"/>
              <a:gd name="connsiteY0" fmla="*/ 24 h 586374"/>
              <a:gd name="connsiteX1" fmla="*/ 440812 w 579203"/>
              <a:gd name="connsiteY1" fmla="*/ 336574 h 586374"/>
              <a:gd name="connsiteX2" fmla="*/ 544528 w 579203"/>
              <a:gd name="connsiteY2" fmla="*/ 579991 h 586374"/>
              <a:gd name="connsiteX3" fmla="*/ 544528 w 579203"/>
              <a:gd name="connsiteY3" fmla="*/ 520724 h 586374"/>
              <a:gd name="connsiteX4" fmla="*/ 540295 w 579203"/>
              <a:gd name="connsiteY4" fmla="*/ 353507 h 586374"/>
              <a:gd name="connsiteX5" fmla="*/ 545 w 579203"/>
              <a:gd name="connsiteY5" fmla="*/ 24 h 58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203" h="586374">
                <a:moveTo>
                  <a:pt x="545" y="24"/>
                </a:moveTo>
                <a:cubicBezTo>
                  <a:pt x="-16035" y="-2798"/>
                  <a:pt x="350148" y="239913"/>
                  <a:pt x="440812" y="336574"/>
                </a:cubicBezTo>
                <a:cubicBezTo>
                  <a:pt x="531476" y="433235"/>
                  <a:pt x="527242" y="549299"/>
                  <a:pt x="544528" y="579991"/>
                </a:cubicBezTo>
                <a:cubicBezTo>
                  <a:pt x="561814" y="610683"/>
                  <a:pt x="544528" y="520724"/>
                  <a:pt x="544528" y="520724"/>
                </a:cubicBezTo>
                <a:cubicBezTo>
                  <a:pt x="543823" y="482977"/>
                  <a:pt x="625667" y="438526"/>
                  <a:pt x="540295" y="353507"/>
                </a:cubicBezTo>
                <a:cubicBezTo>
                  <a:pt x="454923" y="268488"/>
                  <a:pt x="17125" y="2846"/>
                  <a:pt x="545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B4ACB7EF-0501-43B1-B31C-4A5179C1A356}"/>
              </a:ext>
            </a:extLst>
          </p:cNvPr>
          <p:cNvSpPr/>
          <p:nvPr/>
        </p:nvSpPr>
        <p:spPr>
          <a:xfrm>
            <a:off x="6637931" y="4788753"/>
            <a:ext cx="122737" cy="611539"/>
          </a:xfrm>
          <a:custGeom>
            <a:avLst/>
            <a:gdLst>
              <a:gd name="connsiteX0" fmla="*/ 2052 w 122737"/>
              <a:gd name="connsiteY0" fmla="*/ 1264 h 611539"/>
              <a:gd name="connsiteX1" fmla="*/ 74019 w 122737"/>
              <a:gd name="connsiteY1" fmla="*/ 295480 h 611539"/>
              <a:gd name="connsiteX2" fmla="*/ 78252 w 122737"/>
              <a:gd name="connsiteY2" fmla="*/ 496564 h 611539"/>
              <a:gd name="connsiteX3" fmla="*/ 122702 w 122737"/>
              <a:gd name="connsiteY3" fmla="*/ 610864 h 611539"/>
              <a:gd name="connsiteX4" fmla="*/ 84602 w 122737"/>
              <a:gd name="connsiteY4" fmla="*/ 526197 h 611539"/>
              <a:gd name="connsiteX5" fmla="*/ 25336 w 122737"/>
              <a:gd name="connsiteY5" fmla="*/ 202347 h 611539"/>
              <a:gd name="connsiteX6" fmla="*/ 2052 w 122737"/>
              <a:gd name="connsiteY6" fmla="*/ 1264 h 61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737" h="611539">
                <a:moveTo>
                  <a:pt x="2052" y="1264"/>
                </a:moveTo>
                <a:cubicBezTo>
                  <a:pt x="10166" y="16786"/>
                  <a:pt x="61319" y="212930"/>
                  <a:pt x="74019" y="295480"/>
                </a:cubicBezTo>
                <a:cubicBezTo>
                  <a:pt x="86719" y="378030"/>
                  <a:pt x="70138" y="444000"/>
                  <a:pt x="78252" y="496564"/>
                </a:cubicBezTo>
                <a:cubicBezTo>
                  <a:pt x="86366" y="549128"/>
                  <a:pt x="121644" y="605925"/>
                  <a:pt x="122702" y="610864"/>
                </a:cubicBezTo>
                <a:cubicBezTo>
                  <a:pt x="123760" y="615803"/>
                  <a:pt x="100830" y="594283"/>
                  <a:pt x="84602" y="526197"/>
                </a:cubicBezTo>
                <a:cubicBezTo>
                  <a:pt x="68374" y="458111"/>
                  <a:pt x="39094" y="288072"/>
                  <a:pt x="25336" y="202347"/>
                </a:cubicBezTo>
                <a:cubicBezTo>
                  <a:pt x="11578" y="116622"/>
                  <a:pt x="-6062" y="-14258"/>
                  <a:pt x="2052" y="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00AB0FD-3CFF-4C20-BC10-06C0A7BD649C}"/>
              </a:ext>
            </a:extLst>
          </p:cNvPr>
          <p:cNvSpPr/>
          <p:nvPr/>
        </p:nvSpPr>
        <p:spPr>
          <a:xfrm>
            <a:off x="6600467" y="5390630"/>
            <a:ext cx="170750" cy="776595"/>
          </a:xfrm>
          <a:custGeom>
            <a:avLst/>
            <a:gdLst>
              <a:gd name="connsiteX0" fmla="*/ 75500 w 170750"/>
              <a:gd name="connsiteY0" fmla="*/ 520 h 776595"/>
              <a:gd name="connsiteX1" fmla="*/ 1416 w 170750"/>
              <a:gd name="connsiteY1" fmla="*/ 250287 h 776595"/>
              <a:gd name="connsiteX2" fmla="*/ 37400 w 170750"/>
              <a:gd name="connsiteY2" fmla="*/ 307437 h 776595"/>
              <a:gd name="connsiteX3" fmla="*/ 162283 w 170750"/>
              <a:gd name="connsiteY3" fmla="*/ 749820 h 776595"/>
              <a:gd name="connsiteX4" fmla="*/ 143233 w 170750"/>
              <a:gd name="connsiteY4" fmla="*/ 682087 h 776595"/>
              <a:gd name="connsiteX5" fmla="*/ 12000 w 170750"/>
              <a:gd name="connsiteY5" fmla="*/ 309553 h 776595"/>
              <a:gd name="connsiteX6" fmla="*/ 41633 w 170750"/>
              <a:gd name="connsiteY6" fmla="*/ 188903 h 776595"/>
              <a:gd name="connsiteX7" fmla="*/ 75500 w 170750"/>
              <a:gd name="connsiteY7" fmla="*/ 520 h 77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750" h="776595">
                <a:moveTo>
                  <a:pt x="75500" y="520"/>
                </a:moveTo>
                <a:cubicBezTo>
                  <a:pt x="68797" y="10751"/>
                  <a:pt x="7766" y="199134"/>
                  <a:pt x="1416" y="250287"/>
                </a:cubicBezTo>
                <a:cubicBezTo>
                  <a:pt x="-4934" y="301440"/>
                  <a:pt x="10589" y="224182"/>
                  <a:pt x="37400" y="307437"/>
                </a:cubicBezTo>
                <a:cubicBezTo>
                  <a:pt x="64211" y="390692"/>
                  <a:pt x="144644" y="687378"/>
                  <a:pt x="162283" y="749820"/>
                </a:cubicBezTo>
                <a:cubicBezTo>
                  <a:pt x="179922" y="812262"/>
                  <a:pt x="168280" y="755465"/>
                  <a:pt x="143233" y="682087"/>
                </a:cubicBezTo>
                <a:cubicBezTo>
                  <a:pt x="118186" y="608709"/>
                  <a:pt x="28933" y="391750"/>
                  <a:pt x="12000" y="309553"/>
                </a:cubicBezTo>
                <a:cubicBezTo>
                  <a:pt x="-4933" y="227356"/>
                  <a:pt x="26816" y="244289"/>
                  <a:pt x="41633" y="188903"/>
                </a:cubicBezTo>
                <a:cubicBezTo>
                  <a:pt x="56450" y="133517"/>
                  <a:pt x="82203" y="-9711"/>
                  <a:pt x="75500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86FC357-49F1-4783-B2A3-CD236A580FD2}"/>
              </a:ext>
            </a:extLst>
          </p:cNvPr>
          <p:cNvSpPr/>
          <p:nvPr/>
        </p:nvSpPr>
        <p:spPr>
          <a:xfrm>
            <a:off x="6739460" y="6241642"/>
            <a:ext cx="95547" cy="845973"/>
          </a:xfrm>
          <a:custGeom>
            <a:avLst/>
            <a:gdLst>
              <a:gd name="connsiteX0" fmla="*/ 4240 w 95547"/>
              <a:gd name="connsiteY0" fmla="*/ 408 h 845973"/>
              <a:gd name="connsiteX1" fmla="*/ 59273 w 95547"/>
              <a:gd name="connsiteY1" fmla="*/ 324258 h 845973"/>
              <a:gd name="connsiteX2" fmla="*/ 7 w 95547"/>
              <a:gd name="connsiteY2" fmla="*/ 571908 h 845973"/>
              <a:gd name="connsiteX3" fmla="*/ 55040 w 95547"/>
              <a:gd name="connsiteY3" fmla="*/ 842841 h 845973"/>
              <a:gd name="connsiteX4" fmla="*/ 33873 w 95547"/>
              <a:gd name="connsiteY4" fmla="*/ 698908 h 845973"/>
              <a:gd name="connsiteX5" fmla="*/ 95257 w 95547"/>
              <a:gd name="connsiteY5" fmla="*/ 394108 h 845973"/>
              <a:gd name="connsiteX6" fmla="*/ 4240 w 95547"/>
              <a:gd name="connsiteY6" fmla="*/ 408 h 84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547" h="845973">
                <a:moveTo>
                  <a:pt x="4240" y="408"/>
                </a:moveTo>
                <a:cubicBezTo>
                  <a:pt x="-1757" y="-11234"/>
                  <a:pt x="59978" y="229008"/>
                  <a:pt x="59273" y="324258"/>
                </a:cubicBezTo>
                <a:cubicBezTo>
                  <a:pt x="58568" y="419508"/>
                  <a:pt x="712" y="485478"/>
                  <a:pt x="7" y="571908"/>
                </a:cubicBezTo>
                <a:cubicBezTo>
                  <a:pt x="-698" y="658338"/>
                  <a:pt x="49396" y="821674"/>
                  <a:pt x="55040" y="842841"/>
                </a:cubicBezTo>
                <a:cubicBezTo>
                  <a:pt x="60684" y="864008"/>
                  <a:pt x="27170" y="773697"/>
                  <a:pt x="33873" y="698908"/>
                </a:cubicBezTo>
                <a:cubicBezTo>
                  <a:pt x="40576" y="624119"/>
                  <a:pt x="100196" y="509466"/>
                  <a:pt x="95257" y="394108"/>
                </a:cubicBezTo>
                <a:cubicBezTo>
                  <a:pt x="90318" y="278750"/>
                  <a:pt x="10237" y="12050"/>
                  <a:pt x="4240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65F355E7-DC93-4C07-AE9D-A79E9285DC95}"/>
              </a:ext>
            </a:extLst>
          </p:cNvPr>
          <p:cNvSpPr/>
          <p:nvPr/>
        </p:nvSpPr>
        <p:spPr>
          <a:xfrm>
            <a:off x="6817480" y="6447957"/>
            <a:ext cx="279572" cy="865006"/>
          </a:xfrm>
          <a:custGeom>
            <a:avLst/>
            <a:gdLst>
              <a:gd name="connsiteX0" fmla="*/ 226787 w 279572"/>
              <a:gd name="connsiteY0" fmla="*/ 1526 h 865006"/>
              <a:gd name="connsiteX1" fmla="*/ 277587 w 279572"/>
              <a:gd name="connsiteY1" fmla="*/ 278810 h 865006"/>
              <a:gd name="connsiteX2" fmla="*/ 258537 w 279572"/>
              <a:gd name="connsiteY2" fmla="*/ 482010 h 865006"/>
              <a:gd name="connsiteX3" fmla="*/ 161170 w 279572"/>
              <a:gd name="connsiteY3" fmla="*/ 640760 h 865006"/>
              <a:gd name="connsiteX4" fmla="*/ 82853 w 279572"/>
              <a:gd name="connsiteY4" fmla="*/ 860893 h 865006"/>
              <a:gd name="connsiteX5" fmla="*/ 101903 w 279572"/>
              <a:gd name="connsiteY5" fmla="*/ 771993 h 865006"/>
              <a:gd name="connsiteX6" fmla="*/ 44753 w 279572"/>
              <a:gd name="connsiteY6" fmla="*/ 619593 h 865006"/>
              <a:gd name="connsiteX7" fmla="*/ 68037 w 279572"/>
              <a:gd name="connsiteY7" fmla="*/ 750826 h 865006"/>
              <a:gd name="connsiteX8" fmla="*/ 303 w 279572"/>
              <a:gd name="connsiteY8" fmla="*/ 509526 h 865006"/>
              <a:gd name="connsiteX9" fmla="*/ 99787 w 279572"/>
              <a:gd name="connsiteY9" fmla="*/ 680976 h 865006"/>
              <a:gd name="connsiteX10" fmla="*/ 182337 w 279572"/>
              <a:gd name="connsiteY10" fmla="*/ 547626 h 865006"/>
              <a:gd name="connsiteX11" fmla="*/ 245837 w 279572"/>
              <a:gd name="connsiteY11" fmla="*/ 410043 h 865006"/>
              <a:gd name="connsiteX12" fmla="*/ 226787 w 279572"/>
              <a:gd name="connsiteY12" fmla="*/ 1526 h 865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9572" h="865006">
                <a:moveTo>
                  <a:pt x="226787" y="1526"/>
                </a:moveTo>
                <a:cubicBezTo>
                  <a:pt x="232079" y="-20346"/>
                  <a:pt x="272295" y="198730"/>
                  <a:pt x="277587" y="278810"/>
                </a:cubicBezTo>
                <a:cubicBezTo>
                  <a:pt x="282879" y="358890"/>
                  <a:pt x="277940" y="421685"/>
                  <a:pt x="258537" y="482010"/>
                </a:cubicBezTo>
                <a:cubicBezTo>
                  <a:pt x="239134" y="542335"/>
                  <a:pt x="190451" y="577613"/>
                  <a:pt x="161170" y="640760"/>
                </a:cubicBezTo>
                <a:cubicBezTo>
                  <a:pt x="131889" y="703907"/>
                  <a:pt x="92731" y="839021"/>
                  <a:pt x="82853" y="860893"/>
                </a:cubicBezTo>
                <a:cubicBezTo>
                  <a:pt x="72975" y="882765"/>
                  <a:pt x="108253" y="812210"/>
                  <a:pt x="101903" y="771993"/>
                </a:cubicBezTo>
                <a:cubicBezTo>
                  <a:pt x="95553" y="731776"/>
                  <a:pt x="50397" y="623121"/>
                  <a:pt x="44753" y="619593"/>
                </a:cubicBezTo>
                <a:cubicBezTo>
                  <a:pt x="39109" y="616065"/>
                  <a:pt x="75445" y="769171"/>
                  <a:pt x="68037" y="750826"/>
                </a:cubicBezTo>
                <a:cubicBezTo>
                  <a:pt x="60629" y="732481"/>
                  <a:pt x="-4989" y="521168"/>
                  <a:pt x="303" y="509526"/>
                </a:cubicBezTo>
                <a:cubicBezTo>
                  <a:pt x="5595" y="497884"/>
                  <a:pt x="69448" y="674626"/>
                  <a:pt x="99787" y="680976"/>
                </a:cubicBezTo>
                <a:cubicBezTo>
                  <a:pt x="130126" y="687326"/>
                  <a:pt x="157995" y="592781"/>
                  <a:pt x="182337" y="547626"/>
                </a:cubicBezTo>
                <a:cubicBezTo>
                  <a:pt x="206679" y="502471"/>
                  <a:pt x="238429" y="497885"/>
                  <a:pt x="245837" y="410043"/>
                </a:cubicBezTo>
                <a:cubicBezTo>
                  <a:pt x="253245" y="322201"/>
                  <a:pt x="221495" y="23398"/>
                  <a:pt x="226787" y="1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07317AC4-27D3-4502-BF43-585D9FD64688}"/>
              </a:ext>
            </a:extLst>
          </p:cNvPr>
          <p:cNvSpPr/>
          <p:nvPr/>
        </p:nvSpPr>
        <p:spPr>
          <a:xfrm>
            <a:off x="7092669" y="6455770"/>
            <a:ext cx="449436" cy="933514"/>
          </a:xfrm>
          <a:custGeom>
            <a:avLst/>
            <a:gdLst>
              <a:gd name="connsiteX0" fmla="*/ 281 w 449436"/>
              <a:gd name="connsiteY0" fmla="*/ 63 h 933514"/>
              <a:gd name="connsiteX1" fmla="*/ 281798 w 449436"/>
              <a:gd name="connsiteY1" fmla="*/ 74147 h 933514"/>
              <a:gd name="connsiteX2" fmla="*/ 440548 w 449436"/>
              <a:gd name="connsiteY2" fmla="*/ 321797 h 933514"/>
              <a:gd name="connsiteX3" fmla="*/ 421498 w 449436"/>
              <a:gd name="connsiteY3" fmla="*/ 486897 h 933514"/>
              <a:gd name="connsiteX4" fmla="*/ 355881 w 449436"/>
              <a:gd name="connsiteY4" fmla="*/ 903880 h 933514"/>
              <a:gd name="connsiteX5" fmla="*/ 355881 w 449436"/>
              <a:gd name="connsiteY5" fmla="*/ 876363 h 933514"/>
              <a:gd name="connsiteX6" fmla="*/ 353764 w 449436"/>
              <a:gd name="connsiteY6" fmla="*/ 690097 h 933514"/>
              <a:gd name="connsiteX7" fmla="*/ 425731 w 449436"/>
              <a:gd name="connsiteY7" fmla="*/ 364130 h 933514"/>
              <a:gd name="connsiteX8" fmla="*/ 332598 w 449436"/>
              <a:gd name="connsiteY8" fmla="*/ 196913 h 933514"/>
              <a:gd name="connsiteX9" fmla="*/ 230998 w 449436"/>
              <a:gd name="connsiteY9" fmla="*/ 82613 h 933514"/>
              <a:gd name="connsiteX10" fmla="*/ 281 w 449436"/>
              <a:gd name="connsiteY10" fmla="*/ 63 h 93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6" h="933514">
                <a:moveTo>
                  <a:pt x="281" y="63"/>
                </a:moveTo>
                <a:cubicBezTo>
                  <a:pt x="8748" y="-1348"/>
                  <a:pt x="208420" y="20525"/>
                  <a:pt x="281798" y="74147"/>
                </a:cubicBezTo>
                <a:cubicBezTo>
                  <a:pt x="355176" y="127769"/>
                  <a:pt x="417265" y="253005"/>
                  <a:pt x="440548" y="321797"/>
                </a:cubicBezTo>
                <a:cubicBezTo>
                  <a:pt x="463831" y="390589"/>
                  <a:pt x="435609" y="389883"/>
                  <a:pt x="421498" y="486897"/>
                </a:cubicBezTo>
                <a:cubicBezTo>
                  <a:pt x="407387" y="583911"/>
                  <a:pt x="366817" y="838969"/>
                  <a:pt x="355881" y="903880"/>
                </a:cubicBezTo>
                <a:cubicBezTo>
                  <a:pt x="344945" y="968791"/>
                  <a:pt x="356234" y="911993"/>
                  <a:pt x="355881" y="876363"/>
                </a:cubicBezTo>
                <a:cubicBezTo>
                  <a:pt x="355528" y="840733"/>
                  <a:pt x="342122" y="775469"/>
                  <a:pt x="353764" y="690097"/>
                </a:cubicBezTo>
                <a:cubicBezTo>
                  <a:pt x="365406" y="604725"/>
                  <a:pt x="429259" y="446327"/>
                  <a:pt x="425731" y="364130"/>
                </a:cubicBezTo>
                <a:cubicBezTo>
                  <a:pt x="422203" y="281933"/>
                  <a:pt x="365053" y="243832"/>
                  <a:pt x="332598" y="196913"/>
                </a:cubicBezTo>
                <a:cubicBezTo>
                  <a:pt x="300143" y="149994"/>
                  <a:pt x="284973" y="113657"/>
                  <a:pt x="230998" y="82613"/>
                </a:cubicBezTo>
                <a:cubicBezTo>
                  <a:pt x="177023" y="51569"/>
                  <a:pt x="-8186" y="1474"/>
                  <a:pt x="281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F942F58-790D-456D-A5DF-4B5F268F6701}"/>
              </a:ext>
            </a:extLst>
          </p:cNvPr>
          <p:cNvSpPr/>
          <p:nvPr/>
        </p:nvSpPr>
        <p:spPr>
          <a:xfrm>
            <a:off x="6849520" y="7376939"/>
            <a:ext cx="620337" cy="801455"/>
          </a:xfrm>
          <a:custGeom>
            <a:avLst/>
            <a:gdLst>
              <a:gd name="connsiteX0" fmla="*/ 590563 w 620337"/>
              <a:gd name="connsiteY0" fmla="*/ 107594 h 801455"/>
              <a:gd name="connsiteX1" fmla="*/ 488963 w 620337"/>
              <a:gd name="connsiteY1" fmla="*/ 378528 h 801455"/>
              <a:gd name="connsiteX2" fmla="*/ 393713 w 620337"/>
              <a:gd name="connsiteY2" fmla="*/ 467428 h 801455"/>
              <a:gd name="connsiteX3" fmla="*/ 321747 w 620337"/>
              <a:gd name="connsiteY3" fmla="*/ 702378 h 801455"/>
              <a:gd name="connsiteX4" fmla="*/ 239197 w 620337"/>
              <a:gd name="connsiteY4" fmla="*/ 770111 h 801455"/>
              <a:gd name="connsiteX5" fmla="*/ 143947 w 620337"/>
              <a:gd name="connsiteY5" fmla="*/ 787044 h 801455"/>
              <a:gd name="connsiteX6" fmla="*/ 13 w 620337"/>
              <a:gd name="connsiteY6" fmla="*/ 560561 h 801455"/>
              <a:gd name="connsiteX7" fmla="*/ 135480 w 620337"/>
              <a:gd name="connsiteY7" fmla="*/ 725661 h 801455"/>
              <a:gd name="connsiteX8" fmla="*/ 169347 w 620337"/>
              <a:gd name="connsiteY8" fmla="*/ 725661 h 801455"/>
              <a:gd name="connsiteX9" fmla="*/ 298463 w 620337"/>
              <a:gd name="connsiteY9" fmla="*/ 676978 h 801455"/>
              <a:gd name="connsiteX10" fmla="*/ 372547 w 620337"/>
              <a:gd name="connsiteY10" fmla="*/ 442028 h 801455"/>
              <a:gd name="connsiteX11" fmla="*/ 461447 w 620337"/>
              <a:gd name="connsiteY11" fmla="*/ 342544 h 801455"/>
              <a:gd name="connsiteX12" fmla="*/ 582097 w 620337"/>
              <a:gd name="connsiteY12" fmla="*/ 56794 h 801455"/>
              <a:gd name="connsiteX13" fmla="*/ 620197 w 620337"/>
              <a:gd name="connsiteY13" fmla="*/ 1761 h 801455"/>
              <a:gd name="connsiteX14" fmla="*/ 590563 w 620337"/>
              <a:gd name="connsiteY14" fmla="*/ 107594 h 80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0337" h="801455">
                <a:moveTo>
                  <a:pt x="590563" y="107594"/>
                </a:moveTo>
                <a:cubicBezTo>
                  <a:pt x="568691" y="170389"/>
                  <a:pt x="521771" y="318556"/>
                  <a:pt x="488963" y="378528"/>
                </a:cubicBezTo>
                <a:cubicBezTo>
                  <a:pt x="456155" y="438500"/>
                  <a:pt x="421582" y="413453"/>
                  <a:pt x="393713" y="467428"/>
                </a:cubicBezTo>
                <a:cubicBezTo>
                  <a:pt x="365844" y="521403"/>
                  <a:pt x="347500" y="651931"/>
                  <a:pt x="321747" y="702378"/>
                </a:cubicBezTo>
                <a:cubicBezTo>
                  <a:pt x="295994" y="752825"/>
                  <a:pt x="268830" y="756000"/>
                  <a:pt x="239197" y="770111"/>
                </a:cubicBezTo>
                <a:cubicBezTo>
                  <a:pt x="209564" y="784222"/>
                  <a:pt x="183811" y="821969"/>
                  <a:pt x="143947" y="787044"/>
                </a:cubicBezTo>
                <a:cubicBezTo>
                  <a:pt x="104083" y="752119"/>
                  <a:pt x="1424" y="570791"/>
                  <a:pt x="13" y="560561"/>
                </a:cubicBezTo>
                <a:cubicBezTo>
                  <a:pt x="-1398" y="550331"/>
                  <a:pt x="107258" y="698144"/>
                  <a:pt x="135480" y="725661"/>
                </a:cubicBezTo>
                <a:cubicBezTo>
                  <a:pt x="163702" y="753178"/>
                  <a:pt x="142183" y="733775"/>
                  <a:pt x="169347" y="725661"/>
                </a:cubicBezTo>
                <a:cubicBezTo>
                  <a:pt x="196511" y="717547"/>
                  <a:pt x="264596" y="724250"/>
                  <a:pt x="298463" y="676978"/>
                </a:cubicBezTo>
                <a:cubicBezTo>
                  <a:pt x="332330" y="629706"/>
                  <a:pt x="345383" y="497767"/>
                  <a:pt x="372547" y="442028"/>
                </a:cubicBezTo>
                <a:cubicBezTo>
                  <a:pt x="399711" y="386289"/>
                  <a:pt x="426522" y="406750"/>
                  <a:pt x="461447" y="342544"/>
                </a:cubicBezTo>
                <a:cubicBezTo>
                  <a:pt x="496372" y="278338"/>
                  <a:pt x="555639" y="113591"/>
                  <a:pt x="582097" y="56794"/>
                </a:cubicBezTo>
                <a:cubicBezTo>
                  <a:pt x="608555" y="-3"/>
                  <a:pt x="618786" y="-3531"/>
                  <a:pt x="620197" y="1761"/>
                </a:cubicBezTo>
                <a:cubicBezTo>
                  <a:pt x="621608" y="7053"/>
                  <a:pt x="612435" y="44799"/>
                  <a:pt x="590563" y="107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6A61269-9DE0-4E35-ABB8-E18FC2A94174}"/>
              </a:ext>
            </a:extLst>
          </p:cNvPr>
          <p:cNvSpPr/>
          <p:nvPr/>
        </p:nvSpPr>
        <p:spPr>
          <a:xfrm>
            <a:off x="6987654" y="7365164"/>
            <a:ext cx="260767" cy="352001"/>
          </a:xfrm>
          <a:custGeom>
            <a:avLst/>
            <a:gdLst>
              <a:gd name="connsiteX0" fmla="*/ 1579 w 260767"/>
              <a:gd name="connsiteY0" fmla="*/ 77036 h 352001"/>
              <a:gd name="connsiteX1" fmla="*/ 160329 w 260767"/>
              <a:gd name="connsiteY1" fmla="*/ 11419 h 352001"/>
              <a:gd name="connsiteX2" fmla="*/ 242879 w 260767"/>
              <a:gd name="connsiteY2" fmla="*/ 350086 h 352001"/>
              <a:gd name="connsiteX3" fmla="*/ 247113 w 260767"/>
              <a:gd name="connsiteY3" fmla="*/ 144769 h 352001"/>
              <a:gd name="connsiteX4" fmla="*/ 90479 w 260767"/>
              <a:gd name="connsiteY4" fmla="*/ 49519 h 352001"/>
              <a:gd name="connsiteX5" fmla="*/ 1579 w 260767"/>
              <a:gd name="connsiteY5" fmla="*/ 77036 h 35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767" h="352001">
                <a:moveTo>
                  <a:pt x="1579" y="77036"/>
                </a:moveTo>
                <a:cubicBezTo>
                  <a:pt x="13221" y="70686"/>
                  <a:pt x="120112" y="-34089"/>
                  <a:pt x="160329" y="11419"/>
                </a:cubicBezTo>
                <a:cubicBezTo>
                  <a:pt x="200546" y="56927"/>
                  <a:pt x="228415" y="327861"/>
                  <a:pt x="242879" y="350086"/>
                </a:cubicBezTo>
                <a:cubicBezTo>
                  <a:pt x="257343" y="372311"/>
                  <a:pt x="272513" y="194864"/>
                  <a:pt x="247113" y="144769"/>
                </a:cubicBezTo>
                <a:cubicBezTo>
                  <a:pt x="221713" y="94674"/>
                  <a:pt x="135987" y="58691"/>
                  <a:pt x="90479" y="49519"/>
                </a:cubicBezTo>
                <a:cubicBezTo>
                  <a:pt x="44971" y="40347"/>
                  <a:pt x="-10063" y="83386"/>
                  <a:pt x="1579" y="77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CB4A614D-1714-4D4E-A7B4-B28AAC77ACBB}"/>
              </a:ext>
            </a:extLst>
          </p:cNvPr>
          <p:cNvSpPr/>
          <p:nvPr/>
        </p:nvSpPr>
        <p:spPr>
          <a:xfrm>
            <a:off x="7287666" y="7278486"/>
            <a:ext cx="142056" cy="274490"/>
          </a:xfrm>
          <a:custGeom>
            <a:avLst/>
            <a:gdLst>
              <a:gd name="connsiteX0" fmla="*/ 141834 w 142056"/>
              <a:gd name="connsiteY0" fmla="*/ 731 h 274490"/>
              <a:gd name="connsiteX1" fmla="*/ 107967 w 142056"/>
              <a:gd name="connsiteY1" fmla="*/ 161597 h 274490"/>
              <a:gd name="connsiteX2" fmla="*/ 17 w 142056"/>
              <a:gd name="connsiteY2" fmla="*/ 273781 h 274490"/>
              <a:gd name="connsiteX3" fmla="*/ 116434 w 142056"/>
              <a:gd name="connsiteY3" fmla="*/ 108681 h 274490"/>
              <a:gd name="connsiteX4" fmla="*/ 141834 w 142056"/>
              <a:gd name="connsiteY4" fmla="*/ 731 h 27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056" h="274490">
                <a:moveTo>
                  <a:pt x="141834" y="731"/>
                </a:moveTo>
                <a:cubicBezTo>
                  <a:pt x="140423" y="9550"/>
                  <a:pt x="131603" y="116089"/>
                  <a:pt x="107967" y="161597"/>
                </a:cubicBezTo>
                <a:cubicBezTo>
                  <a:pt x="84331" y="207105"/>
                  <a:pt x="-1394" y="282600"/>
                  <a:pt x="17" y="273781"/>
                </a:cubicBezTo>
                <a:cubicBezTo>
                  <a:pt x="1428" y="264962"/>
                  <a:pt x="94562" y="152425"/>
                  <a:pt x="116434" y="108681"/>
                </a:cubicBezTo>
                <a:cubicBezTo>
                  <a:pt x="138306" y="64937"/>
                  <a:pt x="143245" y="-8088"/>
                  <a:pt x="141834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BBC400F-0A1F-43BD-A581-E8326B8395A7}"/>
              </a:ext>
            </a:extLst>
          </p:cNvPr>
          <p:cNvSpPr/>
          <p:nvPr/>
        </p:nvSpPr>
        <p:spPr>
          <a:xfrm>
            <a:off x="7050523" y="6901065"/>
            <a:ext cx="190992" cy="453409"/>
          </a:xfrm>
          <a:custGeom>
            <a:avLst/>
            <a:gdLst>
              <a:gd name="connsiteX0" fmla="*/ 190594 w 190992"/>
              <a:gd name="connsiteY0" fmla="*/ 194002 h 453409"/>
              <a:gd name="connsiteX1" fmla="*/ 139794 w 190992"/>
              <a:gd name="connsiteY1" fmla="*/ 5618 h 453409"/>
              <a:gd name="connsiteX2" fmla="*/ 12794 w 190992"/>
              <a:gd name="connsiteY2" fmla="*/ 58535 h 453409"/>
              <a:gd name="connsiteX3" fmla="*/ 46660 w 190992"/>
              <a:gd name="connsiteY3" fmla="*/ 151668 h 453409"/>
              <a:gd name="connsiteX4" fmla="*/ 94 w 190992"/>
              <a:gd name="connsiteY4" fmla="*/ 452235 h 453409"/>
              <a:gd name="connsiteX5" fmla="*/ 61477 w 190992"/>
              <a:gd name="connsiteY5" fmla="*/ 249035 h 453409"/>
              <a:gd name="connsiteX6" fmla="*/ 46660 w 190992"/>
              <a:gd name="connsiteY6" fmla="*/ 73352 h 453409"/>
              <a:gd name="connsiteX7" fmla="*/ 59360 w 190992"/>
              <a:gd name="connsiteY7" fmla="*/ 52185 h 453409"/>
              <a:gd name="connsiteX8" fmla="*/ 116510 w 190992"/>
              <a:gd name="connsiteY8" fmla="*/ 28902 h 453409"/>
              <a:gd name="connsiteX9" fmla="*/ 190594 w 190992"/>
              <a:gd name="connsiteY9" fmla="*/ 194002 h 45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992" h="453409">
                <a:moveTo>
                  <a:pt x="190594" y="194002"/>
                </a:moveTo>
                <a:cubicBezTo>
                  <a:pt x="194475" y="190121"/>
                  <a:pt x="169427" y="28196"/>
                  <a:pt x="139794" y="5618"/>
                </a:cubicBezTo>
                <a:cubicBezTo>
                  <a:pt x="110161" y="-16960"/>
                  <a:pt x="28316" y="34193"/>
                  <a:pt x="12794" y="58535"/>
                </a:cubicBezTo>
                <a:cubicBezTo>
                  <a:pt x="-2728" y="82877"/>
                  <a:pt x="48777" y="86051"/>
                  <a:pt x="46660" y="151668"/>
                </a:cubicBezTo>
                <a:cubicBezTo>
                  <a:pt x="44543" y="217285"/>
                  <a:pt x="-2375" y="436007"/>
                  <a:pt x="94" y="452235"/>
                </a:cubicBezTo>
                <a:cubicBezTo>
                  <a:pt x="2563" y="468463"/>
                  <a:pt x="53716" y="312182"/>
                  <a:pt x="61477" y="249035"/>
                </a:cubicBezTo>
                <a:cubicBezTo>
                  <a:pt x="69238" y="185888"/>
                  <a:pt x="47013" y="106160"/>
                  <a:pt x="46660" y="73352"/>
                </a:cubicBezTo>
                <a:cubicBezTo>
                  <a:pt x="46307" y="40544"/>
                  <a:pt x="47718" y="59593"/>
                  <a:pt x="59360" y="52185"/>
                </a:cubicBezTo>
                <a:cubicBezTo>
                  <a:pt x="71002" y="44777"/>
                  <a:pt x="96402" y="11969"/>
                  <a:pt x="116510" y="28902"/>
                </a:cubicBezTo>
                <a:cubicBezTo>
                  <a:pt x="136618" y="45835"/>
                  <a:pt x="186713" y="197883"/>
                  <a:pt x="190594" y="194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4DF9388E-C2DE-463F-81E0-970DA877F8B4}"/>
              </a:ext>
            </a:extLst>
          </p:cNvPr>
          <p:cNvSpPr/>
          <p:nvPr/>
        </p:nvSpPr>
        <p:spPr>
          <a:xfrm>
            <a:off x="3209760" y="2555479"/>
            <a:ext cx="1519355" cy="1265823"/>
          </a:xfrm>
          <a:custGeom>
            <a:avLst/>
            <a:gdLst>
              <a:gd name="connsiteX0" fmla="*/ 981240 w 1519355"/>
              <a:gd name="connsiteY0" fmla="*/ 1246054 h 1265823"/>
              <a:gd name="connsiteX1" fmla="*/ 659507 w 1519355"/>
              <a:gd name="connsiteY1" fmla="*/ 1068254 h 1265823"/>
              <a:gd name="connsiteX2" fmla="*/ 7573 w 1519355"/>
              <a:gd name="connsiteY2" fmla="*/ 602588 h 1265823"/>
              <a:gd name="connsiteX3" fmla="*/ 380107 w 1519355"/>
              <a:gd name="connsiteY3" fmla="*/ 149621 h 1265823"/>
              <a:gd name="connsiteX4" fmla="*/ 1480773 w 1519355"/>
              <a:gd name="connsiteY4" fmla="*/ 5688 h 1265823"/>
              <a:gd name="connsiteX5" fmla="*/ 1171740 w 1519355"/>
              <a:gd name="connsiteY5" fmla="*/ 60721 h 1265823"/>
              <a:gd name="connsiteX6" fmla="*/ 227707 w 1519355"/>
              <a:gd name="connsiteY6" fmla="*/ 348588 h 1265823"/>
              <a:gd name="connsiteX7" fmla="*/ 320840 w 1519355"/>
              <a:gd name="connsiteY7" fmla="*/ 632221 h 1265823"/>
              <a:gd name="connsiteX8" fmla="*/ 981240 w 1519355"/>
              <a:gd name="connsiteY8" fmla="*/ 1246054 h 126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355" h="1265823">
                <a:moveTo>
                  <a:pt x="981240" y="1246054"/>
                </a:moveTo>
                <a:cubicBezTo>
                  <a:pt x="1037684" y="1318726"/>
                  <a:pt x="821785" y="1175498"/>
                  <a:pt x="659507" y="1068254"/>
                </a:cubicBezTo>
                <a:cubicBezTo>
                  <a:pt x="497229" y="961010"/>
                  <a:pt x="54140" y="755693"/>
                  <a:pt x="7573" y="602588"/>
                </a:cubicBezTo>
                <a:cubicBezTo>
                  <a:pt x="-38994" y="449483"/>
                  <a:pt x="134574" y="249104"/>
                  <a:pt x="380107" y="149621"/>
                </a:cubicBezTo>
                <a:cubicBezTo>
                  <a:pt x="625640" y="50138"/>
                  <a:pt x="1348834" y="20505"/>
                  <a:pt x="1480773" y="5688"/>
                </a:cubicBezTo>
                <a:cubicBezTo>
                  <a:pt x="1612712" y="-9129"/>
                  <a:pt x="1380584" y="3571"/>
                  <a:pt x="1171740" y="60721"/>
                </a:cubicBezTo>
                <a:cubicBezTo>
                  <a:pt x="962896" y="117871"/>
                  <a:pt x="369524" y="253338"/>
                  <a:pt x="227707" y="348588"/>
                </a:cubicBezTo>
                <a:cubicBezTo>
                  <a:pt x="85890" y="443838"/>
                  <a:pt x="199485" y="486171"/>
                  <a:pt x="320840" y="632221"/>
                </a:cubicBezTo>
                <a:cubicBezTo>
                  <a:pt x="442195" y="778271"/>
                  <a:pt x="924796" y="1173382"/>
                  <a:pt x="981240" y="1246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046E9D7-EBDB-4A0E-8944-1AEFEBDAFDCB}"/>
              </a:ext>
            </a:extLst>
          </p:cNvPr>
          <p:cNvSpPr/>
          <p:nvPr/>
        </p:nvSpPr>
        <p:spPr>
          <a:xfrm>
            <a:off x="4447183" y="2703406"/>
            <a:ext cx="2731841" cy="1144691"/>
          </a:xfrm>
          <a:custGeom>
            <a:avLst/>
            <a:gdLst>
              <a:gd name="connsiteX0" fmla="*/ 412684 w 2731841"/>
              <a:gd name="connsiteY0" fmla="*/ 1140461 h 1144691"/>
              <a:gd name="connsiteX1" fmla="*/ 175617 w 2731841"/>
              <a:gd name="connsiteY1" fmla="*/ 856827 h 1144691"/>
              <a:gd name="connsiteX2" fmla="*/ 14750 w 2731841"/>
              <a:gd name="connsiteY2" fmla="*/ 585894 h 1144691"/>
              <a:gd name="connsiteX3" fmla="*/ 556617 w 2731841"/>
              <a:gd name="connsiteY3" fmla="*/ 56727 h 1144691"/>
              <a:gd name="connsiteX4" fmla="*/ 1614950 w 2731841"/>
              <a:gd name="connsiteY4" fmla="*/ 82127 h 1144691"/>
              <a:gd name="connsiteX5" fmla="*/ 2656350 w 2731841"/>
              <a:gd name="connsiteY5" fmla="*/ 653627 h 1144691"/>
              <a:gd name="connsiteX6" fmla="*/ 2461617 w 2731841"/>
              <a:gd name="connsiteY6" fmla="*/ 513927 h 1144691"/>
              <a:gd name="connsiteX7" fmla="*/ 954550 w 2731841"/>
              <a:gd name="connsiteY7" fmla="*/ 124461 h 1144691"/>
              <a:gd name="connsiteX8" fmla="*/ 378817 w 2731841"/>
              <a:gd name="connsiteY8" fmla="*/ 242994 h 1144691"/>
              <a:gd name="connsiteX9" fmla="*/ 129050 w 2731841"/>
              <a:gd name="connsiteY9" fmla="*/ 628227 h 1144691"/>
              <a:gd name="connsiteX10" fmla="*/ 412684 w 2731841"/>
              <a:gd name="connsiteY10" fmla="*/ 1140461 h 114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31841" h="1144691">
                <a:moveTo>
                  <a:pt x="412684" y="1140461"/>
                </a:moveTo>
                <a:cubicBezTo>
                  <a:pt x="420445" y="1178561"/>
                  <a:pt x="241939" y="949255"/>
                  <a:pt x="175617" y="856827"/>
                </a:cubicBezTo>
                <a:cubicBezTo>
                  <a:pt x="109295" y="764399"/>
                  <a:pt x="-48750" y="719244"/>
                  <a:pt x="14750" y="585894"/>
                </a:cubicBezTo>
                <a:cubicBezTo>
                  <a:pt x="78250" y="452544"/>
                  <a:pt x="289917" y="140688"/>
                  <a:pt x="556617" y="56727"/>
                </a:cubicBezTo>
                <a:cubicBezTo>
                  <a:pt x="823317" y="-27234"/>
                  <a:pt x="1264995" y="-17356"/>
                  <a:pt x="1614950" y="82127"/>
                </a:cubicBezTo>
                <a:cubicBezTo>
                  <a:pt x="1964905" y="181610"/>
                  <a:pt x="2515239" y="581660"/>
                  <a:pt x="2656350" y="653627"/>
                </a:cubicBezTo>
                <a:cubicBezTo>
                  <a:pt x="2797461" y="725594"/>
                  <a:pt x="2745250" y="602121"/>
                  <a:pt x="2461617" y="513927"/>
                </a:cubicBezTo>
                <a:cubicBezTo>
                  <a:pt x="2177984" y="425733"/>
                  <a:pt x="1301683" y="169616"/>
                  <a:pt x="954550" y="124461"/>
                </a:cubicBezTo>
                <a:cubicBezTo>
                  <a:pt x="607417" y="79305"/>
                  <a:pt x="516400" y="159033"/>
                  <a:pt x="378817" y="242994"/>
                </a:cubicBezTo>
                <a:cubicBezTo>
                  <a:pt x="241234" y="326955"/>
                  <a:pt x="131167" y="477944"/>
                  <a:pt x="129050" y="628227"/>
                </a:cubicBezTo>
                <a:cubicBezTo>
                  <a:pt x="126933" y="778510"/>
                  <a:pt x="404923" y="1102361"/>
                  <a:pt x="412684" y="1140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ACA1C3DA-3DB2-49B6-A44A-9A20A538050B}"/>
              </a:ext>
            </a:extLst>
          </p:cNvPr>
          <p:cNvSpPr/>
          <p:nvPr/>
        </p:nvSpPr>
        <p:spPr>
          <a:xfrm>
            <a:off x="5050849" y="3268566"/>
            <a:ext cx="2600596" cy="1073934"/>
          </a:xfrm>
          <a:custGeom>
            <a:avLst/>
            <a:gdLst>
              <a:gd name="connsiteX0" fmla="*/ 33384 w 2600596"/>
              <a:gd name="connsiteY0" fmla="*/ 477934 h 1073934"/>
              <a:gd name="connsiteX1" fmla="*/ 113818 w 2600596"/>
              <a:gd name="connsiteY1" fmla="*/ 439834 h 1073934"/>
              <a:gd name="connsiteX2" fmla="*/ 1100184 w 2600596"/>
              <a:gd name="connsiteY2" fmla="*/ 41901 h 1073934"/>
              <a:gd name="connsiteX3" fmla="*/ 2497184 w 2600596"/>
              <a:gd name="connsiteY3" fmla="*/ 1024034 h 1073934"/>
              <a:gd name="connsiteX4" fmla="*/ 2395584 w 2600596"/>
              <a:gd name="connsiteY4" fmla="*/ 846234 h 1073934"/>
              <a:gd name="connsiteX5" fmla="*/ 1587018 w 2600596"/>
              <a:gd name="connsiteY5" fmla="*/ 126567 h 1073934"/>
              <a:gd name="connsiteX6" fmla="*/ 761518 w 2600596"/>
              <a:gd name="connsiteY6" fmla="*/ 29201 h 1073934"/>
              <a:gd name="connsiteX7" fmla="*/ 33384 w 2600596"/>
              <a:gd name="connsiteY7" fmla="*/ 477934 h 107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0596" h="1073934">
                <a:moveTo>
                  <a:pt x="33384" y="477934"/>
                </a:moveTo>
                <a:cubicBezTo>
                  <a:pt x="-74566" y="546373"/>
                  <a:pt x="113818" y="439834"/>
                  <a:pt x="113818" y="439834"/>
                </a:cubicBezTo>
                <a:cubicBezTo>
                  <a:pt x="291618" y="367162"/>
                  <a:pt x="702956" y="-55466"/>
                  <a:pt x="1100184" y="41901"/>
                </a:cubicBezTo>
                <a:cubicBezTo>
                  <a:pt x="1497412" y="139268"/>
                  <a:pt x="2281284" y="889979"/>
                  <a:pt x="2497184" y="1024034"/>
                </a:cubicBezTo>
                <a:cubicBezTo>
                  <a:pt x="2713084" y="1158089"/>
                  <a:pt x="2547278" y="995812"/>
                  <a:pt x="2395584" y="846234"/>
                </a:cubicBezTo>
                <a:cubicBezTo>
                  <a:pt x="2243890" y="696656"/>
                  <a:pt x="1859362" y="262739"/>
                  <a:pt x="1587018" y="126567"/>
                </a:cubicBezTo>
                <a:cubicBezTo>
                  <a:pt x="1314674" y="-9605"/>
                  <a:pt x="1016224" y="-25127"/>
                  <a:pt x="761518" y="29201"/>
                </a:cubicBezTo>
                <a:cubicBezTo>
                  <a:pt x="506812" y="83529"/>
                  <a:pt x="141334" y="409495"/>
                  <a:pt x="33384" y="477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42DD0B69-279A-461C-BE36-4369969B65F7}"/>
              </a:ext>
            </a:extLst>
          </p:cNvPr>
          <p:cNvSpPr/>
          <p:nvPr/>
        </p:nvSpPr>
        <p:spPr>
          <a:xfrm>
            <a:off x="5617125" y="3872199"/>
            <a:ext cx="2969121" cy="1413806"/>
          </a:xfrm>
          <a:custGeom>
            <a:avLst/>
            <a:gdLst>
              <a:gd name="connsiteX0" fmla="*/ 508 w 2969121"/>
              <a:gd name="connsiteY0" fmla="*/ 18234 h 1413806"/>
              <a:gd name="connsiteX1" fmla="*/ 1037675 w 2969121"/>
              <a:gd name="connsiteY1" fmla="*/ 157934 h 1413806"/>
              <a:gd name="connsiteX2" fmla="*/ 2845308 w 2969121"/>
              <a:gd name="connsiteY2" fmla="*/ 1339034 h 1413806"/>
              <a:gd name="connsiteX3" fmla="*/ 2692908 w 2969121"/>
              <a:gd name="connsiteY3" fmla="*/ 1220501 h 1413806"/>
              <a:gd name="connsiteX4" fmla="*/ 1748875 w 2969121"/>
              <a:gd name="connsiteY4" fmla="*/ 632068 h 1413806"/>
              <a:gd name="connsiteX5" fmla="*/ 910675 w 2969121"/>
              <a:gd name="connsiteY5" fmla="*/ 212968 h 1413806"/>
              <a:gd name="connsiteX6" fmla="*/ 508 w 2969121"/>
              <a:gd name="connsiteY6" fmla="*/ 18234 h 14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9121" h="1413806">
                <a:moveTo>
                  <a:pt x="508" y="18234"/>
                </a:moveTo>
                <a:cubicBezTo>
                  <a:pt x="21675" y="9062"/>
                  <a:pt x="563542" y="-62199"/>
                  <a:pt x="1037675" y="157934"/>
                </a:cubicBezTo>
                <a:cubicBezTo>
                  <a:pt x="1511808" y="378067"/>
                  <a:pt x="2569436" y="1161940"/>
                  <a:pt x="2845308" y="1339034"/>
                </a:cubicBezTo>
                <a:cubicBezTo>
                  <a:pt x="3121180" y="1516128"/>
                  <a:pt x="2875647" y="1338329"/>
                  <a:pt x="2692908" y="1220501"/>
                </a:cubicBezTo>
                <a:cubicBezTo>
                  <a:pt x="2510169" y="1102673"/>
                  <a:pt x="2045914" y="799990"/>
                  <a:pt x="1748875" y="632068"/>
                </a:cubicBezTo>
                <a:cubicBezTo>
                  <a:pt x="1451836" y="464146"/>
                  <a:pt x="1196425" y="314568"/>
                  <a:pt x="910675" y="212968"/>
                </a:cubicBezTo>
                <a:cubicBezTo>
                  <a:pt x="624925" y="111368"/>
                  <a:pt x="-20659" y="27406"/>
                  <a:pt x="508" y="18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EA1BDABF-B074-46DF-ADEB-DAF43696557E}"/>
              </a:ext>
            </a:extLst>
          </p:cNvPr>
          <p:cNvSpPr/>
          <p:nvPr/>
        </p:nvSpPr>
        <p:spPr>
          <a:xfrm>
            <a:off x="7422901" y="4752687"/>
            <a:ext cx="1148329" cy="1418111"/>
          </a:xfrm>
          <a:custGeom>
            <a:avLst/>
            <a:gdLst>
              <a:gd name="connsiteX0" fmla="*/ 103966 w 1148329"/>
              <a:gd name="connsiteY0" fmla="*/ 136813 h 1418111"/>
              <a:gd name="connsiteX1" fmla="*/ 683932 w 1148329"/>
              <a:gd name="connsiteY1" fmla="*/ 843780 h 1418111"/>
              <a:gd name="connsiteX2" fmla="*/ 1132666 w 1148329"/>
              <a:gd name="connsiteY2" fmla="*/ 1402580 h 1418111"/>
              <a:gd name="connsiteX3" fmla="*/ 1035299 w 1148329"/>
              <a:gd name="connsiteY3" fmla="*/ 1233246 h 1418111"/>
              <a:gd name="connsiteX4" fmla="*/ 929466 w 1148329"/>
              <a:gd name="connsiteY4" fmla="*/ 924213 h 1418111"/>
              <a:gd name="connsiteX5" fmla="*/ 82799 w 1148329"/>
              <a:gd name="connsiteY5" fmla="*/ 73313 h 1418111"/>
              <a:gd name="connsiteX6" fmla="*/ 103966 w 1148329"/>
              <a:gd name="connsiteY6" fmla="*/ 136813 h 141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329" h="1418111">
                <a:moveTo>
                  <a:pt x="103966" y="136813"/>
                </a:moveTo>
                <a:cubicBezTo>
                  <a:pt x="204155" y="265224"/>
                  <a:pt x="512482" y="632819"/>
                  <a:pt x="683932" y="843780"/>
                </a:cubicBezTo>
                <a:cubicBezTo>
                  <a:pt x="855382" y="1054741"/>
                  <a:pt x="1074105" y="1337669"/>
                  <a:pt x="1132666" y="1402580"/>
                </a:cubicBezTo>
                <a:cubicBezTo>
                  <a:pt x="1191227" y="1467491"/>
                  <a:pt x="1069166" y="1312974"/>
                  <a:pt x="1035299" y="1233246"/>
                </a:cubicBezTo>
                <a:cubicBezTo>
                  <a:pt x="1001432" y="1153518"/>
                  <a:pt x="1088216" y="1117535"/>
                  <a:pt x="929466" y="924213"/>
                </a:cubicBezTo>
                <a:cubicBezTo>
                  <a:pt x="770716" y="730891"/>
                  <a:pt x="224616" y="208780"/>
                  <a:pt x="82799" y="73313"/>
                </a:cubicBezTo>
                <a:cubicBezTo>
                  <a:pt x="-59018" y="-62154"/>
                  <a:pt x="3777" y="8402"/>
                  <a:pt x="103966" y="136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A4593DBF-F027-4988-987F-6FBA200F36B5}"/>
              </a:ext>
            </a:extLst>
          </p:cNvPr>
          <p:cNvSpPr/>
          <p:nvPr/>
        </p:nvSpPr>
        <p:spPr>
          <a:xfrm>
            <a:off x="8170161" y="6024820"/>
            <a:ext cx="878127" cy="2171139"/>
          </a:xfrm>
          <a:custGeom>
            <a:avLst/>
            <a:gdLst>
              <a:gd name="connsiteX0" fmla="*/ 257559 w 878127"/>
              <a:gd name="connsiteY0" fmla="*/ 60 h 2171139"/>
              <a:gd name="connsiteX1" fmla="*/ 770639 w 878127"/>
              <a:gd name="connsiteY1" fmla="*/ 777300 h 2171139"/>
              <a:gd name="connsiteX2" fmla="*/ 760479 w 878127"/>
              <a:gd name="connsiteY2" fmla="*/ 1143060 h 2171139"/>
              <a:gd name="connsiteX3" fmla="*/ 8639 w 878127"/>
              <a:gd name="connsiteY3" fmla="*/ 2108260 h 2171139"/>
              <a:gd name="connsiteX4" fmla="*/ 384559 w 878127"/>
              <a:gd name="connsiteY4" fmla="*/ 1930460 h 2171139"/>
              <a:gd name="connsiteX5" fmla="*/ 877319 w 878127"/>
              <a:gd name="connsiteY5" fmla="*/ 741740 h 2171139"/>
              <a:gd name="connsiteX6" fmla="*/ 257559 w 878127"/>
              <a:gd name="connsiteY6" fmla="*/ 60 h 217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8127" h="2171139">
                <a:moveTo>
                  <a:pt x="257559" y="60"/>
                </a:moveTo>
                <a:cubicBezTo>
                  <a:pt x="239779" y="5987"/>
                  <a:pt x="686819" y="586800"/>
                  <a:pt x="770639" y="777300"/>
                </a:cubicBezTo>
                <a:cubicBezTo>
                  <a:pt x="854459" y="967800"/>
                  <a:pt x="887479" y="921233"/>
                  <a:pt x="760479" y="1143060"/>
                </a:cubicBezTo>
                <a:cubicBezTo>
                  <a:pt x="633479" y="1364887"/>
                  <a:pt x="71292" y="1977027"/>
                  <a:pt x="8639" y="2108260"/>
                </a:cubicBezTo>
                <a:cubicBezTo>
                  <a:pt x="-54014" y="2239493"/>
                  <a:pt x="239779" y="2158213"/>
                  <a:pt x="384559" y="1930460"/>
                </a:cubicBezTo>
                <a:cubicBezTo>
                  <a:pt x="529339" y="1702707"/>
                  <a:pt x="897639" y="1061780"/>
                  <a:pt x="877319" y="741740"/>
                </a:cubicBezTo>
                <a:cubicBezTo>
                  <a:pt x="856999" y="421700"/>
                  <a:pt x="275339" y="-5867"/>
                  <a:pt x="25755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3F627A6E-3CA6-42E4-AF50-01A1676C4D83}"/>
              </a:ext>
            </a:extLst>
          </p:cNvPr>
          <p:cNvSpPr/>
          <p:nvPr/>
        </p:nvSpPr>
        <p:spPr>
          <a:xfrm>
            <a:off x="7248065" y="6595539"/>
            <a:ext cx="996002" cy="1609906"/>
          </a:xfrm>
          <a:custGeom>
            <a:avLst/>
            <a:gdLst>
              <a:gd name="connsiteX0" fmla="*/ 316055 w 996002"/>
              <a:gd name="connsiteY0" fmla="*/ 3381 h 1609906"/>
              <a:gd name="connsiteX1" fmla="*/ 844375 w 996002"/>
              <a:gd name="connsiteY1" fmla="*/ 394541 h 1609906"/>
              <a:gd name="connsiteX2" fmla="*/ 773255 w 996002"/>
              <a:gd name="connsiteY2" fmla="*/ 1014301 h 1609906"/>
              <a:gd name="connsiteX3" fmla="*/ 11255 w 996002"/>
              <a:gd name="connsiteY3" fmla="*/ 1598501 h 1609906"/>
              <a:gd name="connsiteX4" fmla="*/ 361775 w 996002"/>
              <a:gd name="connsiteY4" fmla="*/ 1405461 h 1609906"/>
              <a:gd name="connsiteX5" fmla="*/ 961215 w 996002"/>
              <a:gd name="connsiteY5" fmla="*/ 1456261 h 1609906"/>
              <a:gd name="connsiteX6" fmla="*/ 895175 w 996002"/>
              <a:gd name="connsiteY6" fmla="*/ 1090501 h 1609906"/>
              <a:gd name="connsiteX7" fmla="*/ 966295 w 996002"/>
              <a:gd name="connsiteY7" fmla="*/ 257381 h 1609906"/>
              <a:gd name="connsiteX8" fmla="*/ 316055 w 996002"/>
              <a:gd name="connsiteY8" fmla="*/ 3381 h 160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002" h="1609906">
                <a:moveTo>
                  <a:pt x="316055" y="3381"/>
                </a:moveTo>
                <a:cubicBezTo>
                  <a:pt x="295735" y="26241"/>
                  <a:pt x="768175" y="226055"/>
                  <a:pt x="844375" y="394541"/>
                </a:cubicBezTo>
                <a:cubicBezTo>
                  <a:pt x="920575" y="563027"/>
                  <a:pt x="912108" y="813641"/>
                  <a:pt x="773255" y="1014301"/>
                </a:cubicBezTo>
                <a:cubicBezTo>
                  <a:pt x="634402" y="1214961"/>
                  <a:pt x="79835" y="1533308"/>
                  <a:pt x="11255" y="1598501"/>
                </a:cubicBezTo>
                <a:cubicBezTo>
                  <a:pt x="-57325" y="1663694"/>
                  <a:pt x="203448" y="1429168"/>
                  <a:pt x="361775" y="1405461"/>
                </a:cubicBezTo>
                <a:cubicBezTo>
                  <a:pt x="520102" y="1381754"/>
                  <a:pt x="872315" y="1508754"/>
                  <a:pt x="961215" y="1456261"/>
                </a:cubicBezTo>
                <a:cubicBezTo>
                  <a:pt x="1050115" y="1403768"/>
                  <a:pt x="894328" y="1290314"/>
                  <a:pt x="895175" y="1090501"/>
                </a:cubicBezTo>
                <a:cubicBezTo>
                  <a:pt x="896022" y="890688"/>
                  <a:pt x="1061968" y="440261"/>
                  <a:pt x="966295" y="257381"/>
                </a:cubicBezTo>
                <a:cubicBezTo>
                  <a:pt x="870622" y="74501"/>
                  <a:pt x="336375" y="-19479"/>
                  <a:pt x="316055" y="3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777DDAA3-411B-49EC-872A-65B1AD1BA87C}"/>
              </a:ext>
            </a:extLst>
          </p:cNvPr>
          <p:cNvSpPr/>
          <p:nvPr/>
        </p:nvSpPr>
        <p:spPr>
          <a:xfrm>
            <a:off x="2896923" y="2967211"/>
            <a:ext cx="871792" cy="1004676"/>
          </a:xfrm>
          <a:custGeom>
            <a:avLst/>
            <a:gdLst>
              <a:gd name="connsiteX0" fmla="*/ 857197 w 871792"/>
              <a:gd name="connsiteY0" fmla="*/ 985029 h 1004676"/>
              <a:gd name="connsiteX1" fmla="*/ 704797 w 871792"/>
              <a:gd name="connsiteY1" fmla="*/ 934229 h 1004676"/>
              <a:gd name="connsiteX2" fmla="*/ 237437 w 871792"/>
              <a:gd name="connsiteY2" fmla="*/ 664989 h 1004676"/>
              <a:gd name="connsiteX3" fmla="*/ 8837 w 871792"/>
              <a:gd name="connsiteY3" fmla="*/ 9669 h 1004676"/>
              <a:gd name="connsiteX4" fmla="*/ 79957 w 871792"/>
              <a:gd name="connsiteY4" fmla="*/ 299229 h 1004676"/>
              <a:gd name="connsiteX5" fmla="*/ 384757 w 871792"/>
              <a:gd name="connsiteY5" fmla="*/ 654829 h 1004676"/>
              <a:gd name="connsiteX6" fmla="*/ 857197 w 871792"/>
              <a:gd name="connsiteY6" fmla="*/ 985029 h 100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792" h="1004676">
                <a:moveTo>
                  <a:pt x="857197" y="985029"/>
                </a:moveTo>
                <a:cubicBezTo>
                  <a:pt x="910537" y="1031596"/>
                  <a:pt x="808090" y="987569"/>
                  <a:pt x="704797" y="934229"/>
                </a:cubicBezTo>
                <a:cubicBezTo>
                  <a:pt x="601504" y="880889"/>
                  <a:pt x="353430" y="819082"/>
                  <a:pt x="237437" y="664989"/>
                </a:cubicBezTo>
                <a:cubicBezTo>
                  <a:pt x="121444" y="510896"/>
                  <a:pt x="35084" y="70629"/>
                  <a:pt x="8837" y="9669"/>
                </a:cubicBezTo>
                <a:cubicBezTo>
                  <a:pt x="-17410" y="-51291"/>
                  <a:pt x="17304" y="191702"/>
                  <a:pt x="79957" y="299229"/>
                </a:cubicBezTo>
                <a:cubicBezTo>
                  <a:pt x="142610" y="406756"/>
                  <a:pt x="256064" y="543916"/>
                  <a:pt x="384757" y="654829"/>
                </a:cubicBezTo>
                <a:cubicBezTo>
                  <a:pt x="513450" y="765742"/>
                  <a:pt x="803857" y="938462"/>
                  <a:pt x="857197" y="985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F2B21C1-5BC9-490C-804C-3E833A1D6C06}"/>
              </a:ext>
            </a:extLst>
          </p:cNvPr>
          <p:cNvSpPr/>
          <p:nvPr/>
        </p:nvSpPr>
        <p:spPr>
          <a:xfrm>
            <a:off x="1697949" y="4077249"/>
            <a:ext cx="1719099" cy="1716227"/>
          </a:xfrm>
          <a:custGeom>
            <a:avLst/>
            <a:gdLst>
              <a:gd name="connsiteX0" fmla="*/ 1705651 w 1719099"/>
              <a:gd name="connsiteY0" fmla="*/ 17231 h 1716227"/>
              <a:gd name="connsiteX1" fmla="*/ 892851 w 1719099"/>
              <a:gd name="connsiteY1" fmla="*/ 337271 h 1716227"/>
              <a:gd name="connsiteX2" fmla="*/ 64811 w 1719099"/>
              <a:gd name="connsiteY2" fmla="*/ 870671 h 1716227"/>
              <a:gd name="connsiteX3" fmla="*/ 95291 w 1719099"/>
              <a:gd name="connsiteY3" fmla="*/ 1708871 h 1716227"/>
              <a:gd name="connsiteX4" fmla="*/ 3851 w 1719099"/>
              <a:gd name="connsiteY4" fmla="*/ 1256751 h 1716227"/>
              <a:gd name="connsiteX5" fmla="*/ 201971 w 1719099"/>
              <a:gd name="connsiteY5" fmla="*/ 860511 h 1716227"/>
              <a:gd name="connsiteX6" fmla="*/ 1705651 w 1719099"/>
              <a:gd name="connsiteY6" fmla="*/ 17231 h 171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099" h="1716227">
                <a:moveTo>
                  <a:pt x="1705651" y="17231"/>
                </a:moveTo>
                <a:cubicBezTo>
                  <a:pt x="1820798" y="-69976"/>
                  <a:pt x="1166324" y="195031"/>
                  <a:pt x="892851" y="337271"/>
                </a:cubicBezTo>
                <a:cubicBezTo>
                  <a:pt x="619378" y="479511"/>
                  <a:pt x="197738" y="642071"/>
                  <a:pt x="64811" y="870671"/>
                </a:cubicBezTo>
                <a:cubicBezTo>
                  <a:pt x="-68116" y="1099271"/>
                  <a:pt x="105451" y="1644524"/>
                  <a:pt x="95291" y="1708871"/>
                </a:cubicBezTo>
                <a:cubicBezTo>
                  <a:pt x="85131" y="1773218"/>
                  <a:pt x="-13929" y="1398144"/>
                  <a:pt x="3851" y="1256751"/>
                </a:cubicBezTo>
                <a:cubicBezTo>
                  <a:pt x="21631" y="1115358"/>
                  <a:pt x="-79969" y="1063711"/>
                  <a:pt x="201971" y="860511"/>
                </a:cubicBezTo>
                <a:cubicBezTo>
                  <a:pt x="483911" y="657311"/>
                  <a:pt x="1590504" y="104438"/>
                  <a:pt x="1705651" y="17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342DB872-3387-4FF5-B73F-29C2B947490F}"/>
              </a:ext>
            </a:extLst>
          </p:cNvPr>
          <p:cNvSpPr/>
          <p:nvPr/>
        </p:nvSpPr>
        <p:spPr>
          <a:xfrm>
            <a:off x="1461397" y="4764994"/>
            <a:ext cx="1388854" cy="2531014"/>
          </a:xfrm>
          <a:custGeom>
            <a:avLst/>
            <a:gdLst>
              <a:gd name="connsiteX0" fmla="*/ 1388483 w 1388854"/>
              <a:gd name="connsiteY0" fmla="*/ 46 h 2531014"/>
              <a:gd name="connsiteX1" fmla="*/ 809363 w 1388854"/>
              <a:gd name="connsiteY1" fmla="*/ 756966 h 2531014"/>
              <a:gd name="connsiteX2" fmla="*/ 712843 w 1388854"/>
              <a:gd name="connsiteY2" fmla="*/ 1214166 h 2531014"/>
              <a:gd name="connsiteX3" fmla="*/ 662043 w 1388854"/>
              <a:gd name="connsiteY3" fmla="*/ 1854246 h 2531014"/>
              <a:gd name="connsiteX4" fmla="*/ 1643 w 1388854"/>
              <a:gd name="connsiteY4" fmla="*/ 2519726 h 2531014"/>
              <a:gd name="connsiteX5" fmla="*/ 484243 w 1388854"/>
              <a:gd name="connsiteY5" fmla="*/ 2214926 h 2531014"/>
              <a:gd name="connsiteX6" fmla="*/ 799203 w 1388854"/>
              <a:gd name="connsiteY6" fmla="*/ 1478326 h 2531014"/>
              <a:gd name="connsiteX7" fmla="*/ 895723 w 1388854"/>
              <a:gd name="connsiteY7" fmla="*/ 792526 h 2531014"/>
              <a:gd name="connsiteX8" fmla="*/ 1388483 w 1388854"/>
              <a:gd name="connsiteY8" fmla="*/ 46 h 253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854" h="2531014">
                <a:moveTo>
                  <a:pt x="1388483" y="46"/>
                </a:moveTo>
                <a:cubicBezTo>
                  <a:pt x="1374090" y="-5881"/>
                  <a:pt x="921970" y="554613"/>
                  <a:pt x="809363" y="756966"/>
                </a:cubicBezTo>
                <a:cubicBezTo>
                  <a:pt x="696756" y="959319"/>
                  <a:pt x="737396" y="1031286"/>
                  <a:pt x="712843" y="1214166"/>
                </a:cubicBezTo>
                <a:cubicBezTo>
                  <a:pt x="688290" y="1397046"/>
                  <a:pt x="780576" y="1636653"/>
                  <a:pt x="662043" y="1854246"/>
                </a:cubicBezTo>
                <a:cubicBezTo>
                  <a:pt x="543510" y="2071839"/>
                  <a:pt x="31276" y="2459613"/>
                  <a:pt x="1643" y="2519726"/>
                </a:cubicBezTo>
                <a:cubicBezTo>
                  <a:pt x="-27990" y="2579839"/>
                  <a:pt x="351316" y="2388493"/>
                  <a:pt x="484243" y="2214926"/>
                </a:cubicBezTo>
                <a:cubicBezTo>
                  <a:pt x="617170" y="2041359"/>
                  <a:pt x="730623" y="1715393"/>
                  <a:pt x="799203" y="1478326"/>
                </a:cubicBezTo>
                <a:cubicBezTo>
                  <a:pt x="867783" y="1241259"/>
                  <a:pt x="796663" y="1033826"/>
                  <a:pt x="895723" y="792526"/>
                </a:cubicBezTo>
                <a:cubicBezTo>
                  <a:pt x="994783" y="551226"/>
                  <a:pt x="1402876" y="5973"/>
                  <a:pt x="1388483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5963C894-99B3-4DBE-896A-1014EF8C802E}"/>
              </a:ext>
            </a:extLst>
          </p:cNvPr>
          <p:cNvSpPr/>
          <p:nvPr/>
        </p:nvSpPr>
        <p:spPr>
          <a:xfrm>
            <a:off x="1602946" y="6469900"/>
            <a:ext cx="1197390" cy="1574938"/>
          </a:xfrm>
          <a:custGeom>
            <a:avLst/>
            <a:gdLst>
              <a:gd name="connsiteX0" fmla="*/ 952294 w 1197390"/>
              <a:gd name="connsiteY0" fmla="*/ 2020 h 1574938"/>
              <a:gd name="connsiteX1" fmla="*/ 1196134 w 1197390"/>
              <a:gd name="connsiteY1" fmla="*/ 1139940 h 1574938"/>
              <a:gd name="connsiteX2" fmla="*/ 825294 w 1197390"/>
              <a:gd name="connsiteY2" fmla="*/ 1520940 h 1574938"/>
              <a:gd name="connsiteX3" fmla="*/ 2334 w 1197390"/>
              <a:gd name="connsiteY3" fmla="*/ 1556500 h 1574938"/>
              <a:gd name="connsiteX4" fmla="*/ 591614 w 1197390"/>
              <a:gd name="connsiteY4" fmla="*/ 1561580 h 1574938"/>
              <a:gd name="connsiteX5" fmla="*/ 1018334 w 1197390"/>
              <a:gd name="connsiteY5" fmla="*/ 1378700 h 1574938"/>
              <a:gd name="connsiteX6" fmla="*/ 1125014 w 1197390"/>
              <a:gd name="connsiteY6" fmla="*/ 875780 h 1574938"/>
              <a:gd name="connsiteX7" fmla="*/ 952294 w 1197390"/>
              <a:gd name="connsiteY7" fmla="*/ 2020 h 157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7390" h="1574938">
                <a:moveTo>
                  <a:pt x="952294" y="2020"/>
                </a:moveTo>
                <a:cubicBezTo>
                  <a:pt x="964147" y="46047"/>
                  <a:pt x="1217301" y="886787"/>
                  <a:pt x="1196134" y="1139940"/>
                </a:cubicBezTo>
                <a:cubicBezTo>
                  <a:pt x="1174967" y="1393093"/>
                  <a:pt x="1024261" y="1451513"/>
                  <a:pt x="825294" y="1520940"/>
                </a:cubicBezTo>
                <a:cubicBezTo>
                  <a:pt x="626327" y="1590367"/>
                  <a:pt x="41281" y="1549727"/>
                  <a:pt x="2334" y="1556500"/>
                </a:cubicBezTo>
                <a:cubicBezTo>
                  <a:pt x="-36613" y="1563273"/>
                  <a:pt x="422281" y="1591213"/>
                  <a:pt x="591614" y="1561580"/>
                </a:cubicBezTo>
                <a:cubicBezTo>
                  <a:pt x="760947" y="1531947"/>
                  <a:pt x="929434" y="1493000"/>
                  <a:pt x="1018334" y="1378700"/>
                </a:cubicBezTo>
                <a:cubicBezTo>
                  <a:pt x="1107234" y="1264400"/>
                  <a:pt x="1138561" y="1106073"/>
                  <a:pt x="1125014" y="875780"/>
                </a:cubicBezTo>
                <a:cubicBezTo>
                  <a:pt x="1111467" y="645487"/>
                  <a:pt x="940441" y="-42007"/>
                  <a:pt x="952294" y="2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83F61A9-D51E-407E-A7FC-2D12217474CD}"/>
              </a:ext>
            </a:extLst>
          </p:cNvPr>
          <p:cNvSpPr/>
          <p:nvPr/>
        </p:nvSpPr>
        <p:spPr>
          <a:xfrm>
            <a:off x="2467991" y="5066961"/>
            <a:ext cx="351684" cy="1280851"/>
          </a:xfrm>
          <a:custGeom>
            <a:avLst/>
            <a:gdLst>
              <a:gd name="connsiteX0" fmla="*/ 351409 w 351684"/>
              <a:gd name="connsiteY0" fmla="*/ 2879 h 1280851"/>
              <a:gd name="connsiteX1" fmla="*/ 26289 w 351684"/>
              <a:gd name="connsiteY1" fmla="*/ 526119 h 1280851"/>
              <a:gd name="connsiteX2" fmla="*/ 26289 w 351684"/>
              <a:gd name="connsiteY2" fmla="*/ 1277959 h 1280851"/>
              <a:gd name="connsiteX3" fmla="*/ 82169 w 351684"/>
              <a:gd name="connsiteY3" fmla="*/ 754719 h 1280851"/>
              <a:gd name="connsiteX4" fmla="*/ 351409 w 351684"/>
              <a:gd name="connsiteY4" fmla="*/ 2879 h 12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684" h="1280851">
                <a:moveTo>
                  <a:pt x="351409" y="2879"/>
                </a:moveTo>
                <a:cubicBezTo>
                  <a:pt x="342096" y="-35221"/>
                  <a:pt x="80476" y="313606"/>
                  <a:pt x="26289" y="526119"/>
                </a:cubicBezTo>
                <a:cubicBezTo>
                  <a:pt x="-27898" y="738632"/>
                  <a:pt x="16976" y="1239859"/>
                  <a:pt x="26289" y="1277959"/>
                </a:cubicBezTo>
                <a:cubicBezTo>
                  <a:pt x="35602" y="1316059"/>
                  <a:pt x="33062" y="968926"/>
                  <a:pt x="82169" y="754719"/>
                </a:cubicBezTo>
                <a:cubicBezTo>
                  <a:pt x="131276" y="540512"/>
                  <a:pt x="360722" y="40979"/>
                  <a:pt x="351409" y="2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1F6CBB24-7061-4084-AE39-B27E02595C2F}"/>
              </a:ext>
            </a:extLst>
          </p:cNvPr>
          <p:cNvSpPr/>
          <p:nvPr/>
        </p:nvSpPr>
        <p:spPr>
          <a:xfrm>
            <a:off x="1972931" y="4537036"/>
            <a:ext cx="1060109" cy="1069338"/>
          </a:xfrm>
          <a:custGeom>
            <a:avLst/>
            <a:gdLst>
              <a:gd name="connsiteX0" fmla="*/ 1059829 w 1060109"/>
              <a:gd name="connsiteY0" fmla="*/ 4484 h 1069338"/>
              <a:gd name="connsiteX1" fmla="*/ 221629 w 1060109"/>
              <a:gd name="connsiteY1" fmla="*/ 365164 h 1069338"/>
              <a:gd name="connsiteX2" fmla="*/ 18429 w 1060109"/>
              <a:gd name="connsiteY2" fmla="*/ 1066204 h 1069338"/>
              <a:gd name="connsiteX3" fmla="*/ 125109 w 1060109"/>
              <a:gd name="connsiteY3" fmla="*/ 598844 h 1069338"/>
              <a:gd name="connsiteX4" fmla="*/ 1059829 w 1060109"/>
              <a:gd name="connsiteY4" fmla="*/ 4484 h 106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109" h="1069338">
                <a:moveTo>
                  <a:pt x="1059829" y="4484"/>
                </a:moveTo>
                <a:cubicBezTo>
                  <a:pt x="1075916" y="-34463"/>
                  <a:pt x="395196" y="188211"/>
                  <a:pt x="221629" y="365164"/>
                </a:cubicBezTo>
                <a:cubicBezTo>
                  <a:pt x="48062" y="542117"/>
                  <a:pt x="34516" y="1027257"/>
                  <a:pt x="18429" y="1066204"/>
                </a:cubicBezTo>
                <a:cubicBezTo>
                  <a:pt x="2342" y="1105151"/>
                  <a:pt x="-45071" y="771564"/>
                  <a:pt x="125109" y="598844"/>
                </a:cubicBezTo>
                <a:cubicBezTo>
                  <a:pt x="295289" y="426124"/>
                  <a:pt x="1043742" y="43431"/>
                  <a:pt x="1059829" y="4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CD82447-D8EA-4485-B59B-EB692E4A9D39}"/>
              </a:ext>
            </a:extLst>
          </p:cNvPr>
          <p:cNvSpPr/>
          <p:nvPr/>
        </p:nvSpPr>
        <p:spPr>
          <a:xfrm>
            <a:off x="4865092" y="3091651"/>
            <a:ext cx="1937218" cy="724691"/>
          </a:xfrm>
          <a:custGeom>
            <a:avLst/>
            <a:gdLst>
              <a:gd name="connsiteX0" fmla="*/ 11708 w 1937218"/>
              <a:gd name="connsiteY0" fmla="*/ 723429 h 724691"/>
              <a:gd name="connsiteX1" fmla="*/ 72668 w 1937218"/>
              <a:gd name="connsiteY1" fmla="*/ 200189 h 724691"/>
              <a:gd name="connsiteX2" fmla="*/ 595908 w 1937218"/>
              <a:gd name="connsiteY2" fmla="*/ 2069 h 724691"/>
              <a:gd name="connsiteX3" fmla="*/ 1921788 w 1937218"/>
              <a:gd name="connsiteY3" fmla="*/ 93509 h 724691"/>
              <a:gd name="connsiteX4" fmla="*/ 1246148 w 1937218"/>
              <a:gd name="connsiteY4" fmla="*/ 42709 h 724691"/>
              <a:gd name="connsiteX5" fmla="*/ 143788 w 1937218"/>
              <a:gd name="connsiteY5" fmla="*/ 337349 h 724691"/>
              <a:gd name="connsiteX6" fmla="*/ 11708 w 1937218"/>
              <a:gd name="connsiteY6" fmla="*/ 723429 h 7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7218" h="724691">
                <a:moveTo>
                  <a:pt x="11708" y="723429"/>
                </a:moveTo>
                <a:cubicBezTo>
                  <a:pt x="-145" y="700569"/>
                  <a:pt x="-24699" y="320416"/>
                  <a:pt x="72668" y="200189"/>
                </a:cubicBezTo>
                <a:cubicBezTo>
                  <a:pt x="170035" y="79962"/>
                  <a:pt x="287721" y="19849"/>
                  <a:pt x="595908" y="2069"/>
                </a:cubicBezTo>
                <a:cubicBezTo>
                  <a:pt x="904095" y="-15711"/>
                  <a:pt x="1813415" y="86736"/>
                  <a:pt x="1921788" y="93509"/>
                </a:cubicBezTo>
                <a:cubicBezTo>
                  <a:pt x="2030161" y="100282"/>
                  <a:pt x="1542481" y="2069"/>
                  <a:pt x="1246148" y="42709"/>
                </a:cubicBezTo>
                <a:cubicBezTo>
                  <a:pt x="949815" y="83349"/>
                  <a:pt x="349528" y="222202"/>
                  <a:pt x="143788" y="337349"/>
                </a:cubicBezTo>
                <a:cubicBezTo>
                  <a:pt x="-61952" y="452496"/>
                  <a:pt x="23561" y="746289"/>
                  <a:pt x="11708" y="723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3073B349-0491-4F59-8299-65017C4159DF}"/>
              </a:ext>
            </a:extLst>
          </p:cNvPr>
          <p:cNvSpPr/>
          <p:nvPr/>
        </p:nvSpPr>
        <p:spPr>
          <a:xfrm>
            <a:off x="6141679" y="4206185"/>
            <a:ext cx="1809097" cy="1550390"/>
          </a:xfrm>
          <a:custGeom>
            <a:avLst/>
            <a:gdLst>
              <a:gd name="connsiteX0" fmla="*/ 41 w 1809097"/>
              <a:gd name="connsiteY0" fmla="*/ 5135 h 1550390"/>
              <a:gd name="connsiteX1" fmla="*/ 701081 w 1809097"/>
              <a:gd name="connsiteY1" fmla="*/ 228655 h 1550390"/>
              <a:gd name="connsiteX2" fmla="*/ 1742481 w 1809097"/>
              <a:gd name="connsiteY2" fmla="*/ 1473255 h 1550390"/>
              <a:gd name="connsiteX3" fmla="*/ 1661201 w 1809097"/>
              <a:gd name="connsiteY3" fmla="*/ 1371655 h 1550390"/>
              <a:gd name="connsiteX4" fmla="*/ 1310681 w 1809097"/>
              <a:gd name="connsiteY4" fmla="*/ 995735 h 1550390"/>
              <a:gd name="connsiteX5" fmla="*/ 670601 w 1809097"/>
              <a:gd name="connsiteY5" fmla="*/ 304855 h 1550390"/>
              <a:gd name="connsiteX6" fmla="*/ 41 w 1809097"/>
              <a:gd name="connsiteY6" fmla="*/ 5135 h 155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9097" h="1550390">
                <a:moveTo>
                  <a:pt x="41" y="5135"/>
                </a:moveTo>
                <a:cubicBezTo>
                  <a:pt x="5121" y="-7565"/>
                  <a:pt x="410674" y="-16032"/>
                  <a:pt x="701081" y="228655"/>
                </a:cubicBezTo>
                <a:cubicBezTo>
                  <a:pt x="991488" y="473342"/>
                  <a:pt x="1582461" y="1282755"/>
                  <a:pt x="1742481" y="1473255"/>
                </a:cubicBezTo>
                <a:cubicBezTo>
                  <a:pt x="1902501" y="1663755"/>
                  <a:pt x="1733168" y="1451242"/>
                  <a:pt x="1661201" y="1371655"/>
                </a:cubicBezTo>
                <a:cubicBezTo>
                  <a:pt x="1589234" y="1292068"/>
                  <a:pt x="1310681" y="995735"/>
                  <a:pt x="1310681" y="995735"/>
                </a:cubicBezTo>
                <a:cubicBezTo>
                  <a:pt x="1145581" y="817935"/>
                  <a:pt x="885654" y="470802"/>
                  <a:pt x="670601" y="304855"/>
                </a:cubicBezTo>
                <a:cubicBezTo>
                  <a:pt x="455548" y="138908"/>
                  <a:pt x="-5039" y="17835"/>
                  <a:pt x="41" y="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78B39156-8E47-4455-8FC4-733C7FAC85F4}"/>
              </a:ext>
            </a:extLst>
          </p:cNvPr>
          <p:cNvSpPr/>
          <p:nvPr/>
        </p:nvSpPr>
        <p:spPr>
          <a:xfrm>
            <a:off x="6577633" y="4576353"/>
            <a:ext cx="1822597" cy="2044049"/>
          </a:xfrm>
          <a:custGeom>
            <a:avLst/>
            <a:gdLst>
              <a:gd name="connsiteX0" fmla="*/ 967 w 1822597"/>
              <a:gd name="connsiteY0" fmla="*/ 727 h 2044049"/>
              <a:gd name="connsiteX1" fmla="*/ 707087 w 1822597"/>
              <a:gd name="connsiteY1" fmla="*/ 930367 h 2044049"/>
              <a:gd name="connsiteX2" fmla="*/ 1306527 w 1822597"/>
              <a:gd name="connsiteY2" fmla="*/ 1316447 h 2044049"/>
              <a:gd name="connsiteX3" fmla="*/ 1794207 w 1822597"/>
              <a:gd name="connsiteY3" fmla="*/ 2017487 h 2044049"/>
              <a:gd name="connsiteX4" fmla="*/ 1667207 w 1822597"/>
              <a:gd name="connsiteY4" fmla="*/ 1819367 h 2044049"/>
              <a:gd name="connsiteX5" fmla="*/ 864567 w 1822597"/>
              <a:gd name="connsiteY5" fmla="*/ 1092927 h 2044049"/>
              <a:gd name="connsiteX6" fmla="*/ 967 w 1822597"/>
              <a:gd name="connsiteY6" fmla="*/ 727 h 204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2597" h="2044049">
                <a:moveTo>
                  <a:pt x="967" y="727"/>
                </a:moveTo>
                <a:cubicBezTo>
                  <a:pt x="-25280" y="-26366"/>
                  <a:pt x="489494" y="711080"/>
                  <a:pt x="707087" y="930367"/>
                </a:cubicBezTo>
                <a:cubicBezTo>
                  <a:pt x="924680" y="1149654"/>
                  <a:pt x="1125340" y="1135260"/>
                  <a:pt x="1306527" y="1316447"/>
                </a:cubicBezTo>
                <a:cubicBezTo>
                  <a:pt x="1487714" y="1497634"/>
                  <a:pt x="1734094" y="1933667"/>
                  <a:pt x="1794207" y="2017487"/>
                </a:cubicBezTo>
                <a:cubicBezTo>
                  <a:pt x="1854320" y="2101307"/>
                  <a:pt x="1822147" y="1973460"/>
                  <a:pt x="1667207" y="1819367"/>
                </a:cubicBezTo>
                <a:cubicBezTo>
                  <a:pt x="1512267" y="1665274"/>
                  <a:pt x="1141427" y="1394340"/>
                  <a:pt x="864567" y="1092927"/>
                </a:cubicBezTo>
                <a:cubicBezTo>
                  <a:pt x="587707" y="791514"/>
                  <a:pt x="27214" y="27820"/>
                  <a:pt x="967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E4F46DB6-BE8D-4EE9-B1F0-1915FFE9667F}"/>
              </a:ext>
            </a:extLst>
          </p:cNvPr>
          <p:cNvSpPr/>
          <p:nvPr/>
        </p:nvSpPr>
        <p:spPr>
          <a:xfrm>
            <a:off x="6724039" y="5337581"/>
            <a:ext cx="1711291" cy="1618837"/>
          </a:xfrm>
          <a:custGeom>
            <a:avLst/>
            <a:gdLst>
              <a:gd name="connsiteX0" fmla="*/ 6961 w 1711291"/>
              <a:gd name="connsiteY0" fmla="*/ 1499 h 1618837"/>
              <a:gd name="connsiteX1" fmla="*/ 611481 w 1711291"/>
              <a:gd name="connsiteY1" fmla="*/ 733019 h 1618837"/>
              <a:gd name="connsiteX2" fmla="*/ 1307441 w 1711291"/>
              <a:gd name="connsiteY2" fmla="*/ 997179 h 1618837"/>
              <a:gd name="connsiteX3" fmla="*/ 1708761 w 1711291"/>
              <a:gd name="connsiteY3" fmla="*/ 1606779 h 1618837"/>
              <a:gd name="connsiteX4" fmla="*/ 1419201 w 1711291"/>
              <a:gd name="connsiteY4" fmla="*/ 1337539 h 1618837"/>
              <a:gd name="connsiteX5" fmla="*/ 357481 w 1711291"/>
              <a:gd name="connsiteY5" fmla="*/ 565379 h 1618837"/>
              <a:gd name="connsiteX6" fmla="*/ 6961 w 1711291"/>
              <a:gd name="connsiteY6" fmla="*/ 1499 h 161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291" h="1618837">
                <a:moveTo>
                  <a:pt x="6961" y="1499"/>
                </a:moveTo>
                <a:cubicBezTo>
                  <a:pt x="49294" y="29439"/>
                  <a:pt x="394734" y="567072"/>
                  <a:pt x="611481" y="733019"/>
                </a:cubicBezTo>
                <a:cubicBezTo>
                  <a:pt x="828228" y="898966"/>
                  <a:pt x="1124561" y="851552"/>
                  <a:pt x="1307441" y="997179"/>
                </a:cubicBezTo>
                <a:cubicBezTo>
                  <a:pt x="1490321" y="1142806"/>
                  <a:pt x="1690134" y="1550052"/>
                  <a:pt x="1708761" y="1606779"/>
                </a:cubicBezTo>
                <a:cubicBezTo>
                  <a:pt x="1727388" y="1663506"/>
                  <a:pt x="1644414" y="1511106"/>
                  <a:pt x="1419201" y="1337539"/>
                </a:cubicBezTo>
                <a:cubicBezTo>
                  <a:pt x="1193988" y="1163972"/>
                  <a:pt x="595394" y="788052"/>
                  <a:pt x="357481" y="565379"/>
                </a:cubicBezTo>
                <a:cubicBezTo>
                  <a:pt x="119568" y="342706"/>
                  <a:pt x="-35372" y="-26441"/>
                  <a:pt x="6961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21DBF41-87F1-4847-9B0B-C5521D2F1A34}"/>
              </a:ext>
            </a:extLst>
          </p:cNvPr>
          <p:cNvSpPr/>
          <p:nvPr/>
        </p:nvSpPr>
        <p:spPr>
          <a:xfrm>
            <a:off x="6745619" y="5592236"/>
            <a:ext cx="244802" cy="1486789"/>
          </a:xfrm>
          <a:custGeom>
            <a:avLst/>
            <a:gdLst>
              <a:gd name="connsiteX0" fmla="*/ 5701 w 244802"/>
              <a:gd name="connsiteY0" fmla="*/ 844 h 1486789"/>
              <a:gd name="connsiteX1" fmla="*/ 239381 w 244802"/>
              <a:gd name="connsiteY1" fmla="*/ 463124 h 1486789"/>
              <a:gd name="connsiteX2" fmla="*/ 173341 w 244802"/>
              <a:gd name="connsiteY2" fmla="*/ 1433404 h 1486789"/>
              <a:gd name="connsiteX3" fmla="*/ 208901 w 244802"/>
              <a:gd name="connsiteY3" fmla="*/ 1275924 h 1486789"/>
              <a:gd name="connsiteX4" fmla="*/ 81901 w 244802"/>
              <a:gd name="connsiteY4" fmla="*/ 564724 h 1486789"/>
              <a:gd name="connsiteX5" fmla="*/ 5701 w 244802"/>
              <a:gd name="connsiteY5" fmla="*/ 844 h 148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802" h="1486789">
                <a:moveTo>
                  <a:pt x="5701" y="844"/>
                </a:moveTo>
                <a:cubicBezTo>
                  <a:pt x="31948" y="-16089"/>
                  <a:pt x="211441" y="224364"/>
                  <a:pt x="239381" y="463124"/>
                </a:cubicBezTo>
                <a:cubicBezTo>
                  <a:pt x="267321" y="701884"/>
                  <a:pt x="178421" y="1297937"/>
                  <a:pt x="173341" y="1433404"/>
                </a:cubicBezTo>
                <a:cubicBezTo>
                  <a:pt x="168261" y="1568871"/>
                  <a:pt x="224141" y="1420704"/>
                  <a:pt x="208901" y="1275924"/>
                </a:cubicBezTo>
                <a:cubicBezTo>
                  <a:pt x="193661" y="1131144"/>
                  <a:pt x="113228" y="776391"/>
                  <a:pt x="81901" y="564724"/>
                </a:cubicBezTo>
                <a:cubicBezTo>
                  <a:pt x="50574" y="353057"/>
                  <a:pt x="-20546" y="17777"/>
                  <a:pt x="5701" y="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7B76232-95FE-44A5-B16B-46F127D7362E}"/>
              </a:ext>
            </a:extLst>
          </p:cNvPr>
          <p:cNvSpPr/>
          <p:nvPr/>
        </p:nvSpPr>
        <p:spPr>
          <a:xfrm>
            <a:off x="4645474" y="5003641"/>
            <a:ext cx="1360490" cy="726944"/>
          </a:xfrm>
          <a:custGeom>
            <a:avLst/>
            <a:gdLst>
              <a:gd name="connsiteX0" fmla="*/ 32359 w 1360490"/>
              <a:gd name="connsiteY0" fmla="*/ 59426 h 726944"/>
              <a:gd name="connsiteX1" fmla="*/ 138193 w 1360490"/>
              <a:gd name="connsiteY1" fmla="*/ 59426 h 726944"/>
              <a:gd name="connsiteX2" fmla="*/ 785893 w 1360490"/>
              <a:gd name="connsiteY2" fmla="*/ 46726 h 726944"/>
              <a:gd name="connsiteX3" fmla="*/ 980626 w 1360490"/>
              <a:gd name="connsiteY3" fmla="*/ 135626 h 726944"/>
              <a:gd name="connsiteX4" fmla="*/ 1348926 w 1360490"/>
              <a:gd name="connsiteY4" fmla="*/ 711359 h 726944"/>
              <a:gd name="connsiteX5" fmla="*/ 1260026 w 1360490"/>
              <a:gd name="connsiteY5" fmla="*/ 546259 h 726944"/>
              <a:gd name="connsiteX6" fmla="*/ 1179593 w 1360490"/>
              <a:gd name="connsiteY6" fmla="*/ 364226 h 726944"/>
              <a:gd name="connsiteX7" fmla="*/ 1128793 w 1360490"/>
              <a:gd name="connsiteY7" fmla="*/ 254159 h 726944"/>
              <a:gd name="connsiteX8" fmla="*/ 815526 w 1360490"/>
              <a:gd name="connsiteY8" fmla="*/ 8626 h 726944"/>
              <a:gd name="connsiteX9" fmla="*/ 32359 w 1360490"/>
              <a:gd name="connsiteY9" fmla="*/ 59426 h 72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0490" h="726944">
                <a:moveTo>
                  <a:pt x="32359" y="59426"/>
                </a:moveTo>
                <a:cubicBezTo>
                  <a:pt x="-80530" y="67893"/>
                  <a:pt x="138193" y="59426"/>
                  <a:pt x="138193" y="59426"/>
                </a:cubicBezTo>
                <a:cubicBezTo>
                  <a:pt x="263782" y="57309"/>
                  <a:pt x="645488" y="34026"/>
                  <a:pt x="785893" y="46726"/>
                </a:cubicBezTo>
                <a:cubicBezTo>
                  <a:pt x="926299" y="59426"/>
                  <a:pt x="886787" y="24854"/>
                  <a:pt x="980626" y="135626"/>
                </a:cubicBezTo>
                <a:cubicBezTo>
                  <a:pt x="1074465" y="246398"/>
                  <a:pt x="1302359" y="642920"/>
                  <a:pt x="1348926" y="711359"/>
                </a:cubicBezTo>
                <a:cubicBezTo>
                  <a:pt x="1395493" y="779798"/>
                  <a:pt x="1288248" y="604114"/>
                  <a:pt x="1260026" y="546259"/>
                </a:cubicBezTo>
                <a:cubicBezTo>
                  <a:pt x="1231804" y="488404"/>
                  <a:pt x="1201465" y="412909"/>
                  <a:pt x="1179593" y="364226"/>
                </a:cubicBezTo>
                <a:cubicBezTo>
                  <a:pt x="1157721" y="315543"/>
                  <a:pt x="1189471" y="313425"/>
                  <a:pt x="1128793" y="254159"/>
                </a:cubicBezTo>
                <a:cubicBezTo>
                  <a:pt x="1068115" y="194893"/>
                  <a:pt x="995443" y="42493"/>
                  <a:pt x="815526" y="8626"/>
                </a:cubicBezTo>
                <a:cubicBezTo>
                  <a:pt x="635609" y="-25241"/>
                  <a:pt x="145248" y="50959"/>
                  <a:pt x="32359" y="59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BBADB0D-574F-40DA-A328-BEB3F064B336}"/>
              </a:ext>
            </a:extLst>
          </p:cNvPr>
          <p:cNvSpPr/>
          <p:nvPr/>
        </p:nvSpPr>
        <p:spPr>
          <a:xfrm>
            <a:off x="4613254" y="4853752"/>
            <a:ext cx="1454320" cy="892343"/>
          </a:xfrm>
          <a:custGeom>
            <a:avLst/>
            <a:gdLst>
              <a:gd name="connsiteX0" fmla="*/ 60346 w 1454320"/>
              <a:gd name="connsiteY0" fmla="*/ 10348 h 892343"/>
              <a:gd name="connsiteX1" fmla="*/ 111146 w 1454320"/>
              <a:gd name="connsiteY1" fmla="*/ 10348 h 892343"/>
              <a:gd name="connsiteX2" fmla="*/ 881613 w 1454320"/>
              <a:gd name="connsiteY2" fmla="*/ 65381 h 892343"/>
              <a:gd name="connsiteX3" fmla="*/ 1131379 w 1454320"/>
              <a:gd name="connsiteY3" fmla="*/ 137348 h 892343"/>
              <a:gd name="connsiteX4" fmla="*/ 1245679 w 1454320"/>
              <a:gd name="connsiteY4" fmla="*/ 281281 h 892343"/>
              <a:gd name="connsiteX5" fmla="*/ 1448879 w 1454320"/>
              <a:gd name="connsiteY5" fmla="*/ 886648 h 892343"/>
              <a:gd name="connsiteX6" fmla="*/ 1385379 w 1454320"/>
              <a:gd name="connsiteY6" fmla="*/ 569148 h 892343"/>
              <a:gd name="connsiteX7" fmla="*/ 1271079 w 1454320"/>
              <a:gd name="connsiteY7" fmla="*/ 302448 h 892343"/>
              <a:gd name="connsiteX8" fmla="*/ 1076346 w 1454320"/>
              <a:gd name="connsiteY8" fmla="*/ 150048 h 892343"/>
              <a:gd name="connsiteX9" fmla="*/ 60346 w 1454320"/>
              <a:gd name="connsiteY9" fmla="*/ 10348 h 89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4320" h="892343">
                <a:moveTo>
                  <a:pt x="60346" y="10348"/>
                </a:moveTo>
                <a:cubicBezTo>
                  <a:pt x="-100521" y="-12935"/>
                  <a:pt x="111146" y="10348"/>
                  <a:pt x="111146" y="10348"/>
                </a:cubicBezTo>
                <a:cubicBezTo>
                  <a:pt x="248024" y="19520"/>
                  <a:pt x="711574" y="44214"/>
                  <a:pt x="881613" y="65381"/>
                </a:cubicBezTo>
                <a:cubicBezTo>
                  <a:pt x="1051652" y="86548"/>
                  <a:pt x="1070701" y="101365"/>
                  <a:pt x="1131379" y="137348"/>
                </a:cubicBezTo>
                <a:cubicBezTo>
                  <a:pt x="1192057" y="173331"/>
                  <a:pt x="1192762" y="156398"/>
                  <a:pt x="1245679" y="281281"/>
                </a:cubicBezTo>
                <a:cubicBezTo>
                  <a:pt x="1298596" y="406164"/>
                  <a:pt x="1425596" y="838670"/>
                  <a:pt x="1448879" y="886648"/>
                </a:cubicBezTo>
                <a:cubicBezTo>
                  <a:pt x="1472162" y="934626"/>
                  <a:pt x="1415012" y="666515"/>
                  <a:pt x="1385379" y="569148"/>
                </a:cubicBezTo>
                <a:cubicBezTo>
                  <a:pt x="1355746" y="471781"/>
                  <a:pt x="1322585" y="372298"/>
                  <a:pt x="1271079" y="302448"/>
                </a:cubicBezTo>
                <a:cubicBezTo>
                  <a:pt x="1219574" y="232598"/>
                  <a:pt x="1276018" y="196615"/>
                  <a:pt x="1076346" y="150048"/>
                </a:cubicBezTo>
                <a:cubicBezTo>
                  <a:pt x="876674" y="103481"/>
                  <a:pt x="221213" y="33631"/>
                  <a:pt x="60346" y="10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CCD299E-F0DE-4366-8EF7-319000E18256}"/>
              </a:ext>
            </a:extLst>
          </p:cNvPr>
          <p:cNvSpPr/>
          <p:nvPr/>
        </p:nvSpPr>
        <p:spPr>
          <a:xfrm>
            <a:off x="4915051" y="4551705"/>
            <a:ext cx="1175086" cy="465159"/>
          </a:xfrm>
          <a:custGeom>
            <a:avLst/>
            <a:gdLst>
              <a:gd name="connsiteX0" fmla="*/ 42182 w 1175086"/>
              <a:gd name="connsiteY0" fmla="*/ 16062 h 465159"/>
              <a:gd name="connsiteX1" fmla="*/ 131082 w 1175086"/>
              <a:gd name="connsiteY1" fmla="*/ 28762 h 465159"/>
              <a:gd name="connsiteX2" fmla="*/ 770316 w 1175086"/>
              <a:gd name="connsiteY2" fmla="*/ 202328 h 465159"/>
              <a:gd name="connsiteX3" fmla="*/ 1168249 w 1175086"/>
              <a:gd name="connsiteY3" fmla="*/ 460562 h 465159"/>
              <a:gd name="connsiteX4" fmla="*/ 994682 w 1175086"/>
              <a:gd name="connsiteY4" fmla="*/ 354728 h 465159"/>
              <a:gd name="connsiteX5" fmla="*/ 647549 w 1175086"/>
              <a:gd name="connsiteY5" fmla="*/ 189628 h 465159"/>
              <a:gd name="connsiteX6" fmla="*/ 42182 w 1175086"/>
              <a:gd name="connsiteY6" fmla="*/ 16062 h 46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86" h="465159">
                <a:moveTo>
                  <a:pt x="42182" y="16062"/>
                </a:moveTo>
                <a:cubicBezTo>
                  <a:pt x="-43896" y="-10749"/>
                  <a:pt x="9726" y="-2282"/>
                  <a:pt x="131082" y="28762"/>
                </a:cubicBezTo>
                <a:cubicBezTo>
                  <a:pt x="252438" y="59806"/>
                  <a:pt x="597455" y="130361"/>
                  <a:pt x="770316" y="202328"/>
                </a:cubicBezTo>
                <a:cubicBezTo>
                  <a:pt x="943177" y="274295"/>
                  <a:pt x="1130855" y="435162"/>
                  <a:pt x="1168249" y="460562"/>
                </a:cubicBezTo>
                <a:cubicBezTo>
                  <a:pt x="1205643" y="485962"/>
                  <a:pt x="1081465" y="399884"/>
                  <a:pt x="994682" y="354728"/>
                </a:cubicBezTo>
                <a:cubicBezTo>
                  <a:pt x="907899" y="309572"/>
                  <a:pt x="804182" y="247484"/>
                  <a:pt x="647549" y="189628"/>
                </a:cubicBezTo>
                <a:cubicBezTo>
                  <a:pt x="490916" y="131773"/>
                  <a:pt x="128260" y="42873"/>
                  <a:pt x="42182" y="16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42978C57-F7B5-4319-9778-40799070C13C}"/>
              </a:ext>
            </a:extLst>
          </p:cNvPr>
          <p:cNvSpPr/>
          <p:nvPr/>
        </p:nvSpPr>
        <p:spPr>
          <a:xfrm>
            <a:off x="4004733" y="4614333"/>
            <a:ext cx="952921" cy="55405"/>
          </a:xfrm>
          <a:custGeom>
            <a:avLst/>
            <a:gdLst>
              <a:gd name="connsiteX0" fmla="*/ 0 w 952921"/>
              <a:gd name="connsiteY0" fmla="*/ 0 h 55405"/>
              <a:gd name="connsiteX1" fmla="*/ 76200 w 952921"/>
              <a:gd name="connsiteY1" fmla="*/ 0 h 55405"/>
              <a:gd name="connsiteX2" fmla="*/ 931334 w 952921"/>
              <a:gd name="connsiteY2" fmla="*/ 16934 h 55405"/>
              <a:gd name="connsiteX3" fmla="*/ 715434 w 952921"/>
              <a:gd name="connsiteY3" fmla="*/ 29634 h 55405"/>
              <a:gd name="connsiteX4" fmla="*/ 389467 w 952921"/>
              <a:gd name="connsiteY4" fmla="*/ 55034 h 55405"/>
              <a:gd name="connsiteX5" fmla="*/ 0 w 952921"/>
              <a:gd name="connsiteY5" fmla="*/ 0 h 5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2921" h="55405">
                <a:moveTo>
                  <a:pt x="0" y="0"/>
                </a:moveTo>
                <a:lnTo>
                  <a:pt x="76200" y="0"/>
                </a:lnTo>
                <a:lnTo>
                  <a:pt x="931334" y="16934"/>
                </a:lnTo>
                <a:cubicBezTo>
                  <a:pt x="1037873" y="21873"/>
                  <a:pt x="715434" y="29634"/>
                  <a:pt x="715434" y="29634"/>
                </a:cubicBezTo>
                <a:cubicBezTo>
                  <a:pt x="625123" y="35984"/>
                  <a:pt x="503767" y="58562"/>
                  <a:pt x="389467" y="55034"/>
                </a:cubicBezTo>
                <a:cubicBezTo>
                  <a:pt x="275167" y="51506"/>
                  <a:pt x="152400" y="29986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D2D1207-FB3C-4332-ACA7-1EA78903AA41}"/>
              </a:ext>
            </a:extLst>
          </p:cNvPr>
          <p:cNvSpPr/>
          <p:nvPr/>
        </p:nvSpPr>
        <p:spPr>
          <a:xfrm>
            <a:off x="2869963" y="4389051"/>
            <a:ext cx="1350697" cy="606762"/>
          </a:xfrm>
          <a:custGeom>
            <a:avLst/>
            <a:gdLst>
              <a:gd name="connsiteX0" fmla="*/ 34104 w 1350697"/>
              <a:gd name="connsiteY0" fmla="*/ 576649 h 606762"/>
              <a:gd name="connsiteX1" fmla="*/ 67970 w 1350697"/>
              <a:gd name="connsiteY1" fmla="*/ 538549 h 606762"/>
              <a:gd name="connsiteX2" fmla="*/ 465904 w 1350697"/>
              <a:gd name="connsiteY2" fmla="*/ 174482 h 606762"/>
              <a:gd name="connsiteX3" fmla="*/ 1083970 w 1350697"/>
              <a:gd name="connsiteY3" fmla="*/ 34782 h 606762"/>
              <a:gd name="connsiteX4" fmla="*/ 1350670 w 1350697"/>
              <a:gd name="connsiteY4" fmla="*/ 34782 h 606762"/>
              <a:gd name="connsiteX5" fmla="*/ 1071270 w 1350697"/>
              <a:gd name="connsiteY5" fmla="*/ 9382 h 606762"/>
              <a:gd name="connsiteX6" fmla="*/ 859604 w 1350697"/>
              <a:gd name="connsiteY6" fmla="*/ 17849 h 606762"/>
              <a:gd name="connsiteX7" fmla="*/ 419337 w 1350697"/>
              <a:gd name="connsiteY7" fmla="*/ 204116 h 606762"/>
              <a:gd name="connsiteX8" fmla="*/ 34104 w 1350697"/>
              <a:gd name="connsiteY8" fmla="*/ 576649 h 60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0697" h="606762">
                <a:moveTo>
                  <a:pt x="34104" y="576649"/>
                </a:moveTo>
                <a:cubicBezTo>
                  <a:pt x="-24457" y="632388"/>
                  <a:pt x="-3997" y="605577"/>
                  <a:pt x="67970" y="538549"/>
                </a:cubicBezTo>
                <a:cubicBezTo>
                  <a:pt x="139937" y="471521"/>
                  <a:pt x="296571" y="258443"/>
                  <a:pt x="465904" y="174482"/>
                </a:cubicBezTo>
                <a:cubicBezTo>
                  <a:pt x="635237" y="90521"/>
                  <a:pt x="936509" y="58065"/>
                  <a:pt x="1083970" y="34782"/>
                </a:cubicBezTo>
                <a:cubicBezTo>
                  <a:pt x="1231431" y="11499"/>
                  <a:pt x="1352787" y="39015"/>
                  <a:pt x="1350670" y="34782"/>
                </a:cubicBezTo>
                <a:cubicBezTo>
                  <a:pt x="1348553" y="30549"/>
                  <a:pt x="1153114" y="12204"/>
                  <a:pt x="1071270" y="9382"/>
                </a:cubicBezTo>
                <a:cubicBezTo>
                  <a:pt x="989426" y="6560"/>
                  <a:pt x="968260" y="-14607"/>
                  <a:pt x="859604" y="17849"/>
                </a:cubicBezTo>
                <a:cubicBezTo>
                  <a:pt x="750949" y="50305"/>
                  <a:pt x="553393" y="114510"/>
                  <a:pt x="419337" y="204116"/>
                </a:cubicBezTo>
                <a:cubicBezTo>
                  <a:pt x="285281" y="293721"/>
                  <a:pt x="92665" y="520910"/>
                  <a:pt x="34104" y="576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63F6CD6-2DF1-4C7C-B5AD-7A4308B31A41}"/>
              </a:ext>
            </a:extLst>
          </p:cNvPr>
          <p:cNvSpPr/>
          <p:nvPr/>
        </p:nvSpPr>
        <p:spPr>
          <a:xfrm>
            <a:off x="4147842" y="4385733"/>
            <a:ext cx="999333" cy="36338"/>
          </a:xfrm>
          <a:custGeom>
            <a:avLst/>
            <a:gdLst>
              <a:gd name="connsiteX0" fmla="*/ 13525 w 999333"/>
              <a:gd name="connsiteY0" fmla="*/ 12700 h 36338"/>
              <a:gd name="connsiteX1" fmla="*/ 72791 w 999333"/>
              <a:gd name="connsiteY1" fmla="*/ 8467 h 36338"/>
              <a:gd name="connsiteX2" fmla="*/ 982958 w 999333"/>
              <a:gd name="connsiteY2" fmla="*/ 0 h 36338"/>
              <a:gd name="connsiteX3" fmla="*/ 610425 w 999333"/>
              <a:gd name="connsiteY3" fmla="*/ 33867 h 36338"/>
              <a:gd name="connsiteX4" fmla="*/ 13525 w 999333"/>
              <a:gd name="connsiteY4" fmla="*/ 12700 h 3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333" h="36338">
                <a:moveTo>
                  <a:pt x="13525" y="12700"/>
                </a:moveTo>
                <a:cubicBezTo>
                  <a:pt x="-37628" y="11642"/>
                  <a:pt x="72791" y="8467"/>
                  <a:pt x="72791" y="8467"/>
                </a:cubicBezTo>
                <a:lnTo>
                  <a:pt x="982958" y="0"/>
                </a:lnTo>
                <a:cubicBezTo>
                  <a:pt x="1072564" y="4233"/>
                  <a:pt x="772703" y="28223"/>
                  <a:pt x="610425" y="33867"/>
                </a:cubicBezTo>
                <a:cubicBezTo>
                  <a:pt x="448147" y="39511"/>
                  <a:pt x="228719" y="36689"/>
                  <a:pt x="13525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9F12D01-9610-4CD0-8D77-C0C264729621}"/>
              </a:ext>
            </a:extLst>
          </p:cNvPr>
          <p:cNvSpPr/>
          <p:nvPr/>
        </p:nvSpPr>
        <p:spPr>
          <a:xfrm>
            <a:off x="5131679" y="4339225"/>
            <a:ext cx="1329818" cy="872327"/>
          </a:xfrm>
          <a:custGeom>
            <a:avLst/>
            <a:gdLst>
              <a:gd name="connsiteX0" fmla="*/ 16054 w 1329818"/>
              <a:gd name="connsiteY0" fmla="*/ 8408 h 872327"/>
              <a:gd name="connsiteX1" fmla="*/ 130354 w 1329818"/>
              <a:gd name="connsiteY1" fmla="*/ 42275 h 872327"/>
              <a:gd name="connsiteX2" fmla="*/ 778054 w 1329818"/>
              <a:gd name="connsiteY2" fmla="*/ 275108 h 872327"/>
              <a:gd name="connsiteX3" fmla="*/ 1302988 w 1329818"/>
              <a:gd name="connsiteY3" fmla="*/ 850842 h 872327"/>
              <a:gd name="connsiteX4" fmla="*/ 1214088 w 1329818"/>
              <a:gd name="connsiteY4" fmla="*/ 715375 h 872327"/>
              <a:gd name="connsiteX5" fmla="*/ 875421 w 1329818"/>
              <a:gd name="connsiteY5" fmla="*/ 389408 h 872327"/>
              <a:gd name="connsiteX6" fmla="*/ 553688 w 1329818"/>
              <a:gd name="connsiteY6" fmla="*/ 228542 h 872327"/>
              <a:gd name="connsiteX7" fmla="*/ 16054 w 1329818"/>
              <a:gd name="connsiteY7" fmla="*/ 8408 h 87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818" h="872327">
                <a:moveTo>
                  <a:pt x="16054" y="8408"/>
                </a:moveTo>
                <a:cubicBezTo>
                  <a:pt x="-54502" y="-22637"/>
                  <a:pt x="130354" y="42275"/>
                  <a:pt x="130354" y="42275"/>
                </a:cubicBezTo>
                <a:cubicBezTo>
                  <a:pt x="257354" y="86725"/>
                  <a:pt x="582615" y="140347"/>
                  <a:pt x="778054" y="275108"/>
                </a:cubicBezTo>
                <a:cubicBezTo>
                  <a:pt x="973493" y="409869"/>
                  <a:pt x="1230316" y="777464"/>
                  <a:pt x="1302988" y="850842"/>
                </a:cubicBezTo>
                <a:cubicBezTo>
                  <a:pt x="1375660" y="924220"/>
                  <a:pt x="1285349" y="792281"/>
                  <a:pt x="1214088" y="715375"/>
                </a:cubicBezTo>
                <a:cubicBezTo>
                  <a:pt x="1142827" y="638469"/>
                  <a:pt x="985488" y="470547"/>
                  <a:pt x="875421" y="389408"/>
                </a:cubicBezTo>
                <a:cubicBezTo>
                  <a:pt x="765354" y="308269"/>
                  <a:pt x="693388" y="289925"/>
                  <a:pt x="553688" y="228542"/>
                </a:cubicBezTo>
                <a:cubicBezTo>
                  <a:pt x="413988" y="167159"/>
                  <a:pt x="86610" y="39453"/>
                  <a:pt x="16054" y="8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22C3C9F-0A41-47DE-A28A-535B83585F64}"/>
              </a:ext>
            </a:extLst>
          </p:cNvPr>
          <p:cNvSpPr/>
          <p:nvPr/>
        </p:nvSpPr>
        <p:spPr>
          <a:xfrm>
            <a:off x="2958823" y="4257183"/>
            <a:ext cx="942214" cy="624258"/>
          </a:xfrm>
          <a:custGeom>
            <a:avLst/>
            <a:gdLst>
              <a:gd name="connsiteX0" fmla="*/ 277 w 942214"/>
              <a:gd name="connsiteY0" fmla="*/ 623850 h 624258"/>
              <a:gd name="connsiteX1" fmla="*/ 334710 w 942214"/>
              <a:gd name="connsiteY1" fmla="*/ 247084 h 624258"/>
              <a:gd name="connsiteX2" fmla="*/ 935844 w 942214"/>
              <a:gd name="connsiteY2" fmla="*/ 10017 h 624258"/>
              <a:gd name="connsiteX3" fmla="*/ 635277 w 942214"/>
              <a:gd name="connsiteY3" fmla="*/ 56584 h 624258"/>
              <a:gd name="connsiteX4" fmla="*/ 385510 w 942214"/>
              <a:gd name="connsiteY4" fmla="*/ 170884 h 624258"/>
              <a:gd name="connsiteX5" fmla="*/ 277 w 942214"/>
              <a:gd name="connsiteY5" fmla="*/ 623850 h 62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214" h="624258">
                <a:moveTo>
                  <a:pt x="277" y="623850"/>
                </a:moveTo>
                <a:cubicBezTo>
                  <a:pt x="-8190" y="636550"/>
                  <a:pt x="178782" y="349389"/>
                  <a:pt x="334710" y="247084"/>
                </a:cubicBezTo>
                <a:cubicBezTo>
                  <a:pt x="490638" y="144779"/>
                  <a:pt x="885750" y="41767"/>
                  <a:pt x="935844" y="10017"/>
                </a:cubicBezTo>
                <a:cubicBezTo>
                  <a:pt x="985938" y="-21733"/>
                  <a:pt x="726999" y="29773"/>
                  <a:pt x="635277" y="56584"/>
                </a:cubicBezTo>
                <a:cubicBezTo>
                  <a:pt x="543555" y="83395"/>
                  <a:pt x="493460" y="75634"/>
                  <a:pt x="385510" y="170884"/>
                </a:cubicBezTo>
                <a:cubicBezTo>
                  <a:pt x="277560" y="266134"/>
                  <a:pt x="8744" y="611150"/>
                  <a:pt x="277" y="623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A7DCCC85-A33F-4B6F-A542-DFB28649A91A}"/>
              </a:ext>
            </a:extLst>
          </p:cNvPr>
          <p:cNvSpPr/>
          <p:nvPr/>
        </p:nvSpPr>
        <p:spPr>
          <a:xfrm>
            <a:off x="2926156" y="4050266"/>
            <a:ext cx="1092754" cy="856365"/>
          </a:xfrm>
          <a:custGeom>
            <a:avLst/>
            <a:gdLst>
              <a:gd name="connsiteX0" fmla="*/ 1040477 w 1092754"/>
              <a:gd name="connsiteY0" fmla="*/ 30667 h 856365"/>
              <a:gd name="connsiteX1" fmla="*/ 989677 w 1092754"/>
              <a:gd name="connsiteY1" fmla="*/ 30667 h 856365"/>
              <a:gd name="connsiteX2" fmla="*/ 341977 w 1092754"/>
              <a:gd name="connsiteY2" fmla="*/ 335467 h 856365"/>
              <a:gd name="connsiteX3" fmla="*/ 32944 w 1092754"/>
              <a:gd name="connsiteY3" fmla="*/ 750334 h 856365"/>
              <a:gd name="connsiteX4" fmla="*/ 16011 w 1092754"/>
              <a:gd name="connsiteY4" fmla="*/ 847701 h 856365"/>
              <a:gd name="connsiteX5" fmla="*/ 96444 w 1092754"/>
              <a:gd name="connsiteY5" fmla="*/ 585234 h 856365"/>
              <a:gd name="connsiteX6" fmla="*/ 481677 w 1092754"/>
              <a:gd name="connsiteY6" fmla="*/ 208467 h 856365"/>
              <a:gd name="connsiteX7" fmla="*/ 1040477 w 1092754"/>
              <a:gd name="connsiteY7" fmla="*/ 30667 h 85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2754" h="856365">
                <a:moveTo>
                  <a:pt x="1040477" y="30667"/>
                </a:moveTo>
                <a:cubicBezTo>
                  <a:pt x="1125144" y="1034"/>
                  <a:pt x="1106094" y="-20133"/>
                  <a:pt x="989677" y="30667"/>
                </a:cubicBezTo>
                <a:cubicBezTo>
                  <a:pt x="873260" y="81467"/>
                  <a:pt x="501432" y="215523"/>
                  <a:pt x="341977" y="335467"/>
                </a:cubicBezTo>
                <a:cubicBezTo>
                  <a:pt x="182522" y="455411"/>
                  <a:pt x="87272" y="664962"/>
                  <a:pt x="32944" y="750334"/>
                </a:cubicBezTo>
                <a:cubicBezTo>
                  <a:pt x="-21384" y="835706"/>
                  <a:pt x="5428" y="875218"/>
                  <a:pt x="16011" y="847701"/>
                </a:cubicBezTo>
                <a:cubicBezTo>
                  <a:pt x="26594" y="820184"/>
                  <a:pt x="18833" y="691773"/>
                  <a:pt x="96444" y="585234"/>
                </a:cubicBezTo>
                <a:cubicBezTo>
                  <a:pt x="174055" y="478695"/>
                  <a:pt x="320105" y="303717"/>
                  <a:pt x="481677" y="208467"/>
                </a:cubicBezTo>
                <a:cubicBezTo>
                  <a:pt x="643249" y="113217"/>
                  <a:pt x="955810" y="60300"/>
                  <a:pt x="1040477" y="30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8F26E32-3599-4679-AC46-C4631682433A}"/>
              </a:ext>
            </a:extLst>
          </p:cNvPr>
          <p:cNvSpPr/>
          <p:nvPr/>
        </p:nvSpPr>
        <p:spPr>
          <a:xfrm>
            <a:off x="5019870" y="4090969"/>
            <a:ext cx="924103" cy="383967"/>
          </a:xfrm>
          <a:custGeom>
            <a:avLst/>
            <a:gdLst>
              <a:gd name="connsiteX0" fmla="*/ 17797 w 924103"/>
              <a:gd name="connsiteY0" fmla="*/ 19598 h 383967"/>
              <a:gd name="connsiteX1" fmla="*/ 89763 w 924103"/>
              <a:gd name="connsiteY1" fmla="*/ 23831 h 383967"/>
              <a:gd name="connsiteX2" fmla="*/ 716297 w 924103"/>
              <a:gd name="connsiteY2" fmla="*/ 256664 h 383967"/>
              <a:gd name="connsiteX3" fmla="*/ 923730 w 924103"/>
              <a:gd name="connsiteY3" fmla="*/ 383664 h 383967"/>
              <a:gd name="connsiteX4" fmla="*/ 678197 w 924103"/>
              <a:gd name="connsiteY4" fmla="*/ 294764 h 383967"/>
              <a:gd name="connsiteX5" fmla="*/ 17797 w 924103"/>
              <a:gd name="connsiteY5" fmla="*/ 19598 h 38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103" h="383967">
                <a:moveTo>
                  <a:pt x="17797" y="19598"/>
                </a:moveTo>
                <a:cubicBezTo>
                  <a:pt x="-4429" y="1959"/>
                  <a:pt x="-26654" y="-15680"/>
                  <a:pt x="89763" y="23831"/>
                </a:cubicBezTo>
                <a:cubicBezTo>
                  <a:pt x="206180" y="63342"/>
                  <a:pt x="577303" y="196692"/>
                  <a:pt x="716297" y="256664"/>
                </a:cubicBezTo>
                <a:cubicBezTo>
                  <a:pt x="855292" y="316636"/>
                  <a:pt x="930080" y="377314"/>
                  <a:pt x="923730" y="383664"/>
                </a:cubicBezTo>
                <a:cubicBezTo>
                  <a:pt x="917380" y="390014"/>
                  <a:pt x="678197" y="294764"/>
                  <a:pt x="678197" y="294764"/>
                </a:cubicBezTo>
                <a:lnTo>
                  <a:pt x="17797" y="195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049D2559-F97E-4297-BFE4-B2F18FC33D59}"/>
              </a:ext>
            </a:extLst>
          </p:cNvPr>
          <p:cNvSpPr/>
          <p:nvPr/>
        </p:nvSpPr>
        <p:spPr>
          <a:xfrm>
            <a:off x="5925787" y="4364471"/>
            <a:ext cx="642506" cy="773268"/>
          </a:xfrm>
          <a:custGeom>
            <a:avLst/>
            <a:gdLst>
              <a:gd name="connsiteX0" fmla="*/ 880 w 642506"/>
              <a:gd name="connsiteY0" fmla="*/ 96 h 773268"/>
              <a:gd name="connsiteX1" fmla="*/ 373413 w 642506"/>
              <a:gd name="connsiteY1" fmla="*/ 300662 h 773268"/>
              <a:gd name="connsiteX2" fmla="*/ 640113 w 642506"/>
              <a:gd name="connsiteY2" fmla="*/ 766329 h 773268"/>
              <a:gd name="connsiteX3" fmla="*/ 491946 w 642506"/>
              <a:gd name="connsiteY3" fmla="*/ 558896 h 773268"/>
              <a:gd name="connsiteX4" fmla="*/ 276046 w 642506"/>
              <a:gd name="connsiteY4" fmla="*/ 271029 h 773268"/>
              <a:gd name="connsiteX5" fmla="*/ 880 w 642506"/>
              <a:gd name="connsiteY5" fmla="*/ 96 h 77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506" h="773268">
                <a:moveTo>
                  <a:pt x="880" y="96"/>
                </a:moveTo>
                <a:cubicBezTo>
                  <a:pt x="17108" y="5035"/>
                  <a:pt x="266874" y="172957"/>
                  <a:pt x="373413" y="300662"/>
                </a:cubicBezTo>
                <a:cubicBezTo>
                  <a:pt x="479952" y="428367"/>
                  <a:pt x="620358" y="723290"/>
                  <a:pt x="640113" y="766329"/>
                </a:cubicBezTo>
                <a:cubicBezTo>
                  <a:pt x="659868" y="809368"/>
                  <a:pt x="552624" y="641446"/>
                  <a:pt x="491946" y="558896"/>
                </a:cubicBezTo>
                <a:cubicBezTo>
                  <a:pt x="431268" y="476346"/>
                  <a:pt x="355068" y="360635"/>
                  <a:pt x="276046" y="271029"/>
                </a:cubicBezTo>
                <a:cubicBezTo>
                  <a:pt x="197024" y="181423"/>
                  <a:pt x="-15348" y="-4843"/>
                  <a:pt x="880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804A48D-9FDA-4C88-A502-AA1D754E9DDD}"/>
              </a:ext>
            </a:extLst>
          </p:cNvPr>
          <p:cNvSpPr/>
          <p:nvPr/>
        </p:nvSpPr>
        <p:spPr>
          <a:xfrm>
            <a:off x="5665698" y="4099899"/>
            <a:ext cx="633218" cy="459918"/>
          </a:xfrm>
          <a:custGeom>
            <a:avLst/>
            <a:gdLst>
              <a:gd name="connsiteX0" fmla="*/ 23902 w 633218"/>
              <a:gd name="connsiteY0" fmla="*/ 23368 h 459918"/>
              <a:gd name="connsiteX1" fmla="*/ 108569 w 633218"/>
              <a:gd name="connsiteY1" fmla="*/ 53001 h 459918"/>
              <a:gd name="connsiteX2" fmla="*/ 582702 w 633218"/>
              <a:gd name="connsiteY2" fmla="*/ 345101 h 459918"/>
              <a:gd name="connsiteX3" fmla="*/ 603869 w 633218"/>
              <a:gd name="connsiteY3" fmla="*/ 459401 h 459918"/>
              <a:gd name="connsiteX4" fmla="*/ 443002 w 633218"/>
              <a:gd name="connsiteY4" fmla="*/ 307001 h 459918"/>
              <a:gd name="connsiteX5" fmla="*/ 23902 w 633218"/>
              <a:gd name="connsiteY5" fmla="*/ 23368 h 45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218" h="459918">
                <a:moveTo>
                  <a:pt x="23902" y="23368"/>
                </a:moveTo>
                <a:cubicBezTo>
                  <a:pt x="-31837" y="-18965"/>
                  <a:pt x="15436" y="-621"/>
                  <a:pt x="108569" y="53001"/>
                </a:cubicBezTo>
                <a:cubicBezTo>
                  <a:pt x="201702" y="106623"/>
                  <a:pt x="500152" y="277368"/>
                  <a:pt x="582702" y="345101"/>
                </a:cubicBezTo>
                <a:cubicBezTo>
                  <a:pt x="665252" y="412834"/>
                  <a:pt x="627152" y="465751"/>
                  <a:pt x="603869" y="459401"/>
                </a:cubicBezTo>
                <a:cubicBezTo>
                  <a:pt x="580586" y="453051"/>
                  <a:pt x="533313" y="376145"/>
                  <a:pt x="443002" y="307001"/>
                </a:cubicBezTo>
                <a:cubicBezTo>
                  <a:pt x="352691" y="237857"/>
                  <a:pt x="79641" y="65701"/>
                  <a:pt x="23902" y="23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EA421C5-8D75-4AFE-8A12-71BEEE15C6C0}"/>
              </a:ext>
            </a:extLst>
          </p:cNvPr>
          <p:cNvSpPr/>
          <p:nvPr/>
        </p:nvSpPr>
        <p:spPr>
          <a:xfrm>
            <a:off x="4040480" y="5127749"/>
            <a:ext cx="140775" cy="353057"/>
          </a:xfrm>
          <a:custGeom>
            <a:avLst/>
            <a:gdLst>
              <a:gd name="connsiteX0" fmla="*/ 121945 w 140775"/>
              <a:gd name="connsiteY0" fmla="*/ 3051 h 353057"/>
              <a:gd name="connsiteX1" fmla="*/ 67970 w 140775"/>
              <a:gd name="connsiteY1" fmla="*/ 247526 h 353057"/>
              <a:gd name="connsiteX2" fmla="*/ 1295 w 140775"/>
              <a:gd name="connsiteY2" fmla="*/ 349126 h 353057"/>
              <a:gd name="connsiteX3" fmla="*/ 131470 w 140775"/>
              <a:gd name="connsiteY3" fmla="*/ 123701 h 353057"/>
              <a:gd name="connsiteX4" fmla="*/ 121945 w 140775"/>
              <a:gd name="connsiteY4" fmla="*/ 3051 h 35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775" h="353057">
                <a:moveTo>
                  <a:pt x="121945" y="3051"/>
                </a:moveTo>
                <a:cubicBezTo>
                  <a:pt x="111362" y="23689"/>
                  <a:pt x="88078" y="189847"/>
                  <a:pt x="67970" y="247526"/>
                </a:cubicBezTo>
                <a:cubicBezTo>
                  <a:pt x="47862" y="305205"/>
                  <a:pt x="-9288" y="369764"/>
                  <a:pt x="1295" y="349126"/>
                </a:cubicBezTo>
                <a:cubicBezTo>
                  <a:pt x="11878" y="328489"/>
                  <a:pt x="110303" y="176089"/>
                  <a:pt x="131470" y="123701"/>
                </a:cubicBezTo>
                <a:cubicBezTo>
                  <a:pt x="152637" y="71314"/>
                  <a:pt x="132528" y="-17587"/>
                  <a:pt x="121945" y="3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617480F-82D0-46CC-9300-6E1048961440}"/>
              </a:ext>
            </a:extLst>
          </p:cNvPr>
          <p:cNvSpPr/>
          <p:nvPr/>
        </p:nvSpPr>
        <p:spPr>
          <a:xfrm>
            <a:off x="4371829" y="5165559"/>
            <a:ext cx="209240" cy="387631"/>
          </a:xfrm>
          <a:custGeom>
            <a:avLst/>
            <a:gdLst>
              <a:gd name="connsiteX0" fmla="*/ 146 w 209240"/>
              <a:gd name="connsiteY0" fmla="*/ 166 h 387631"/>
              <a:gd name="connsiteX1" fmla="*/ 165246 w 209240"/>
              <a:gd name="connsiteY1" fmla="*/ 184316 h 387631"/>
              <a:gd name="connsiteX2" fmla="*/ 187471 w 209240"/>
              <a:gd name="connsiteY2" fmla="*/ 387516 h 387631"/>
              <a:gd name="connsiteX3" fmla="*/ 196996 w 209240"/>
              <a:gd name="connsiteY3" fmla="*/ 155741 h 387631"/>
              <a:gd name="connsiteX4" fmla="*/ 146 w 209240"/>
              <a:gd name="connsiteY4" fmla="*/ 166 h 38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240" h="387631">
                <a:moveTo>
                  <a:pt x="146" y="166"/>
                </a:moveTo>
                <a:cubicBezTo>
                  <a:pt x="-5146" y="4929"/>
                  <a:pt x="134025" y="119758"/>
                  <a:pt x="165246" y="184316"/>
                </a:cubicBezTo>
                <a:cubicBezTo>
                  <a:pt x="196467" y="248874"/>
                  <a:pt x="182179" y="392279"/>
                  <a:pt x="187471" y="387516"/>
                </a:cubicBezTo>
                <a:cubicBezTo>
                  <a:pt x="192763" y="382754"/>
                  <a:pt x="227158" y="217653"/>
                  <a:pt x="196996" y="155741"/>
                </a:cubicBezTo>
                <a:cubicBezTo>
                  <a:pt x="166834" y="93829"/>
                  <a:pt x="5438" y="-4597"/>
                  <a:pt x="146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3580DEA-F6E9-4286-A8B8-301E59BB8FB4}"/>
              </a:ext>
            </a:extLst>
          </p:cNvPr>
          <p:cNvSpPr/>
          <p:nvPr/>
        </p:nvSpPr>
        <p:spPr>
          <a:xfrm>
            <a:off x="4587840" y="4961410"/>
            <a:ext cx="140341" cy="391659"/>
          </a:xfrm>
          <a:custGeom>
            <a:avLst/>
            <a:gdLst>
              <a:gd name="connsiteX0" fmla="*/ 35 w 140341"/>
              <a:gd name="connsiteY0" fmla="*/ 1115 h 391659"/>
              <a:gd name="connsiteX1" fmla="*/ 111160 w 140341"/>
              <a:gd name="connsiteY1" fmla="*/ 251940 h 391659"/>
              <a:gd name="connsiteX2" fmla="*/ 127035 w 140341"/>
              <a:gd name="connsiteY2" fmla="*/ 391640 h 391659"/>
              <a:gd name="connsiteX3" fmla="*/ 139735 w 140341"/>
              <a:gd name="connsiteY3" fmla="*/ 261465 h 391659"/>
              <a:gd name="connsiteX4" fmla="*/ 123860 w 140341"/>
              <a:gd name="connsiteY4" fmla="*/ 163040 h 391659"/>
              <a:gd name="connsiteX5" fmla="*/ 35 w 140341"/>
              <a:gd name="connsiteY5" fmla="*/ 1115 h 39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41" h="391659">
                <a:moveTo>
                  <a:pt x="35" y="1115"/>
                </a:moveTo>
                <a:cubicBezTo>
                  <a:pt x="-2082" y="15932"/>
                  <a:pt x="89993" y="186853"/>
                  <a:pt x="111160" y="251940"/>
                </a:cubicBezTo>
                <a:cubicBezTo>
                  <a:pt x="132327" y="317028"/>
                  <a:pt x="122273" y="390053"/>
                  <a:pt x="127035" y="391640"/>
                </a:cubicBezTo>
                <a:cubicBezTo>
                  <a:pt x="131797" y="393227"/>
                  <a:pt x="140264" y="299565"/>
                  <a:pt x="139735" y="261465"/>
                </a:cubicBezTo>
                <a:cubicBezTo>
                  <a:pt x="139206" y="223365"/>
                  <a:pt x="146085" y="202727"/>
                  <a:pt x="123860" y="163040"/>
                </a:cubicBezTo>
                <a:cubicBezTo>
                  <a:pt x="101635" y="123353"/>
                  <a:pt x="2152" y="-13702"/>
                  <a:pt x="35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CBB2D6D6-6ACD-413B-8D3E-0A2AA5A254B1}"/>
              </a:ext>
            </a:extLst>
          </p:cNvPr>
          <p:cNvSpPr/>
          <p:nvPr/>
        </p:nvSpPr>
        <p:spPr>
          <a:xfrm>
            <a:off x="3691672" y="2877152"/>
            <a:ext cx="897263" cy="901604"/>
          </a:xfrm>
          <a:custGeom>
            <a:avLst/>
            <a:gdLst>
              <a:gd name="connsiteX0" fmla="*/ 883503 w 897263"/>
              <a:gd name="connsiteY0" fmla="*/ 901098 h 901604"/>
              <a:gd name="connsiteX1" fmla="*/ 651728 w 897263"/>
              <a:gd name="connsiteY1" fmla="*/ 691548 h 901604"/>
              <a:gd name="connsiteX2" fmla="*/ 204053 w 897263"/>
              <a:gd name="connsiteY2" fmla="*/ 488348 h 901604"/>
              <a:gd name="connsiteX3" fmla="*/ 10378 w 897263"/>
              <a:gd name="connsiteY3" fmla="*/ 183548 h 901604"/>
              <a:gd name="connsiteX4" fmla="*/ 499328 w 897263"/>
              <a:gd name="connsiteY4" fmla="*/ 5748 h 901604"/>
              <a:gd name="connsiteX5" fmla="*/ 391378 w 897263"/>
              <a:gd name="connsiteY5" fmla="*/ 53373 h 901604"/>
              <a:gd name="connsiteX6" fmla="*/ 131028 w 897263"/>
              <a:gd name="connsiteY6" fmla="*/ 151798 h 901604"/>
              <a:gd name="connsiteX7" fmla="*/ 83403 w 897263"/>
              <a:gd name="connsiteY7" fmla="*/ 262923 h 901604"/>
              <a:gd name="connsiteX8" fmla="*/ 785078 w 897263"/>
              <a:gd name="connsiteY8" fmla="*/ 732823 h 901604"/>
              <a:gd name="connsiteX9" fmla="*/ 883503 w 897263"/>
              <a:gd name="connsiteY9" fmla="*/ 901098 h 90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7263" h="901604">
                <a:moveTo>
                  <a:pt x="883503" y="901098"/>
                </a:moveTo>
                <a:cubicBezTo>
                  <a:pt x="861278" y="894219"/>
                  <a:pt x="764970" y="760340"/>
                  <a:pt x="651728" y="691548"/>
                </a:cubicBezTo>
                <a:cubicBezTo>
                  <a:pt x="538486" y="622756"/>
                  <a:pt x="310945" y="573015"/>
                  <a:pt x="204053" y="488348"/>
                </a:cubicBezTo>
                <a:cubicBezTo>
                  <a:pt x="97161" y="403681"/>
                  <a:pt x="-38834" y="263981"/>
                  <a:pt x="10378" y="183548"/>
                </a:cubicBezTo>
                <a:cubicBezTo>
                  <a:pt x="59590" y="103115"/>
                  <a:pt x="435828" y="27444"/>
                  <a:pt x="499328" y="5748"/>
                </a:cubicBezTo>
                <a:cubicBezTo>
                  <a:pt x="562828" y="-15948"/>
                  <a:pt x="452761" y="29031"/>
                  <a:pt x="391378" y="53373"/>
                </a:cubicBezTo>
                <a:cubicBezTo>
                  <a:pt x="329995" y="77715"/>
                  <a:pt x="182357" y="116873"/>
                  <a:pt x="131028" y="151798"/>
                </a:cubicBezTo>
                <a:cubicBezTo>
                  <a:pt x="79699" y="186723"/>
                  <a:pt x="-25605" y="166085"/>
                  <a:pt x="83403" y="262923"/>
                </a:cubicBezTo>
                <a:cubicBezTo>
                  <a:pt x="192411" y="359760"/>
                  <a:pt x="652786" y="621169"/>
                  <a:pt x="785078" y="732823"/>
                </a:cubicBezTo>
                <a:cubicBezTo>
                  <a:pt x="917370" y="844477"/>
                  <a:pt x="905728" y="907977"/>
                  <a:pt x="883503" y="90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0B028DC3-BF35-436C-90B8-9EE5A28EA8CC}"/>
              </a:ext>
            </a:extLst>
          </p:cNvPr>
          <p:cNvSpPr/>
          <p:nvPr/>
        </p:nvSpPr>
        <p:spPr>
          <a:xfrm>
            <a:off x="2295191" y="3724003"/>
            <a:ext cx="1184696" cy="426069"/>
          </a:xfrm>
          <a:custGeom>
            <a:avLst/>
            <a:gdLst>
              <a:gd name="connsiteX0" fmla="*/ 1175084 w 1184696"/>
              <a:gd name="connsiteY0" fmla="*/ 314597 h 426069"/>
              <a:gd name="connsiteX1" fmla="*/ 990934 w 1184696"/>
              <a:gd name="connsiteY1" fmla="*/ 171722 h 426069"/>
              <a:gd name="connsiteX2" fmla="*/ 644859 w 1184696"/>
              <a:gd name="connsiteY2" fmla="*/ 6622 h 426069"/>
              <a:gd name="connsiteX3" fmla="*/ 16209 w 1184696"/>
              <a:gd name="connsiteY3" fmla="*/ 413022 h 426069"/>
              <a:gd name="connsiteX4" fmla="*/ 171784 w 1184696"/>
              <a:gd name="connsiteY4" fmla="*/ 333647 h 426069"/>
              <a:gd name="connsiteX5" fmla="*/ 702009 w 1184696"/>
              <a:gd name="connsiteY5" fmla="*/ 85997 h 426069"/>
              <a:gd name="connsiteX6" fmla="*/ 1175084 w 1184696"/>
              <a:gd name="connsiteY6" fmla="*/ 314597 h 42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4696" h="426069">
                <a:moveTo>
                  <a:pt x="1175084" y="314597"/>
                </a:moveTo>
                <a:cubicBezTo>
                  <a:pt x="1223238" y="328884"/>
                  <a:pt x="1079305" y="223051"/>
                  <a:pt x="990934" y="171722"/>
                </a:cubicBezTo>
                <a:cubicBezTo>
                  <a:pt x="902563" y="120393"/>
                  <a:pt x="807313" y="-33595"/>
                  <a:pt x="644859" y="6622"/>
                </a:cubicBezTo>
                <a:cubicBezTo>
                  <a:pt x="482405" y="46839"/>
                  <a:pt x="95055" y="358518"/>
                  <a:pt x="16209" y="413022"/>
                </a:cubicBezTo>
                <a:cubicBezTo>
                  <a:pt x="-62637" y="467526"/>
                  <a:pt x="171784" y="333647"/>
                  <a:pt x="171784" y="333647"/>
                </a:cubicBezTo>
                <a:cubicBezTo>
                  <a:pt x="286084" y="279143"/>
                  <a:pt x="538497" y="90759"/>
                  <a:pt x="702009" y="85997"/>
                </a:cubicBezTo>
                <a:cubicBezTo>
                  <a:pt x="865521" y="81235"/>
                  <a:pt x="1126930" y="300310"/>
                  <a:pt x="1175084" y="314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A98D59E7-B746-438A-8CE1-5234C2E4AB03}"/>
              </a:ext>
            </a:extLst>
          </p:cNvPr>
          <p:cNvSpPr/>
          <p:nvPr/>
        </p:nvSpPr>
        <p:spPr>
          <a:xfrm>
            <a:off x="2006842" y="5092493"/>
            <a:ext cx="597017" cy="1128935"/>
          </a:xfrm>
          <a:custGeom>
            <a:avLst/>
            <a:gdLst>
              <a:gd name="connsiteX0" fmla="*/ 596658 w 597017"/>
              <a:gd name="connsiteY0" fmla="*/ 207 h 1128935"/>
              <a:gd name="connsiteX1" fmla="*/ 118291 w 597017"/>
              <a:gd name="connsiteY1" fmla="*/ 385440 h 1128935"/>
              <a:gd name="connsiteX2" fmla="*/ 75958 w 597017"/>
              <a:gd name="connsiteY2" fmla="*/ 1092407 h 1128935"/>
              <a:gd name="connsiteX3" fmla="*/ 63258 w 597017"/>
              <a:gd name="connsiteY3" fmla="*/ 965407 h 1128935"/>
              <a:gd name="connsiteX4" fmla="*/ 33625 w 597017"/>
              <a:gd name="connsiteY4" fmla="*/ 432007 h 1128935"/>
              <a:gd name="connsiteX5" fmla="*/ 596658 w 597017"/>
              <a:gd name="connsiteY5" fmla="*/ 207 h 112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017" h="1128935">
                <a:moveTo>
                  <a:pt x="596658" y="207"/>
                </a:moveTo>
                <a:cubicBezTo>
                  <a:pt x="610769" y="-7554"/>
                  <a:pt x="205074" y="203407"/>
                  <a:pt x="118291" y="385440"/>
                </a:cubicBezTo>
                <a:cubicBezTo>
                  <a:pt x="31508" y="567473"/>
                  <a:pt x="85130" y="995746"/>
                  <a:pt x="75958" y="1092407"/>
                </a:cubicBezTo>
                <a:cubicBezTo>
                  <a:pt x="66786" y="1189068"/>
                  <a:pt x="70313" y="1075474"/>
                  <a:pt x="63258" y="965407"/>
                </a:cubicBezTo>
                <a:cubicBezTo>
                  <a:pt x="56202" y="855340"/>
                  <a:pt x="-53864" y="591463"/>
                  <a:pt x="33625" y="432007"/>
                </a:cubicBezTo>
                <a:cubicBezTo>
                  <a:pt x="121114" y="272551"/>
                  <a:pt x="582547" y="7968"/>
                  <a:pt x="596658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33C2CEB-DCA5-4FAA-A40D-467A3D9989F2}"/>
              </a:ext>
            </a:extLst>
          </p:cNvPr>
          <p:cNvSpPr/>
          <p:nvPr/>
        </p:nvSpPr>
        <p:spPr>
          <a:xfrm>
            <a:off x="1408010" y="6011320"/>
            <a:ext cx="1182790" cy="1676210"/>
          </a:xfrm>
          <a:custGeom>
            <a:avLst/>
            <a:gdLst>
              <a:gd name="connsiteX0" fmla="*/ 1017690 w 1182790"/>
              <a:gd name="connsiteY0" fmla="*/ 13 h 1676210"/>
              <a:gd name="connsiteX1" fmla="*/ 1085423 w 1182790"/>
              <a:gd name="connsiteY1" fmla="*/ 880547 h 1676210"/>
              <a:gd name="connsiteX2" fmla="*/ 1182790 w 1182790"/>
              <a:gd name="connsiteY2" fmla="*/ 1210747 h 1676210"/>
              <a:gd name="connsiteX3" fmla="*/ 1085423 w 1182790"/>
              <a:gd name="connsiteY3" fmla="*/ 1456280 h 1676210"/>
              <a:gd name="connsiteX4" fmla="*/ 683257 w 1182790"/>
              <a:gd name="connsiteY4" fmla="*/ 1667947 h 1676210"/>
              <a:gd name="connsiteX5" fmla="*/ 10157 w 1182790"/>
              <a:gd name="connsiteY5" fmla="*/ 1634080 h 1676210"/>
              <a:gd name="connsiteX6" fmla="*/ 310723 w 1182790"/>
              <a:gd name="connsiteY6" fmla="*/ 1642547 h 1676210"/>
              <a:gd name="connsiteX7" fmla="*/ 759457 w 1182790"/>
              <a:gd name="connsiteY7" fmla="*/ 1612913 h 1676210"/>
              <a:gd name="connsiteX8" fmla="*/ 1119290 w 1182790"/>
              <a:gd name="connsiteY8" fmla="*/ 1236147 h 1676210"/>
              <a:gd name="connsiteX9" fmla="*/ 1038857 w 1182790"/>
              <a:gd name="connsiteY9" fmla="*/ 901713 h 1676210"/>
              <a:gd name="connsiteX10" fmla="*/ 1017690 w 1182790"/>
              <a:gd name="connsiteY10" fmla="*/ 13 h 167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2790" h="1676210">
                <a:moveTo>
                  <a:pt x="1017690" y="13"/>
                </a:moveTo>
                <a:cubicBezTo>
                  <a:pt x="1025451" y="-3515"/>
                  <a:pt x="1057906" y="678758"/>
                  <a:pt x="1085423" y="880547"/>
                </a:cubicBezTo>
                <a:cubicBezTo>
                  <a:pt x="1112940" y="1082336"/>
                  <a:pt x="1182790" y="1114792"/>
                  <a:pt x="1182790" y="1210747"/>
                </a:cubicBezTo>
                <a:cubicBezTo>
                  <a:pt x="1182790" y="1306702"/>
                  <a:pt x="1168678" y="1380080"/>
                  <a:pt x="1085423" y="1456280"/>
                </a:cubicBezTo>
                <a:cubicBezTo>
                  <a:pt x="1002168" y="1532480"/>
                  <a:pt x="862468" y="1638314"/>
                  <a:pt x="683257" y="1667947"/>
                </a:cubicBezTo>
                <a:cubicBezTo>
                  <a:pt x="504046" y="1697580"/>
                  <a:pt x="72246" y="1638313"/>
                  <a:pt x="10157" y="1634080"/>
                </a:cubicBezTo>
                <a:cubicBezTo>
                  <a:pt x="-51932" y="1629847"/>
                  <a:pt x="185840" y="1646075"/>
                  <a:pt x="310723" y="1642547"/>
                </a:cubicBezTo>
                <a:cubicBezTo>
                  <a:pt x="435606" y="1639019"/>
                  <a:pt x="624696" y="1680646"/>
                  <a:pt x="759457" y="1612913"/>
                </a:cubicBezTo>
                <a:cubicBezTo>
                  <a:pt x="894218" y="1545180"/>
                  <a:pt x="1072723" y="1354680"/>
                  <a:pt x="1119290" y="1236147"/>
                </a:cubicBezTo>
                <a:cubicBezTo>
                  <a:pt x="1165857" y="1117614"/>
                  <a:pt x="1056496" y="1106324"/>
                  <a:pt x="1038857" y="901713"/>
                </a:cubicBezTo>
                <a:cubicBezTo>
                  <a:pt x="1021218" y="697102"/>
                  <a:pt x="1009929" y="3541"/>
                  <a:pt x="101769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56D75362-44EA-4E95-B156-79F90B5CB4D3}"/>
              </a:ext>
            </a:extLst>
          </p:cNvPr>
          <p:cNvSpPr/>
          <p:nvPr/>
        </p:nvSpPr>
        <p:spPr>
          <a:xfrm>
            <a:off x="6180219" y="7068436"/>
            <a:ext cx="256403" cy="1158276"/>
          </a:xfrm>
          <a:custGeom>
            <a:avLst/>
            <a:gdLst>
              <a:gd name="connsiteX0" fmla="*/ 448 w 256403"/>
              <a:gd name="connsiteY0" fmla="*/ 1231 h 1158276"/>
              <a:gd name="connsiteX1" fmla="*/ 190948 w 256403"/>
              <a:gd name="connsiteY1" fmla="*/ 521931 h 1158276"/>
              <a:gd name="connsiteX2" fmla="*/ 127448 w 256403"/>
              <a:gd name="connsiteY2" fmla="*/ 1156931 h 1158276"/>
              <a:gd name="connsiteX3" fmla="*/ 254448 w 256403"/>
              <a:gd name="connsiteY3" fmla="*/ 670097 h 1158276"/>
              <a:gd name="connsiteX4" fmla="*/ 448 w 256403"/>
              <a:gd name="connsiteY4" fmla="*/ 1231 h 115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403" h="1158276">
                <a:moveTo>
                  <a:pt x="448" y="1231"/>
                </a:moveTo>
                <a:cubicBezTo>
                  <a:pt x="-10135" y="-23463"/>
                  <a:pt x="169781" y="329314"/>
                  <a:pt x="190948" y="521931"/>
                </a:cubicBezTo>
                <a:cubicBezTo>
                  <a:pt x="212115" y="714548"/>
                  <a:pt x="116865" y="1132237"/>
                  <a:pt x="127448" y="1156931"/>
                </a:cubicBezTo>
                <a:cubicBezTo>
                  <a:pt x="138031" y="1181625"/>
                  <a:pt x="274204" y="860597"/>
                  <a:pt x="254448" y="670097"/>
                </a:cubicBezTo>
                <a:cubicBezTo>
                  <a:pt x="234692" y="479597"/>
                  <a:pt x="11031" y="25925"/>
                  <a:pt x="448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3C6ED39C-AAEE-4619-A631-0A3CC056626F}"/>
              </a:ext>
            </a:extLst>
          </p:cNvPr>
          <p:cNvSpPr/>
          <p:nvPr/>
        </p:nvSpPr>
        <p:spPr>
          <a:xfrm>
            <a:off x="5729814" y="6614462"/>
            <a:ext cx="543840" cy="353929"/>
          </a:xfrm>
          <a:custGeom>
            <a:avLst/>
            <a:gdLst>
              <a:gd name="connsiteX0" fmla="*/ 3 w 543840"/>
              <a:gd name="connsiteY0" fmla="*/ 121 h 353929"/>
              <a:gd name="connsiteX1" fmla="*/ 302686 w 543840"/>
              <a:gd name="connsiteY1" fmla="*/ 80555 h 353929"/>
              <a:gd name="connsiteX2" fmla="*/ 533403 w 543840"/>
              <a:gd name="connsiteY2" fmla="*/ 343021 h 353929"/>
              <a:gd name="connsiteX3" fmla="*/ 491069 w 543840"/>
              <a:gd name="connsiteY3" fmla="*/ 292221 h 353929"/>
              <a:gd name="connsiteX4" fmla="*/ 372536 w 543840"/>
              <a:gd name="connsiteY4" fmla="*/ 182155 h 353929"/>
              <a:gd name="connsiteX5" fmla="*/ 309036 w 543840"/>
              <a:gd name="connsiteY5" fmla="*/ 93255 h 353929"/>
              <a:gd name="connsiteX6" fmla="*/ 3 w 543840"/>
              <a:gd name="connsiteY6" fmla="*/ 121 h 35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40" h="353929">
                <a:moveTo>
                  <a:pt x="3" y="121"/>
                </a:moveTo>
                <a:cubicBezTo>
                  <a:pt x="-1055" y="-1996"/>
                  <a:pt x="213786" y="23405"/>
                  <a:pt x="302686" y="80555"/>
                </a:cubicBezTo>
                <a:cubicBezTo>
                  <a:pt x="391586" y="137705"/>
                  <a:pt x="502006" y="307743"/>
                  <a:pt x="533403" y="343021"/>
                </a:cubicBezTo>
                <a:cubicBezTo>
                  <a:pt x="564800" y="378299"/>
                  <a:pt x="517880" y="319032"/>
                  <a:pt x="491069" y="292221"/>
                </a:cubicBezTo>
                <a:cubicBezTo>
                  <a:pt x="464258" y="265410"/>
                  <a:pt x="402875" y="215316"/>
                  <a:pt x="372536" y="182155"/>
                </a:cubicBezTo>
                <a:cubicBezTo>
                  <a:pt x="342197" y="148994"/>
                  <a:pt x="367244" y="125005"/>
                  <a:pt x="309036" y="93255"/>
                </a:cubicBezTo>
                <a:cubicBezTo>
                  <a:pt x="250828" y="61505"/>
                  <a:pt x="1061" y="2238"/>
                  <a:pt x="3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498797A5-4767-414F-BACE-63A34F4859E2}"/>
              </a:ext>
            </a:extLst>
          </p:cNvPr>
          <p:cNvSpPr/>
          <p:nvPr/>
        </p:nvSpPr>
        <p:spPr>
          <a:xfrm>
            <a:off x="5788573" y="6837139"/>
            <a:ext cx="207490" cy="520709"/>
          </a:xfrm>
          <a:custGeom>
            <a:avLst/>
            <a:gdLst>
              <a:gd name="connsiteX0" fmla="*/ 510 w 207490"/>
              <a:gd name="connsiteY0" fmla="*/ 1811 h 520709"/>
              <a:gd name="connsiteX1" fmla="*/ 133860 w 207490"/>
              <a:gd name="connsiteY1" fmla="*/ 133044 h 520709"/>
              <a:gd name="connsiteX2" fmla="*/ 205827 w 207490"/>
              <a:gd name="connsiteY2" fmla="*/ 514044 h 520709"/>
              <a:gd name="connsiteX3" fmla="*/ 184660 w 207490"/>
              <a:gd name="connsiteY3" fmla="*/ 363761 h 520709"/>
              <a:gd name="connsiteX4" fmla="*/ 186777 w 207490"/>
              <a:gd name="connsiteY4" fmla="*/ 211361 h 520709"/>
              <a:gd name="connsiteX5" fmla="*/ 510 w 207490"/>
              <a:gd name="connsiteY5" fmla="*/ 1811 h 52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90" h="520709">
                <a:moveTo>
                  <a:pt x="510" y="1811"/>
                </a:moveTo>
                <a:cubicBezTo>
                  <a:pt x="-8309" y="-11242"/>
                  <a:pt x="99641" y="47672"/>
                  <a:pt x="133860" y="133044"/>
                </a:cubicBezTo>
                <a:cubicBezTo>
                  <a:pt x="168080" y="218416"/>
                  <a:pt x="197360" y="475591"/>
                  <a:pt x="205827" y="514044"/>
                </a:cubicBezTo>
                <a:cubicBezTo>
                  <a:pt x="214294" y="552497"/>
                  <a:pt x="187835" y="414208"/>
                  <a:pt x="184660" y="363761"/>
                </a:cubicBezTo>
                <a:cubicBezTo>
                  <a:pt x="181485" y="313314"/>
                  <a:pt x="212530" y="270275"/>
                  <a:pt x="186777" y="211361"/>
                </a:cubicBezTo>
                <a:cubicBezTo>
                  <a:pt x="161024" y="152447"/>
                  <a:pt x="9329" y="14864"/>
                  <a:pt x="510" y="1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DD1DB0C7-CC4C-4713-AAE6-C779AFCE2CAD}"/>
              </a:ext>
            </a:extLst>
          </p:cNvPr>
          <p:cNvSpPr/>
          <p:nvPr/>
        </p:nvSpPr>
        <p:spPr>
          <a:xfrm>
            <a:off x="5782395" y="6394371"/>
            <a:ext cx="492608" cy="144115"/>
          </a:xfrm>
          <a:custGeom>
            <a:avLst/>
            <a:gdLst>
              <a:gd name="connsiteX0" fmla="*/ 2455 w 492608"/>
              <a:gd name="connsiteY0" fmla="*/ 79 h 144115"/>
              <a:gd name="connsiteX1" fmla="*/ 239522 w 492608"/>
              <a:gd name="connsiteY1" fmla="*/ 76279 h 144115"/>
              <a:gd name="connsiteX2" fmla="*/ 491405 w 492608"/>
              <a:gd name="connsiteY2" fmla="*/ 80512 h 144115"/>
              <a:gd name="connsiteX3" fmla="*/ 131572 w 492608"/>
              <a:gd name="connsiteY3" fmla="*/ 80512 h 144115"/>
              <a:gd name="connsiteX4" fmla="*/ 197188 w 492608"/>
              <a:gd name="connsiteY4" fmla="*/ 144012 h 144115"/>
              <a:gd name="connsiteX5" fmla="*/ 76538 w 492608"/>
              <a:gd name="connsiteY5" fmla="*/ 63579 h 144115"/>
              <a:gd name="connsiteX6" fmla="*/ 112522 w 492608"/>
              <a:gd name="connsiteY6" fmla="*/ 61462 h 144115"/>
              <a:gd name="connsiteX7" fmla="*/ 2455 w 492608"/>
              <a:gd name="connsiteY7" fmla="*/ 79 h 14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608" h="144115">
                <a:moveTo>
                  <a:pt x="2455" y="79"/>
                </a:moveTo>
                <a:cubicBezTo>
                  <a:pt x="23622" y="2548"/>
                  <a:pt x="158030" y="62874"/>
                  <a:pt x="239522" y="76279"/>
                </a:cubicBezTo>
                <a:cubicBezTo>
                  <a:pt x="321014" y="89684"/>
                  <a:pt x="509397" y="79807"/>
                  <a:pt x="491405" y="80512"/>
                </a:cubicBezTo>
                <a:cubicBezTo>
                  <a:pt x="473413" y="81217"/>
                  <a:pt x="180608" y="69929"/>
                  <a:pt x="131572" y="80512"/>
                </a:cubicBezTo>
                <a:cubicBezTo>
                  <a:pt x="82536" y="91095"/>
                  <a:pt x="206360" y="146834"/>
                  <a:pt x="197188" y="144012"/>
                </a:cubicBezTo>
                <a:cubicBezTo>
                  <a:pt x="188016" y="141190"/>
                  <a:pt x="90649" y="77337"/>
                  <a:pt x="76538" y="63579"/>
                </a:cubicBezTo>
                <a:cubicBezTo>
                  <a:pt x="62427" y="49821"/>
                  <a:pt x="121341" y="69576"/>
                  <a:pt x="112522" y="61462"/>
                </a:cubicBezTo>
                <a:cubicBezTo>
                  <a:pt x="103703" y="53348"/>
                  <a:pt x="-18712" y="-2390"/>
                  <a:pt x="245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081CCDB3-DC67-47A2-8B0A-C321C6A7B44E}"/>
              </a:ext>
            </a:extLst>
          </p:cNvPr>
          <p:cNvSpPr/>
          <p:nvPr/>
        </p:nvSpPr>
        <p:spPr>
          <a:xfrm>
            <a:off x="3463856" y="6854818"/>
            <a:ext cx="314781" cy="228970"/>
          </a:xfrm>
          <a:custGeom>
            <a:avLst/>
            <a:gdLst>
              <a:gd name="connsiteX0" fmla="*/ 314394 w 314781"/>
              <a:gd name="connsiteY0" fmla="*/ 7 h 228970"/>
              <a:gd name="connsiteX1" fmla="*/ 155644 w 314781"/>
              <a:gd name="connsiteY1" fmla="*/ 149232 h 228970"/>
              <a:gd name="connsiteX2" fmla="*/ 69 w 314781"/>
              <a:gd name="connsiteY2" fmla="*/ 228607 h 228970"/>
              <a:gd name="connsiteX3" fmla="*/ 174694 w 314781"/>
              <a:gd name="connsiteY3" fmla="*/ 177807 h 228970"/>
              <a:gd name="connsiteX4" fmla="*/ 200094 w 314781"/>
              <a:gd name="connsiteY4" fmla="*/ 155582 h 228970"/>
              <a:gd name="connsiteX5" fmla="*/ 314394 w 314781"/>
              <a:gd name="connsiteY5" fmla="*/ 7 h 2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781" h="228970">
                <a:moveTo>
                  <a:pt x="314394" y="7"/>
                </a:moveTo>
                <a:cubicBezTo>
                  <a:pt x="306986" y="-1051"/>
                  <a:pt x="208031" y="111132"/>
                  <a:pt x="155644" y="149232"/>
                </a:cubicBezTo>
                <a:cubicBezTo>
                  <a:pt x="103257" y="187332"/>
                  <a:pt x="-3106" y="223845"/>
                  <a:pt x="69" y="228607"/>
                </a:cubicBezTo>
                <a:cubicBezTo>
                  <a:pt x="3244" y="233369"/>
                  <a:pt x="141357" y="189978"/>
                  <a:pt x="174694" y="177807"/>
                </a:cubicBezTo>
                <a:cubicBezTo>
                  <a:pt x="208031" y="165636"/>
                  <a:pt x="179456" y="184686"/>
                  <a:pt x="200094" y="155582"/>
                </a:cubicBezTo>
                <a:cubicBezTo>
                  <a:pt x="220731" y="126478"/>
                  <a:pt x="321802" y="1065"/>
                  <a:pt x="31439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131AF3E-67AF-45BD-8C0D-0CEB3C0AD9A4}"/>
              </a:ext>
            </a:extLst>
          </p:cNvPr>
          <p:cNvSpPr/>
          <p:nvPr/>
        </p:nvSpPr>
        <p:spPr>
          <a:xfrm>
            <a:off x="2866047" y="6937256"/>
            <a:ext cx="226565" cy="907694"/>
          </a:xfrm>
          <a:custGeom>
            <a:avLst/>
            <a:gdLst>
              <a:gd name="connsiteX0" fmla="*/ 226403 w 226565"/>
              <a:gd name="connsiteY0" fmla="*/ 119 h 907694"/>
              <a:gd name="connsiteX1" fmla="*/ 48603 w 226565"/>
              <a:gd name="connsiteY1" fmla="*/ 349369 h 907694"/>
              <a:gd name="connsiteX2" fmla="*/ 39078 w 226565"/>
              <a:gd name="connsiteY2" fmla="*/ 885944 h 907694"/>
              <a:gd name="connsiteX3" fmla="*/ 23203 w 226565"/>
              <a:gd name="connsiteY3" fmla="*/ 762119 h 907694"/>
              <a:gd name="connsiteX4" fmla="*/ 13678 w 226565"/>
              <a:gd name="connsiteY4" fmla="*/ 384294 h 907694"/>
              <a:gd name="connsiteX5" fmla="*/ 226403 w 226565"/>
              <a:gd name="connsiteY5" fmla="*/ 119 h 90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65" h="907694">
                <a:moveTo>
                  <a:pt x="226403" y="119"/>
                </a:moveTo>
                <a:cubicBezTo>
                  <a:pt x="232224" y="-5702"/>
                  <a:pt x="79824" y="201732"/>
                  <a:pt x="48603" y="349369"/>
                </a:cubicBezTo>
                <a:cubicBezTo>
                  <a:pt x="17382" y="497006"/>
                  <a:pt x="43311" y="817152"/>
                  <a:pt x="39078" y="885944"/>
                </a:cubicBezTo>
                <a:cubicBezTo>
                  <a:pt x="34845" y="954736"/>
                  <a:pt x="27436" y="845727"/>
                  <a:pt x="23203" y="762119"/>
                </a:cubicBezTo>
                <a:cubicBezTo>
                  <a:pt x="18970" y="678511"/>
                  <a:pt x="-20189" y="508648"/>
                  <a:pt x="13678" y="384294"/>
                </a:cubicBezTo>
                <a:cubicBezTo>
                  <a:pt x="47545" y="259940"/>
                  <a:pt x="220582" y="5940"/>
                  <a:pt x="226403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F875106-3EF9-4DEF-B049-824512F5F555}"/>
              </a:ext>
            </a:extLst>
          </p:cNvPr>
          <p:cNvSpPr/>
          <p:nvPr/>
        </p:nvSpPr>
        <p:spPr>
          <a:xfrm>
            <a:off x="2781242" y="6389996"/>
            <a:ext cx="195159" cy="560533"/>
          </a:xfrm>
          <a:custGeom>
            <a:avLst/>
            <a:gdLst>
              <a:gd name="connsiteX0" fmla="*/ 136583 w 195159"/>
              <a:gd name="connsiteY0" fmla="*/ 1279 h 560533"/>
              <a:gd name="connsiteX1" fmla="*/ 174683 w 195159"/>
              <a:gd name="connsiteY1" fmla="*/ 174317 h 560533"/>
              <a:gd name="connsiteX2" fmla="*/ 96896 w 195159"/>
              <a:gd name="connsiteY2" fmla="*/ 321954 h 560533"/>
              <a:gd name="connsiteX3" fmla="*/ 58 w 195159"/>
              <a:gd name="connsiteY3" fmla="*/ 560079 h 560533"/>
              <a:gd name="connsiteX4" fmla="*/ 84196 w 195159"/>
              <a:gd name="connsiteY4" fmla="*/ 377517 h 560533"/>
              <a:gd name="connsiteX5" fmla="*/ 184208 w 195159"/>
              <a:gd name="connsiteY5" fmla="*/ 217179 h 560533"/>
              <a:gd name="connsiteX6" fmla="*/ 187383 w 195159"/>
              <a:gd name="connsiteY6" fmla="*/ 101292 h 560533"/>
              <a:gd name="connsiteX7" fmla="*/ 136583 w 195159"/>
              <a:gd name="connsiteY7" fmla="*/ 1279 h 56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159" h="560533">
                <a:moveTo>
                  <a:pt x="136583" y="1279"/>
                </a:moveTo>
                <a:cubicBezTo>
                  <a:pt x="134466" y="13450"/>
                  <a:pt x="181298" y="120871"/>
                  <a:pt x="174683" y="174317"/>
                </a:cubicBezTo>
                <a:cubicBezTo>
                  <a:pt x="168069" y="227763"/>
                  <a:pt x="126000" y="257660"/>
                  <a:pt x="96896" y="321954"/>
                </a:cubicBezTo>
                <a:cubicBezTo>
                  <a:pt x="67792" y="386248"/>
                  <a:pt x="2175" y="550819"/>
                  <a:pt x="58" y="560079"/>
                </a:cubicBezTo>
                <a:cubicBezTo>
                  <a:pt x="-2059" y="569339"/>
                  <a:pt x="53504" y="434667"/>
                  <a:pt x="84196" y="377517"/>
                </a:cubicBezTo>
                <a:cubicBezTo>
                  <a:pt x="114888" y="320367"/>
                  <a:pt x="167010" y="263216"/>
                  <a:pt x="184208" y="217179"/>
                </a:cubicBezTo>
                <a:cubicBezTo>
                  <a:pt x="201406" y="171142"/>
                  <a:pt x="195056" y="135688"/>
                  <a:pt x="187383" y="101292"/>
                </a:cubicBezTo>
                <a:cubicBezTo>
                  <a:pt x="179710" y="66896"/>
                  <a:pt x="138700" y="-10892"/>
                  <a:pt x="136583" y="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10592FAE-4DA3-4074-9610-93E125AADDB1}"/>
              </a:ext>
            </a:extLst>
          </p:cNvPr>
          <p:cNvSpPr/>
          <p:nvPr/>
        </p:nvSpPr>
        <p:spPr>
          <a:xfrm>
            <a:off x="2806612" y="6475317"/>
            <a:ext cx="97008" cy="241620"/>
          </a:xfrm>
          <a:custGeom>
            <a:avLst/>
            <a:gdLst>
              <a:gd name="connsiteX0" fmla="*/ 62001 w 97008"/>
              <a:gd name="connsiteY0" fmla="*/ 96 h 241620"/>
              <a:gd name="connsiteX1" fmla="*/ 95338 w 97008"/>
              <a:gd name="connsiteY1" fmla="*/ 162021 h 241620"/>
              <a:gd name="connsiteX2" fmla="*/ 88 w 97008"/>
              <a:gd name="connsiteY2" fmla="*/ 241396 h 241620"/>
              <a:gd name="connsiteX3" fmla="*/ 77876 w 97008"/>
              <a:gd name="connsiteY3" fmla="*/ 139796 h 241620"/>
              <a:gd name="connsiteX4" fmla="*/ 62001 w 97008"/>
              <a:gd name="connsiteY4" fmla="*/ 96 h 24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08" h="241620">
                <a:moveTo>
                  <a:pt x="62001" y="96"/>
                </a:moveTo>
                <a:cubicBezTo>
                  <a:pt x="64911" y="3800"/>
                  <a:pt x="105657" y="121804"/>
                  <a:pt x="95338" y="162021"/>
                </a:cubicBezTo>
                <a:cubicBezTo>
                  <a:pt x="85019" y="202238"/>
                  <a:pt x="2998" y="245100"/>
                  <a:pt x="88" y="241396"/>
                </a:cubicBezTo>
                <a:cubicBezTo>
                  <a:pt x="-2822" y="237692"/>
                  <a:pt x="66764" y="178954"/>
                  <a:pt x="77876" y="139796"/>
                </a:cubicBezTo>
                <a:cubicBezTo>
                  <a:pt x="88989" y="100638"/>
                  <a:pt x="59091" y="-3608"/>
                  <a:pt x="62001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E7266A9-D5E9-45CB-97E2-97448D8C5175}"/>
              </a:ext>
            </a:extLst>
          </p:cNvPr>
          <p:cNvSpPr/>
          <p:nvPr/>
        </p:nvSpPr>
        <p:spPr>
          <a:xfrm>
            <a:off x="3625029" y="6525619"/>
            <a:ext cx="195846" cy="296459"/>
          </a:xfrm>
          <a:custGeom>
            <a:avLst/>
            <a:gdLst>
              <a:gd name="connsiteX0" fmla="*/ 195554 w 195846"/>
              <a:gd name="connsiteY0" fmla="*/ 64 h 296459"/>
              <a:gd name="connsiteX1" fmla="*/ 30454 w 195846"/>
              <a:gd name="connsiteY1" fmla="*/ 154581 h 296459"/>
              <a:gd name="connsiteX2" fmla="*/ 2938 w 195846"/>
              <a:gd name="connsiteY2" fmla="*/ 296398 h 296459"/>
              <a:gd name="connsiteX3" fmla="*/ 68554 w 195846"/>
              <a:gd name="connsiteY3" fmla="*/ 137648 h 296459"/>
              <a:gd name="connsiteX4" fmla="*/ 195554 w 195846"/>
              <a:gd name="connsiteY4" fmla="*/ 64 h 29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46" h="296459">
                <a:moveTo>
                  <a:pt x="195554" y="64"/>
                </a:moveTo>
                <a:cubicBezTo>
                  <a:pt x="189204" y="2886"/>
                  <a:pt x="62557" y="105192"/>
                  <a:pt x="30454" y="154581"/>
                </a:cubicBezTo>
                <a:cubicBezTo>
                  <a:pt x="-1649" y="203970"/>
                  <a:pt x="-3412" y="299220"/>
                  <a:pt x="2938" y="296398"/>
                </a:cubicBezTo>
                <a:cubicBezTo>
                  <a:pt x="9288" y="293576"/>
                  <a:pt x="33982" y="187037"/>
                  <a:pt x="68554" y="137648"/>
                </a:cubicBezTo>
                <a:cubicBezTo>
                  <a:pt x="103126" y="88259"/>
                  <a:pt x="201904" y="-2758"/>
                  <a:pt x="19555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19A8B54-A6E7-41D3-A106-BF63E5415FD2}"/>
              </a:ext>
            </a:extLst>
          </p:cNvPr>
          <p:cNvSpPr/>
          <p:nvPr/>
        </p:nvSpPr>
        <p:spPr>
          <a:xfrm>
            <a:off x="5883176" y="7096100"/>
            <a:ext cx="158672" cy="422374"/>
          </a:xfrm>
          <a:custGeom>
            <a:avLst/>
            <a:gdLst>
              <a:gd name="connsiteX0" fmla="*/ 99 w 158672"/>
              <a:gd name="connsiteY0" fmla="*/ 25 h 422374"/>
              <a:gd name="connsiteX1" fmla="*/ 142974 w 158672"/>
              <a:gd name="connsiteY1" fmla="*/ 273075 h 422374"/>
              <a:gd name="connsiteX2" fmla="*/ 152499 w 158672"/>
              <a:gd name="connsiteY2" fmla="*/ 422300 h 422374"/>
              <a:gd name="connsiteX3" fmla="*/ 120749 w 158672"/>
              <a:gd name="connsiteY3" fmla="*/ 288950 h 422374"/>
              <a:gd name="connsiteX4" fmla="*/ 99 w 158672"/>
              <a:gd name="connsiteY4" fmla="*/ 25 h 42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72" h="422374">
                <a:moveTo>
                  <a:pt x="99" y="25"/>
                </a:moveTo>
                <a:cubicBezTo>
                  <a:pt x="3803" y="-2621"/>
                  <a:pt x="117574" y="202696"/>
                  <a:pt x="142974" y="273075"/>
                </a:cubicBezTo>
                <a:cubicBezTo>
                  <a:pt x="168374" y="343454"/>
                  <a:pt x="156203" y="419654"/>
                  <a:pt x="152499" y="422300"/>
                </a:cubicBezTo>
                <a:cubicBezTo>
                  <a:pt x="148795" y="424946"/>
                  <a:pt x="144562" y="356683"/>
                  <a:pt x="120749" y="288950"/>
                </a:cubicBezTo>
                <a:cubicBezTo>
                  <a:pt x="96936" y="221217"/>
                  <a:pt x="-3605" y="2671"/>
                  <a:pt x="99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721AAAF1-13B7-48C7-B111-4F7F080010ED}"/>
              </a:ext>
            </a:extLst>
          </p:cNvPr>
          <p:cNvSpPr/>
          <p:nvPr/>
        </p:nvSpPr>
        <p:spPr>
          <a:xfrm>
            <a:off x="5564864" y="6905474"/>
            <a:ext cx="211538" cy="682359"/>
          </a:xfrm>
          <a:custGeom>
            <a:avLst/>
            <a:gdLst>
              <a:gd name="connsiteX0" fmla="*/ 911 w 211538"/>
              <a:gd name="connsiteY0" fmla="*/ 151 h 682359"/>
              <a:gd name="connsiteX1" fmla="*/ 194586 w 211538"/>
              <a:gd name="connsiteY1" fmla="*/ 308126 h 682359"/>
              <a:gd name="connsiteX2" fmla="*/ 200936 w 211538"/>
              <a:gd name="connsiteY2" fmla="*/ 679601 h 682359"/>
              <a:gd name="connsiteX3" fmla="*/ 188236 w 211538"/>
              <a:gd name="connsiteY3" fmla="*/ 466876 h 682359"/>
              <a:gd name="connsiteX4" fmla="*/ 124736 w 211538"/>
              <a:gd name="connsiteY4" fmla="*/ 270026 h 682359"/>
              <a:gd name="connsiteX5" fmla="*/ 911 w 211538"/>
              <a:gd name="connsiteY5" fmla="*/ 151 h 6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38" h="682359">
                <a:moveTo>
                  <a:pt x="911" y="151"/>
                </a:moveTo>
                <a:cubicBezTo>
                  <a:pt x="12553" y="6501"/>
                  <a:pt x="161249" y="194884"/>
                  <a:pt x="194586" y="308126"/>
                </a:cubicBezTo>
                <a:cubicBezTo>
                  <a:pt x="227923" y="421368"/>
                  <a:pt x="201994" y="653143"/>
                  <a:pt x="200936" y="679601"/>
                </a:cubicBezTo>
                <a:cubicBezTo>
                  <a:pt x="199878" y="706059"/>
                  <a:pt x="200936" y="535139"/>
                  <a:pt x="188236" y="466876"/>
                </a:cubicBezTo>
                <a:cubicBezTo>
                  <a:pt x="175536" y="398613"/>
                  <a:pt x="157015" y="351518"/>
                  <a:pt x="124736" y="270026"/>
                </a:cubicBezTo>
                <a:cubicBezTo>
                  <a:pt x="92457" y="188534"/>
                  <a:pt x="-10731" y="-6199"/>
                  <a:pt x="911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4688989C-A7DE-4093-924F-8D2754EB5BB8}"/>
              </a:ext>
            </a:extLst>
          </p:cNvPr>
          <p:cNvSpPr/>
          <p:nvPr/>
        </p:nvSpPr>
        <p:spPr>
          <a:xfrm>
            <a:off x="4669795" y="6813549"/>
            <a:ext cx="579882" cy="365128"/>
          </a:xfrm>
          <a:custGeom>
            <a:avLst/>
            <a:gdLst>
              <a:gd name="connsiteX0" fmla="*/ 630 w 579882"/>
              <a:gd name="connsiteY0" fmla="*/ 1 h 365128"/>
              <a:gd name="connsiteX1" fmla="*/ 314955 w 579882"/>
              <a:gd name="connsiteY1" fmla="*/ 231776 h 365128"/>
              <a:gd name="connsiteX2" fmla="*/ 578480 w 579882"/>
              <a:gd name="connsiteY2" fmla="*/ 365126 h 365128"/>
              <a:gd name="connsiteX3" fmla="*/ 400680 w 579882"/>
              <a:gd name="connsiteY3" fmla="*/ 228601 h 365128"/>
              <a:gd name="connsiteX4" fmla="*/ 630 w 579882"/>
              <a:gd name="connsiteY4" fmla="*/ 1 h 36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882" h="365128">
                <a:moveTo>
                  <a:pt x="630" y="1"/>
                </a:moveTo>
                <a:cubicBezTo>
                  <a:pt x="-13658" y="530"/>
                  <a:pt x="218647" y="170922"/>
                  <a:pt x="314955" y="231776"/>
                </a:cubicBezTo>
                <a:cubicBezTo>
                  <a:pt x="411263" y="292630"/>
                  <a:pt x="564193" y="365655"/>
                  <a:pt x="578480" y="365126"/>
                </a:cubicBezTo>
                <a:cubicBezTo>
                  <a:pt x="592768" y="364597"/>
                  <a:pt x="495401" y="283634"/>
                  <a:pt x="400680" y="228601"/>
                </a:cubicBezTo>
                <a:cubicBezTo>
                  <a:pt x="305959" y="173568"/>
                  <a:pt x="14918" y="-528"/>
                  <a:pt x="63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F9E9C06-91D4-4914-8CBF-06102FBCD027}"/>
              </a:ext>
            </a:extLst>
          </p:cNvPr>
          <p:cNvSpPr/>
          <p:nvPr/>
        </p:nvSpPr>
        <p:spPr>
          <a:xfrm>
            <a:off x="4223807" y="6000025"/>
            <a:ext cx="218728" cy="668250"/>
          </a:xfrm>
          <a:custGeom>
            <a:avLst/>
            <a:gdLst>
              <a:gd name="connsiteX0" fmla="*/ 218018 w 218728"/>
              <a:gd name="connsiteY0" fmla="*/ 725 h 668250"/>
              <a:gd name="connsiteX1" fmla="*/ 14818 w 218728"/>
              <a:gd name="connsiteY1" fmla="*/ 340450 h 668250"/>
              <a:gd name="connsiteX2" fmla="*/ 16406 w 218728"/>
              <a:gd name="connsiteY2" fmla="*/ 611913 h 668250"/>
              <a:gd name="connsiteX3" fmla="*/ 22756 w 218728"/>
              <a:gd name="connsiteY3" fmla="*/ 648425 h 668250"/>
              <a:gd name="connsiteX4" fmla="*/ 19581 w 218728"/>
              <a:gd name="connsiteY4" fmla="*/ 370613 h 668250"/>
              <a:gd name="connsiteX5" fmla="*/ 79906 w 218728"/>
              <a:gd name="connsiteY5" fmla="*/ 253138 h 668250"/>
              <a:gd name="connsiteX6" fmla="*/ 218018 w 218728"/>
              <a:gd name="connsiteY6" fmla="*/ 725 h 66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728" h="668250">
                <a:moveTo>
                  <a:pt x="218018" y="725"/>
                </a:moveTo>
                <a:cubicBezTo>
                  <a:pt x="207170" y="15277"/>
                  <a:pt x="48420" y="238585"/>
                  <a:pt x="14818" y="340450"/>
                </a:cubicBezTo>
                <a:cubicBezTo>
                  <a:pt x="-18784" y="442315"/>
                  <a:pt x="15083" y="560584"/>
                  <a:pt x="16406" y="611913"/>
                </a:cubicBezTo>
                <a:cubicBezTo>
                  <a:pt x="17729" y="663242"/>
                  <a:pt x="22227" y="688642"/>
                  <a:pt x="22756" y="648425"/>
                </a:cubicBezTo>
                <a:cubicBezTo>
                  <a:pt x="23285" y="608208"/>
                  <a:pt x="10056" y="436494"/>
                  <a:pt x="19581" y="370613"/>
                </a:cubicBezTo>
                <a:cubicBezTo>
                  <a:pt x="29106" y="304732"/>
                  <a:pt x="47362" y="311611"/>
                  <a:pt x="79906" y="253138"/>
                </a:cubicBezTo>
                <a:cubicBezTo>
                  <a:pt x="112450" y="194665"/>
                  <a:pt x="228866" y="-13827"/>
                  <a:pt x="218018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1274ECC-74D3-420D-A97E-E775AEB9D3E0}"/>
              </a:ext>
            </a:extLst>
          </p:cNvPr>
          <p:cNvSpPr/>
          <p:nvPr/>
        </p:nvSpPr>
        <p:spPr>
          <a:xfrm>
            <a:off x="4208765" y="6757468"/>
            <a:ext cx="74344" cy="246146"/>
          </a:xfrm>
          <a:custGeom>
            <a:avLst/>
            <a:gdLst>
              <a:gd name="connsiteX0" fmla="*/ 66902 w 74344"/>
              <a:gd name="connsiteY0" fmla="*/ 1049 h 246146"/>
              <a:gd name="connsiteX1" fmla="*/ 26685 w 74344"/>
              <a:gd name="connsiteY1" fmla="*/ 170382 h 246146"/>
              <a:gd name="connsiteX2" fmla="*/ 1285 w 74344"/>
              <a:gd name="connsiteY2" fmla="*/ 244465 h 246146"/>
              <a:gd name="connsiteX3" fmla="*/ 66902 w 74344"/>
              <a:gd name="connsiteY3" fmla="*/ 104765 h 246146"/>
              <a:gd name="connsiteX4" fmla="*/ 66902 w 74344"/>
              <a:gd name="connsiteY4" fmla="*/ 1049 h 24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44" h="246146">
                <a:moveTo>
                  <a:pt x="66902" y="1049"/>
                </a:moveTo>
                <a:cubicBezTo>
                  <a:pt x="60199" y="11985"/>
                  <a:pt x="37621" y="129813"/>
                  <a:pt x="26685" y="170382"/>
                </a:cubicBezTo>
                <a:cubicBezTo>
                  <a:pt x="15749" y="210951"/>
                  <a:pt x="-5418" y="255401"/>
                  <a:pt x="1285" y="244465"/>
                </a:cubicBezTo>
                <a:cubicBezTo>
                  <a:pt x="7988" y="233529"/>
                  <a:pt x="54202" y="142159"/>
                  <a:pt x="66902" y="104765"/>
                </a:cubicBezTo>
                <a:cubicBezTo>
                  <a:pt x="79602" y="67371"/>
                  <a:pt x="73605" y="-9887"/>
                  <a:pt x="66902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7FB10A2B-631B-4FCB-A0AC-E8B8B319656E}"/>
              </a:ext>
            </a:extLst>
          </p:cNvPr>
          <p:cNvSpPr/>
          <p:nvPr/>
        </p:nvSpPr>
        <p:spPr>
          <a:xfrm>
            <a:off x="7447834" y="6818123"/>
            <a:ext cx="429330" cy="1057004"/>
          </a:xfrm>
          <a:custGeom>
            <a:avLst/>
            <a:gdLst>
              <a:gd name="connsiteX0" fmla="*/ 242016 w 429330"/>
              <a:gd name="connsiteY0" fmla="*/ 11302 h 1057004"/>
              <a:gd name="connsiteX1" fmla="*/ 315041 w 429330"/>
              <a:gd name="connsiteY1" fmla="*/ 357377 h 1057004"/>
              <a:gd name="connsiteX2" fmla="*/ 416641 w 429330"/>
              <a:gd name="connsiteY2" fmla="*/ 855852 h 1057004"/>
              <a:gd name="connsiteX3" fmla="*/ 716 w 429330"/>
              <a:gd name="connsiteY3" fmla="*/ 1055877 h 1057004"/>
              <a:gd name="connsiteX4" fmla="*/ 315041 w 429330"/>
              <a:gd name="connsiteY4" fmla="*/ 779652 h 1057004"/>
              <a:gd name="connsiteX5" fmla="*/ 242016 w 429330"/>
              <a:gd name="connsiteY5" fmla="*/ 11302 h 105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330" h="1057004">
                <a:moveTo>
                  <a:pt x="242016" y="11302"/>
                </a:moveTo>
                <a:cubicBezTo>
                  <a:pt x="242016" y="-59077"/>
                  <a:pt x="285937" y="216619"/>
                  <a:pt x="315041" y="357377"/>
                </a:cubicBezTo>
                <a:cubicBezTo>
                  <a:pt x="344145" y="498135"/>
                  <a:pt x="469028" y="739435"/>
                  <a:pt x="416641" y="855852"/>
                </a:cubicBezTo>
                <a:cubicBezTo>
                  <a:pt x="364254" y="972269"/>
                  <a:pt x="17649" y="1068577"/>
                  <a:pt x="716" y="1055877"/>
                </a:cubicBezTo>
                <a:cubicBezTo>
                  <a:pt x="-16217" y="1043177"/>
                  <a:pt x="272179" y="951102"/>
                  <a:pt x="315041" y="779652"/>
                </a:cubicBezTo>
                <a:cubicBezTo>
                  <a:pt x="357903" y="608202"/>
                  <a:pt x="242016" y="81681"/>
                  <a:pt x="242016" y="11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697AF122-5147-439E-B78C-7254E1F8FAF9}"/>
              </a:ext>
            </a:extLst>
          </p:cNvPr>
          <p:cNvSpPr/>
          <p:nvPr/>
        </p:nvSpPr>
        <p:spPr>
          <a:xfrm>
            <a:off x="7081290" y="6070576"/>
            <a:ext cx="735864" cy="446569"/>
          </a:xfrm>
          <a:custGeom>
            <a:avLst/>
            <a:gdLst>
              <a:gd name="connsiteX0" fmla="*/ 5310 w 735864"/>
              <a:gd name="connsiteY0" fmla="*/ 24 h 446569"/>
              <a:gd name="connsiteX1" fmla="*/ 396470 w 735864"/>
              <a:gd name="connsiteY1" fmla="*/ 279424 h 446569"/>
              <a:gd name="connsiteX2" fmla="*/ 726670 w 735864"/>
              <a:gd name="connsiteY2" fmla="*/ 436904 h 446569"/>
              <a:gd name="connsiteX3" fmla="*/ 604750 w 735864"/>
              <a:gd name="connsiteY3" fmla="*/ 411504 h 446569"/>
              <a:gd name="connsiteX4" fmla="*/ 198350 w 735864"/>
              <a:gd name="connsiteY4" fmla="*/ 264184 h 446569"/>
              <a:gd name="connsiteX5" fmla="*/ 5310 w 735864"/>
              <a:gd name="connsiteY5" fmla="*/ 24 h 44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864" h="446569">
                <a:moveTo>
                  <a:pt x="5310" y="24"/>
                </a:moveTo>
                <a:cubicBezTo>
                  <a:pt x="38330" y="2564"/>
                  <a:pt x="276243" y="206611"/>
                  <a:pt x="396470" y="279424"/>
                </a:cubicBezTo>
                <a:cubicBezTo>
                  <a:pt x="516697" y="352237"/>
                  <a:pt x="691957" y="414891"/>
                  <a:pt x="726670" y="436904"/>
                </a:cubicBezTo>
                <a:cubicBezTo>
                  <a:pt x="761383" y="458917"/>
                  <a:pt x="692803" y="440291"/>
                  <a:pt x="604750" y="411504"/>
                </a:cubicBezTo>
                <a:cubicBezTo>
                  <a:pt x="516697" y="382717"/>
                  <a:pt x="296563" y="336151"/>
                  <a:pt x="198350" y="264184"/>
                </a:cubicBezTo>
                <a:cubicBezTo>
                  <a:pt x="100137" y="192217"/>
                  <a:pt x="-27710" y="-2516"/>
                  <a:pt x="531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41E87116-A4A0-4069-BBF9-13AE09DDE2D1}"/>
              </a:ext>
            </a:extLst>
          </p:cNvPr>
          <p:cNvSpPr/>
          <p:nvPr/>
        </p:nvSpPr>
        <p:spPr>
          <a:xfrm>
            <a:off x="4779424" y="8519520"/>
            <a:ext cx="335164" cy="311806"/>
          </a:xfrm>
          <a:custGeom>
            <a:avLst/>
            <a:gdLst>
              <a:gd name="connsiteX0" fmla="*/ 334443 w 335164"/>
              <a:gd name="connsiteY0" fmla="*/ 63 h 311806"/>
              <a:gd name="connsiteX1" fmla="*/ 127009 w 335164"/>
              <a:gd name="connsiteY1" fmla="*/ 237130 h 311806"/>
              <a:gd name="connsiteX2" fmla="*/ 9 w 335164"/>
              <a:gd name="connsiteY2" fmla="*/ 311213 h 311806"/>
              <a:gd name="connsiteX3" fmla="*/ 120659 w 335164"/>
              <a:gd name="connsiteY3" fmla="*/ 268880 h 311806"/>
              <a:gd name="connsiteX4" fmla="*/ 192626 w 335164"/>
              <a:gd name="connsiteY4" fmla="*/ 213847 h 311806"/>
              <a:gd name="connsiteX5" fmla="*/ 334443 w 335164"/>
              <a:gd name="connsiteY5" fmla="*/ 63 h 31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164" h="311806">
                <a:moveTo>
                  <a:pt x="334443" y="63"/>
                </a:moveTo>
                <a:cubicBezTo>
                  <a:pt x="323507" y="3944"/>
                  <a:pt x="182748" y="185272"/>
                  <a:pt x="127009" y="237130"/>
                </a:cubicBezTo>
                <a:cubicBezTo>
                  <a:pt x="71270" y="288988"/>
                  <a:pt x="1067" y="305922"/>
                  <a:pt x="9" y="311213"/>
                </a:cubicBezTo>
                <a:cubicBezTo>
                  <a:pt x="-1049" y="316504"/>
                  <a:pt x="88556" y="285108"/>
                  <a:pt x="120659" y="268880"/>
                </a:cubicBezTo>
                <a:cubicBezTo>
                  <a:pt x="152762" y="252652"/>
                  <a:pt x="156290" y="257239"/>
                  <a:pt x="192626" y="213847"/>
                </a:cubicBezTo>
                <a:cubicBezTo>
                  <a:pt x="228962" y="170455"/>
                  <a:pt x="345379" y="-3818"/>
                  <a:pt x="33444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D661173-19CE-448B-B0CD-165419637C08}"/>
              </a:ext>
            </a:extLst>
          </p:cNvPr>
          <p:cNvSpPr/>
          <p:nvPr/>
        </p:nvSpPr>
        <p:spPr>
          <a:xfrm>
            <a:off x="4679886" y="8830628"/>
            <a:ext cx="184314" cy="381269"/>
          </a:xfrm>
          <a:custGeom>
            <a:avLst/>
            <a:gdLst>
              <a:gd name="connsiteX0" fmla="*/ 184214 w 184314"/>
              <a:gd name="connsiteY0" fmla="*/ 105 h 381269"/>
              <a:gd name="connsiteX1" fmla="*/ 97431 w 184314"/>
              <a:gd name="connsiteY1" fmla="*/ 205422 h 381269"/>
              <a:gd name="connsiteX2" fmla="*/ 64 w 184314"/>
              <a:gd name="connsiteY2" fmla="*/ 381105 h 381269"/>
              <a:gd name="connsiteX3" fmla="*/ 112247 w 184314"/>
              <a:gd name="connsiteY3" fmla="*/ 232939 h 381269"/>
              <a:gd name="connsiteX4" fmla="*/ 184214 w 184314"/>
              <a:gd name="connsiteY4" fmla="*/ 105 h 38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14" h="381269">
                <a:moveTo>
                  <a:pt x="184214" y="105"/>
                </a:moveTo>
                <a:cubicBezTo>
                  <a:pt x="181745" y="-4481"/>
                  <a:pt x="128123" y="141922"/>
                  <a:pt x="97431" y="205422"/>
                </a:cubicBezTo>
                <a:cubicBezTo>
                  <a:pt x="66739" y="268922"/>
                  <a:pt x="-2405" y="376519"/>
                  <a:pt x="64" y="381105"/>
                </a:cubicBezTo>
                <a:cubicBezTo>
                  <a:pt x="2533" y="385691"/>
                  <a:pt x="81202" y="293264"/>
                  <a:pt x="112247" y="232939"/>
                </a:cubicBezTo>
                <a:cubicBezTo>
                  <a:pt x="143291" y="172614"/>
                  <a:pt x="186683" y="4691"/>
                  <a:pt x="184214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AEF11073-BD10-4FF2-AF1A-1194B6210484}"/>
              </a:ext>
            </a:extLst>
          </p:cNvPr>
          <p:cNvSpPr/>
          <p:nvPr/>
        </p:nvSpPr>
        <p:spPr>
          <a:xfrm>
            <a:off x="4705150" y="8843401"/>
            <a:ext cx="100643" cy="319711"/>
          </a:xfrm>
          <a:custGeom>
            <a:avLst/>
            <a:gdLst>
              <a:gd name="connsiteX0" fmla="*/ 99683 w 100643"/>
              <a:gd name="connsiteY0" fmla="*/ 32 h 319711"/>
              <a:gd name="connsiteX1" fmla="*/ 57350 w 100643"/>
              <a:gd name="connsiteY1" fmla="*/ 188416 h 319711"/>
              <a:gd name="connsiteX2" fmla="*/ 200 w 100643"/>
              <a:gd name="connsiteY2" fmla="*/ 319649 h 319711"/>
              <a:gd name="connsiteX3" fmla="*/ 78517 w 100643"/>
              <a:gd name="connsiteY3" fmla="*/ 203232 h 319711"/>
              <a:gd name="connsiteX4" fmla="*/ 99683 w 100643"/>
              <a:gd name="connsiteY4" fmla="*/ 32 h 31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43" h="319711">
                <a:moveTo>
                  <a:pt x="99683" y="32"/>
                </a:moveTo>
                <a:cubicBezTo>
                  <a:pt x="96155" y="-2437"/>
                  <a:pt x="73930" y="135147"/>
                  <a:pt x="57350" y="188416"/>
                </a:cubicBezTo>
                <a:cubicBezTo>
                  <a:pt x="40770" y="241685"/>
                  <a:pt x="-3328" y="317180"/>
                  <a:pt x="200" y="319649"/>
                </a:cubicBezTo>
                <a:cubicBezTo>
                  <a:pt x="3728" y="322118"/>
                  <a:pt x="59820" y="250504"/>
                  <a:pt x="78517" y="203232"/>
                </a:cubicBezTo>
                <a:cubicBezTo>
                  <a:pt x="97214" y="155960"/>
                  <a:pt x="103211" y="2501"/>
                  <a:pt x="99683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8CBA4A0A-FDC8-4B4A-8D67-7FE972A35C37}"/>
              </a:ext>
            </a:extLst>
          </p:cNvPr>
          <p:cNvSpPr/>
          <p:nvPr/>
        </p:nvSpPr>
        <p:spPr>
          <a:xfrm>
            <a:off x="4652210" y="8563997"/>
            <a:ext cx="533657" cy="704033"/>
          </a:xfrm>
          <a:custGeom>
            <a:avLst/>
            <a:gdLst>
              <a:gd name="connsiteX0" fmla="*/ 533623 w 533657"/>
              <a:gd name="connsiteY0" fmla="*/ 36 h 704033"/>
              <a:gd name="connsiteX1" fmla="*/ 448957 w 533657"/>
              <a:gd name="connsiteY1" fmla="*/ 177836 h 704033"/>
              <a:gd name="connsiteX2" fmla="*/ 269040 w 533657"/>
              <a:gd name="connsiteY2" fmla="*/ 402203 h 704033"/>
              <a:gd name="connsiteX3" fmla="*/ 97590 w 533657"/>
              <a:gd name="connsiteY3" fmla="*/ 637153 h 704033"/>
              <a:gd name="connsiteX4" fmla="*/ 223 w 533657"/>
              <a:gd name="connsiteY4" fmla="*/ 702770 h 704033"/>
              <a:gd name="connsiteX5" fmla="*/ 122990 w 533657"/>
              <a:gd name="connsiteY5" fmla="*/ 594820 h 704033"/>
              <a:gd name="connsiteX6" fmla="*/ 355823 w 533657"/>
              <a:gd name="connsiteY6" fmla="*/ 262503 h 704033"/>
              <a:gd name="connsiteX7" fmla="*/ 440490 w 533657"/>
              <a:gd name="connsiteY7" fmla="*/ 163020 h 704033"/>
              <a:gd name="connsiteX8" fmla="*/ 533623 w 533657"/>
              <a:gd name="connsiteY8" fmla="*/ 36 h 70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657" h="704033">
                <a:moveTo>
                  <a:pt x="533623" y="36"/>
                </a:moveTo>
                <a:cubicBezTo>
                  <a:pt x="535034" y="2505"/>
                  <a:pt x="493054" y="110808"/>
                  <a:pt x="448957" y="177836"/>
                </a:cubicBezTo>
                <a:cubicBezTo>
                  <a:pt x="404860" y="244864"/>
                  <a:pt x="327601" y="325650"/>
                  <a:pt x="269040" y="402203"/>
                </a:cubicBezTo>
                <a:cubicBezTo>
                  <a:pt x="210479" y="478756"/>
                  <a:pt x="142393" y="587059"/>
                  <a:pt x="97590" y="637153"/>
                </a:cubicBezTo>
                <a:cubicBezTo>
                  <a:pt x="52787" y="687248"/>
                  <a:pt x="-4010" y="709826"/>
                  <a:pt x="223" y="702770"/>
                </a:cubicBezTo>
                <a:cubicBezTo>
                  <a:pt x="4456" y="695714"/>
                  <a:pt x="63723" y="668198"/>
                  <a:pt x="122990" y="594820"/>
                </a:cubicBezTo>
                <a:cubicBezTo>
                  <a:pt x="182257" y="521442"/>
                  <a:pt x="302906" y="334470"/>
                  <a:pt x="355823" y="262503"/>
                </a:cubicBezTo>
                <a:cubicBezTo>
                  <a:pt x="408740" y="190536"/>
                  <a:pt x="412620" y="204295"/>
                  <a:pt x="440490" y="163020"/>
                </a:cubicBezTo>
                <a:cubicBezTo>
                  <a:pt x="468359" y="121745"/>
                  <a:pt x="532212" y="-2433"/>
                  <a:pt x="53362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2C9B42E5-F48C-4867-BABA-89366664721B}"/>
              </a:ext>
            </a:extLst>
          </p:cNvPr>
          <p:cNvSpPr/>
          <p:nvPr/>
        </p:nvSpPr>
        <p:spPr>
          <a:xfrm>
            <a:off x="5317045" y="8530957"/>
            <a:ext cx="165344" cy="501414"/>
          </a:xfrm>
          <a:custGeom>
            <a:avLst/>
            <a:gdLst>
              <a:gd name="connsiteX0" fmla="*/ 165122 w 165344"/>
              <a:gd name="connsiteY0" fmla="*/ 1326 h 501414"/>
              <a:gd name="connsiteX1" fmla="*/ 131255 w 165344"/>
              <a:gd name="connsiteY1" fmla="*/ 200293 h 501414"/>
              <a:gd name="connsiteX2" fmla="*/ 133372 w 165344"/>
              <a:gd name="connsiteY2" fmla="*/ 488160 h 501414"/>
              <a:gd name="connsiteX3" fmla="*/ 133372 w 165344"/>
              <a:gd name="connsiteY3" fmla="*/ 411960 h 501414"/>
              <a:gd name="connsiteX4" fmla="*/ 22 w 165344"/>
              <a:gd name="connsiteY4" fmla="*/ 50010 h 501414"/>
              <a:gd name="connsiteX5" fmla="*/ 122788 w 165344"/>
              <a:gd name="connsiteY5" fmla="*/ 318826 h 501414"/>
              <a:gd name="connsiteX6" fmla="*/ 120672 w 165344"/>
              <a:gd name="connsiteY6" fmla="*/ 229926 h 501414"/>
              <a:gd name="connsiteX7" fmla="*/ 112205 w 165344"/>
              <a:gd name="connsiteY7" fmla="*/ 117743 h 501414"/>
              <a:gd name="connsiteX8" fmla="*/ 165122 w 165344"/>
              <a:gd name="connsiteY8" fmla="*/ 1326 h 50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344" h="501414">
                <a:moveTo>
                  <a:pt x="165122" y="1326"/>
                </a:moveTo>
                <a:cubicBezTo>
                  <a:pt x="168297" y="15084"/>
                  <a:pt x="136547" y="119154"/>
                  <a:pt x="131255" y="200293"/>
                </a:cubicBezTo>
                <a:cubicBezTo>
                  <a:pt x="125963" y="281432"/>
                  <a:pt x="133019" y="452882"/>
                  <a:pt x="133372" y="488160"/>
                </a:cubicBezTo>
                <a:cubicBezTo>
                  <a:pt x="133725" y="523438"/>
                  <a:pt x="155597" y="484985"/>
                  <a:pt x="133372" y="411960"/>
                </a:cubicBezTo>
                <a:cubicBezTo>
                  <a:pt x="111147" y="338935"/>
                  <a:pt x="1786" y="65532"/>
                  <a:pt x="22" y="50010"/>
                </a:cubicBezTo>
                <a:cubicBezTo>
                  <a:pt x="-1742" y="34488"/>
                  <a:pt x="102680" y="288840"/>
                  <a:pt x="122788" y="318826"/>
                </a:cubicBezTo>
                <a:cubicBezTo>
                  <a:pt x="142896" y="348812"/>
                  <a:pt x="122436" y="263440"/>
                  <a:pt x="120672" y="229926"/>
                </a:cubicBezTo>
                <a:cubicBezTo>
                  <a:pt x="118908" y="196412"/>
                  <a:pt x="103386" y="150904"/>
                  <a:pt x="112205" y="117743"/>
                </a:cubicBezTo>
                <a:cubicBezTo>
                  <a:pt x="121024" y="84582"/>
                  <a:pt x="161947" y="-12432"/>
                  <a:pt x="165122" y="1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C97F3BEF-1B88-4C4D-829E-91EF01A204C5}"/>
              </a:ext>
            </a:extLst>
          </p:cNvPr>
          <p:cNvSpPr/>
          <p:nvPr/>
        </p:nvSpPr>
        <p:spPr>
          <a:xfrm>
            <a:off x="4484613" y="7888205"/>
            <a:ext cx="133917" cy="240251"/>
          </a:xfrm>
          <a:custGeom>
            <a:avLst/>
            <a:gdLst>
              <a:gd name="connsiteX0" fmla="*/ 111200 w 133917"/>
              <a:gd name="connsiteY0" fmla="*/ 83 h 240251"/>
              <a:gd name="connsiteX1" fmla="*/ 133425 w 133917"/>
              <a:gd name="connsiteY1" fmla="*/ 112795 h 240251"/>
              <a:gd name="connsiteX2" fmla="*/ 87387 w 133917"/>
              <a:gd name="connsiteY2" fmla="*/ 168358 h 240251"/>
              <a:gd name="connsiteX3" fmla="*/ 75 w 133917"/>
              <a:gd name="connsiteY3" fmla="*/ 239795 h 240251"/>
              <a:gd name="connsiteX4" fmla="*/ 103262 w 133917"/>
              <a:gd name="connsiteY4" fmla="*/ 131845 h 240251"/>
              <a:gd name="connsiteX5" fmla="*/ 111200 w 133917"/>
              <a:gd name="connsiteY5" fmla="*/ 83 h 24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17" h="240251">
                <a:moveTo>
                  <a:pt x="111200" y="83"/>
                </a:moveTo>
                <a:cubicBezTo>
                  <a:pt x="116227" y="-3092"/>
                  <a:pt x="137394" y="84749"/>
                  <a:pt x="133425" y="112795"/>
                </a:cubicBezTo>
                <a:cubicBezTo>
                  <a:pt x="129456" y="140841"/>
                  <a:pt x="109612" y="147191"/>
                  <a:pt x="87387" y="168358"/>
                </a:cubicBezTo>
                <a:cubicBezTo>
                  <a:pt x="65162" y="189525"/>
                  <a:pt x="-2571" y="245880"/>
                  <a:pt x="75" y="239795"/>
                </a:cubicBezTo>
                <a:cubicBezTo>
                  <a:pt x="2721" y="233710"/>
                  <a:pt x="84477" y="167299"/>
                  <a:pt x="103262" y="131845"/>
                </a:cubicBezTo>
                <a:cubicBezTo>
                  <a:pt x="122047" y="96391"/>
                  <a:pt x="106173" y="3258"/>
                  <a:pt x="111200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EE9BCFD8-0CFE-40FE-9AD2-9DF58DEFE72D}"/>
              </a:ext>
            </a:extLst>
          </p:cNvPr>
          <p:cNvSpPr/>
          <p:nvPr/>
        </p:nvSpPr>
        <p:spPr>
          <a:xfrm>
            <a:off x="4181671" y="8032750"/>
            <a:ext cx="117384" cy="149226"/>
          </a:xfrm>
          <a:custGeom>
            <a:avLst/>
            <a:gdLst>
              <a:gd name="connsiteX0" fmla="*/ 117279 w 117384"/>
              <a:gd name="connsiteY0" fmla="*/ 0 h 149226"/>
              <a:gd name="connsiteX1" fmla="*/ 23617 w 117384"/>
              <a:gd name="connsiteY1" fmla="*/ 87313 h 149226"/>
              <a:gd name="connsiteX2" fmla="*/ 26792 w 117384"/>
              <a:gd name="connsiteY2" fmla="*/ 149225 h 149226"/>
              <a:gd name="connsiteX3" fmla="*/ 2979 w 117384"/>
              <a:gd name="connsiteY3" fmla="*/ 85725 h 149226"/>
              <a:gd name="connsiteX4" fmla="*/ 117279 w 117384"/>
              <a:gd name="connsiteY4" fmla="*/ 0 h 14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384" h="149226">
                <a:moveTo>
                  <a:pt x="117279" y="0"/>
                </a:moveTo>
                <a:cubicBezTo>
                  <a:pt x="120719" y="265"/>
                  <a:pt x="38698" y="62442"/>
                  <a:pt x="23617" y="87313"/>
                </a:cubicBezTo>
                <a:cubicBezTo>
                  <a:pt x="8536" y="112184"/>
                  <a:pt x="30232" y="149490"/>
                  <a:pt x="26792" y="149225"/>
                </a:cubicBezTo>
                <a:cubicBezTo>
                  <a:pt x="23352" y="148960"/>
                  <a:pt x="-9985" y="108214"/>
                  <a:pt x="2979" y="85725"/>
                </a:cubicBezTo>
                <a:cubicBezTo>
                  <a:pt x="15943" y="63236"/>
                  <a:pt x="113839" y="-265"/>
                  <a:pt x="11727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7F3A0BF-C42A-45CF-8919-2EA6FFA6E1FD}"/>
              </a:ext>
            </a:extLst>
          </p:cNvPr>
          <p:cNvSpPr/>
          <p:nvPr/>
        </p:nvSpPr>
        <p:spPr>
          <a:xfrm>
            <a:off x="4525045" y="7740856"/>
            <a:ext cx="117055" cy="147448"/>
          </a:xfrm>
          <a:custGeom>
            <a:avLst/>
            <a:gdLst>
              <a:gd name="connsiteX0" fmla="*/ 16793 w 117055"/>
              <a:gd name="connsiteY0" fmla="*/ 1382 h 147448"/>
              <a:gd name="connsiteX1" fmla="*/ 70768 w 117055"/>
              <a:gd name="connsiteY1" fmla="*/ 126794 h 147448"/>
              <a:gd name="connsiteX2" fmla="*/ 116805 w 117055"/>
              <a:gd name="connsiteY2" fmla="*/ 145844 h 147448"/>
              <a:gd name="connsiteX3" fmla="*/ 50130 w 117055"/>
              <a:gd name="connsiteY3" fmla="*/ 110919 h 147448"/>
              <a:gd name="connsiteX4" fmla="*/ 918 w 117055"/>
              <a:gd name="connsiteY4" fmla="*/ 61707 h 147448"/>
              <a:gd name="connsiteX5" fmla="*/ 16793 w 117055"/>
              <a:gd name="connsiteY5" fmla="*/ 1382 h 14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55" h="147448">
                <a:moveTo>
                  <a:pt x="16793" y="1382"/>
                </a:moveTo>
                <a:cubicBezTo>
                  <a:pt x="28435" y="12230"/>
                  <a:pt x="54099" y="102717"/>
                  <a:pt x="70768" y="126794"/>
                </a:cubicBezTo>
                <a:cubicBezTo>
                  <a:pt x="87437" y="150871"/>
                  <a:pt x="120245" y="148490"/>
                  <a:pt x="116805" y="145844"/>
                </a:cubicBezTo>
                <a:cubicBezTo>
                  <a:pt x="113365" y="143198"/>
                  <a:pt x="69444" y="124942"/>
                  <a:pt x="50130" y="110919"/>
                </a:cubicBezTo>
                <a:cubicBezTo>
                  <a:pt x="30816" y="96896"/>
                  <a:pt x="4622" y="76788"/>
                  <a:pt x="918" y="61707"/>
                </a:cubicBezTo>
                <a:cubicBezTo>
                  <a:pt x="-2786" y="46626"/>
                  <a:pt x="5151" y="-9466"/>
                  <a:pt x="16793" y="1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6A524B3D-F8E5-4A38-9F97-BFDD548619D3}"/>
              </a:ext>
            </a:extLst>
          </p:cNvPr>
          <p:cNvSpPr/>
          <p:nvPr/>
        </p:nvSpPr>
        <p:spPr>
          <a:xfrm>
            <a:off x="5079929" y="8045429"/>
            <a:ext cx="97416" cy="250899"/>
          </a:xfrm>
          <a:custGeom>
            <a:avLst/>
            <a:gdLst>
              <a:gd name="connsiteX0" fmla="*/ 61984 w 97416"/>
              <a:gd name="connsiteY0" fmla="*/ 21 h 250899"/>
              <a:gd name="connsiteX1" fmla="*/ 79446 w 97416"/>
              <a:gd name="connsiteY1" fmla="*/ 158771 h 250899"/>
              <a:gd name="connsiteX2" fmla="*/ 71 w 97416"/>
              <a:gd name="connsiteY2" fmla="*/ 250846 h 250899"/>
              <a:gd name="connsiteX3" fmla="*/ 95321 w 97416"/>
              <a:gd name="connsiteY3" fmla="*/ 169884 h 250899"/>
              <a:gd name="connsiteX4" fmla="*/ 61984 w 97416"/>
              <a:gd name="connsiteY4" fmla="*/ 21 h 25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16" h="250899">
                <a:moveTo>
                  <a:pt x="61984" y="21"/>
                </a:moveTo>
                <a:cubicBezTo>
                  <a:pt x="59338" y="-1831"/>
                  <a:pt x="89765" y="116967"/>
                  <a:pt x="79446" y="158771"/>
                </a:cubicBezTo>
                <a:cubicBezTo>
                  <a:pt x="69127" y="200575"/>
                  <a:pt x="-2575" y="248994"/>
                  <a:pt x="71" y="250846"/>
                </a:cubicBezTo>
                <a:cubicBezTo>
                  <a:pt x="2717" y="252698"/>
                  <a:pt x="83415" y="206396"/>
                  <a:pt x="95321" y="169884"/>
                </a:cubicBezTo>
                <a:cubicBezTo>
                  <a:pt x="107227" y="133372"/>
                  <a:pt x="64630" y="1873"/>
                  <a:pt x="6198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382B01EF-7F59-4042-801F-10EC96BEBB90}"/>
              </a:ext>
            </a:extLst>
          </p:cNvPr>
          <p:cNvSpPr/>
          <p:nvPr/>
        </p:nvSpPr>
        <p:spPr>
          <a:xfrm>
            <a:off x="4859174" y="7961313"/>
            <a:ext cx="60504" cy="255587"/>
          </a:xfrm>
          <a:custGeom>
            <a:avLst/>
            <a:gdLst>
              <a:gd name="connsiteX0" fmla="*/ 164 w 60504"/>
              <a:gd name="connsiteY0" fmla="*/ 0 h 255587"/>
              <a:gd name="connsiteX1" fmla="*/ 41439 w 60504"/>
              <a:gd name="connsiteY1" fmla="*/ 149225 h 255587"/>
              <a:gd name="connsiteX2" fmla="*/ 3339 w 60504"/>
              <a:gd name="connsiteY2" fmla="*/ 255587 h 255587"/>
              <a:gd name="connsiteX3" fmla="*/ 60489 w 60504"/>
              <a:gd name="connsiteY3" fmla="*/ 147637 h 255587"/>
              <a:gd name="connsiteX4" fmla="*/ 164 w 60504"/>
              <a:gd name="connsiteY4" fmla="*/ 0 h 25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04" h="255587">
                <a:moveTo>
                  <a:pt x="164" y="0"/>
                </a:moveTo>
                <a:cubicBezTo>
                  <a:pt x="-3011" y="265"/>
                  <a:pt x="40910" y="106627"/>
                  <a:pt x="41439" y="149225"/>
                </a:cubicBezTo>
                <a:cubicBezTo>
                  <a:pt x="41968" y="191823"/>
                  <a:pt x="164" y="255852"/>
                  <a:pt x="3339" y="255587"/>
                </a:cubicBezTo>
                <a:cubicBezTo>
                  <a:pt x="6514" y="255322"/>
                  <a:pt x="61547" y="184149"/>
                  <a:pt x="60489" y="147637"/>
                </a:cubicBezTo>
                <a:cubicBezTo>
                  <a:pt x="59431" y="111125"/>
                  <a:pt x="3339" y="-265"/>
                  <a:pt x="1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76715353-D932-45CD-8F6F-35A737466DD8}"/>
              </a:ext>
            </a:extLst>
          </p:cNvPr>
          <p:cNvSpPr/>
          <p:nvPr/>
        </p:nvSpPr>
        <p:spPr>
          <a:xfrm>
            <a:off x="3682855" y="7916799"/>
            <a:ext cx="316915" cy="163636"/>
          </a:xfrm>
          <a:custGeom>
            <a:avLst/>
            <a:gdLst>
              <a:gd name="connsiteX0" fmla="*/ 304945 w 316915"/>
              <a:gd name="connsiteY0" fmla="*/ 64 h 163636"/>
              <a:gd name="connsiteX1" fmla="*/ 285895 w 316915"/>
              <a:gd name="connsiteY1" fmla="*/ 84201 h 163636"/>
              <a:gd name="connsiteX2" fmla="*/ 145 w 316915"/>
              <a:gd name="connsiteY2" fmla="*/ 163576 h 163636"/>
              <a:gd name="connsiteX3" fmla="*/ 247795 w 316915"/>
              <a:gd name="connsiteY3" fmla="*/ 71501 h 163636"/>
              <a:gd name="connsiteX4" fmla="*/ 304945 w 316915"/>
              <a:gd name="connsiteY4" fmla="*/ 64 h 16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915" h="163636">
                <a:moveTo>
                  <a:pt x="304945" y="64"/>
                </a:moveTo>
                <a:cubicBezTo>
                  <a:pt x="311295" y="2181"/>
                  <a:pt x="336695" y="56949"/>
                  <a:pt x="285895" y="84201"/>
                </a:cubicBezTo>
                <a:cubicBezTo>
                  <a:pt x="235095" y="111453"/>
                  <a:pt x="6495" y="165693"/>
                  <a:pt x="145" y="163576"/>
                </a:cubicBezTo>
                <a:cubicBezTo>
                  <a:pt x="-6205" y="161459"/>
                  <a:pt x="196730" y="94255"/>
                  <a:pt x="247795" y="71501"/>
                </a:cubicBezTo>
                <a:cubicBezTo>
                  <a:pt x="298860" y="48747"/>
                  <a:pt x="298595" y="-2053"/>
                  <a:pt x="304945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092AA988-CADE-41E8-8209-8EC7055E9334}"/>
              </a:ext>
            </a:extLst>
          </p:cNvPr>
          <p:cNvSpPr/>
          <p:nvPr/>
        </p:nvSpPr>
        <p:spPr>
          <a:xfrm>
            <a:off x="3504596" y="7872949"/>
            <a:ext cx="310117" cy="212224"/>
          </a:xfrm>
          <a:custGeom>
            <a:avLst/>
            <a:gdLst>
              <a:gd name="connsiteX0" fmla="*/ 306992 w 310117"/>
              <a:gd name="connsiteY0" fmla="*/ 2639 h 212224"/>
              <a:gd name="connsiteX1" fmla="*/ 102204 w 310117"/>
              <a:gd name="connsiteY1" fmla="*/ 85189 h 212224"/>
              <a:gd name="connsiteX2" fmla="*/ 48229 w 310117"/>
              <a:gd name="connsiteY2" fmla="*/ 212189 h 212224"/>
              <a:gd name="connsiteX3" fmla="*/ 19654 w 310117"/>
              <a:gd name="connsiteY3" fmla="*/ 72489 h 212224"/>
              <a:gd name="connsiteX4" fmla="*/ 2192 w 310117"/>
              <a:gd name="connsiteY4" fmla="*/ 8989 h 212224"/>
              <a:gd name="connsiteX5" fmla="*/ 70454 w 310117"/>
              <a:gd name="connsiteY5" fmla="*/ 86776 h 212224"/>
              <a:gd name="connsiteX6" fmla="*/ 216504 w 310117"/>
              <a:gd name="connsiteY6" fmla="*/ 26451 h 212224"/>
              <a:gd name="connsiteX7" fmla="*/ 306992 w 310117"/>
              <a:gd name="connsiteY7" fmla="*/ 2639 h 21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117" h="212224">
                <a:moveTo>
                  <a:pt x="306992" y="2639"/>
                </a:moveTo>
                <a:cubicBezTo>
                  <a:pt x="287942" y="12429"/>
                  <a:pt x="145331" y="50264"/>
                  <a:pt x="102204" y="85189"/>
                </a:cubicBezTo>
                <a:cubicBezTo>
                  <a:pt x="59077" y="120114"/>
                  <a:pt x="61987" y="214306"/>
                  <a:pt x="48229" y="212189"/>
                </a:cubicBezTo>
                <a:cubicBezTo>
                  <a:pt x="34471" y="210072"/>
                  <a:pt x="27327" y="106355"/>
                  <a:pt x="19654" y="72489"/>
                </a:cubicBezTo>
                <a:cubicBezTo>
                  <a:pt x="11981" y="38623"/>
                  <a:pt x="-6274" y="6608"/>
                  <a:pt x="2192" y="8989"/>
                </a:cubicBezTo>
                <a:cubicBezTo>
                  <a:pt x="10658" y="11370"/>
                  <a:pt x="34735" y="83866"/>
                  <a:pt x="70454" y="86776"/>
                </a:cubicBezTo>
                <a:cubicBezTo>
                  <a:pt x="106173" y="89686"/>
                  <a:pt x="179727" y="40474"/>
                  <a:pt x="216504" y="26451"/>
                </a:cubicBezTo>
                <a:cubicBezTo>
                  <a:pt x="253281" y="12428"/>
                  <a:pt x="326042" y="-7151"/>
                  <a:pt x="306992" y="2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3863A05D-CEE0-4CD8-960A-36C98526957B}"/>
              </a:ext>
            </a:extLst>
          </p:cNvPr>
          <p:cNvSpPr/>
          <p:nvPr/>
        </p:nvSpPr>
        <p:spPr>
          <a:xfrm>
            <a:off x="3419204" y="8145101"/>
            <a:ext cx="392500" cy="193579"/>
          </a:xfrm>
          <a:custGeom>
            <a:avLst/>
            <a:gdLst>
              <a:gd name="connsiteX0" fmla="*/ 271 w 392500"/>
              <a:gd name="connsiteY0" fmla="*/ 362 h 193579"/>
              <a:gd name="connsiteX1" fmla="*/ 127271 w 392500"/>
              <a:gd name="connsiteY1" fmla="*/ 47987 h 193579"/>
              <a:gd name="connsiteX2" fmla="*/ 159021 w 392500"/>
              <a:gd name="connsiteY2" fmla="*/ 81324 h 193579"/>
              <a:gd name="connsiteX3" fmla="*/ 205059 w 392500"/>
              <a:gd name="connsiteY3" fmla="*/ 192449 h 193579"/>
              <a:gd name="connsiteX4" fmla="*/ 392384 w 392500"/>
              <a:gd name="connsiteY4" fmla="*/ 140062 h 193579"/>
              <a:gd name="connsiteX5" fmla="*/ 232046 w 392500"/>
              <a:gd name="connsiteY5" fmla="*/ 160699 h 193579"/>
              <a:gd name="connsiteX6" fmla="*/ 165371 w 392500"/>
              <a:gd name="connsiteY6" fmla="*/ 74974 h 193579"/>
              <a:gd name="connsiteX7" fmla="*/ 271 w 392500"/>
              <a:gd name="connsiteY7" fmla="*/ 362 h 19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500" h="193579">
                <a:moveTo>
                  <a:pt x="271" y="362"/>
                </a:moveTo>
                <a:cubicBezTo>
                  <a:pt x="-6079" y="-4136"/>
                  <a:pt x="100813" y="34493"/>
                  <a:pt x="127271" y="47987"/>
                </a:cubicBezTo>
                <a:cubicBezTo>
                  <a:pt x="153729" y="61481"/>
                  <a:pt x="146056" y="57247"/>
                  <a:pt x="159021" y="81324"/>
                </a:cubicBezTo>
                <a:cubicBezTo>
                  <a:pt x="171986" y="105401"/>
                  <a:pt x="166165" y="182659"/>
                  <a:pt x="205059" y="192449"/>
                </a:cubicBezTo>
                <a:cubicBezTo>
                  <a:pt x="243953" y="202239"/>
                  <a:pt x="387886" y="145354"/>
                  <a:pt x="392384" y="140062"/>
                </a:cubicBezTo>
                <a:cubicBezTo>
                  <a:pt x="396882" y="134770"/>
                  <a:pt x="269881" y="171547"/>
                  <a:pt x="232046" y="160699"/>
                </a:cubicBezTo>
                <a:cubicBezTo>
                  <a:pt x="194211" y="149851"/>
                  <a:pt x="198179" y="98787"/>
                  <a:pt x="165371" y="74974"/>
                </a:cubicBezTo>
                <a:cubicBezTo>
                  <a:pt x="132563" y="51161"/>
                  <a:pt x="6621" y="4860"/>
                  <a:pt x="271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EC39FA4D-EBF3-4C9D-A81F-859460068457}"/>
              </a:ext>
            </a:extLst>
          </p:cNvPr>
          <p:cNvSpPr/>
          <p:nvPr/>
        </p:nvSpPr>
        <p:spPr>
          <a:xfrm>
            <a:off x="4611519" y="8043863"/>
            <a:ext cx="193996" cy="186097"/>
          </a:xfrm>
          <a:custGeom>
            <a:avLst/>
            <a:gdLst>
              <a:gd name="connsiteX0" fmla="*/ 193844 w 193996"/>
              <a:gd name="connsiteY0" fmla="*/ 0 h 186097"/>
              <a:gd name="connsiteX1" fmla="*/ 41444 w 193996"/>
              <a:gd name="connsiteY1" fmla="*/ 88900 h 186097"/>
              <a:gd name="connsiteX2" fmla="*/ 49381 w 193996"/>
              <a:gd name="connsiteY2" fmla="*/ 185737 h 186097"/>
              <a:gd name="connsiteX3" fmla="*/ 19219 w 193996"/>
              <a:gd name="connsiteY3" fmla="*/ 120650 h 186097"/>
              <a:gd name="connsiteX4" fmla="*/ 9694 w 193996"/>
              <a:gd name="connsiteY4" fmla="*/ 90487 h 186097"/>
              <a:gd name="connsiteX5" fmla="*/ 193844 w 193996"/>
              <a:gd name="connsiteY5" fmla="*/ 0 h 18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96" h="186097">
                <a:moveTo>
                  <a:pt x="193844" y="0"/>
                </a:moveTo>
                <a:cubicBezTo>
                  <a:pt x="199136" y="-264"/>
                  <a:pt x="65521" y="57944"/>
                  <a:pt x="41444" y="88900"/>
                </a:cubicBezTo>
                <a:cubicBezTo>
                  <a:pt x="17367" y="119856"/>
                  <a:pt x="53085" y="180445"/>
                  <a:pt x="49381" y="185737"/>
                </a:cubicBezTo>
                <a:cubicBezTo>
                  <a:pt x="45677" y="191029"/>
                  <a:pt x="25833" y="136525"/>
                  <a:pt x="19219" y="120650"/>
                </a:cubicBezTo>
                <a:cubicBezTo>
                  <a:pt x="12605" y="104775"/>
                  <a:pt x="-14118" y="110066"/>
                  <a:pt x="9694" y="90487"/>
                </a:cubicBezTo>
                <a:cubicBezTo>
                  <a:pt x="33506" y="70908"/>
                  <a:pt x="188552" y="264"/>
                  <a:pt x="1938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7B9B1B05-D96F-449E-940F-5679404873BE}"/>
              </a:ext>
            </a:extLst>
          </p:cNvPr>
          <p:cNvSpPr/>
          <p:nvPr/>
        </p:nvSpPr>
        <p:spPr>
          <a:xfrm>
            <a:off x="4293821" y="7927845"/>
            <a:ext cx="170131" cy="306539"/>
          </a:xfrm>
          <a:custGeom>
            <a:avLst/>
            <a:gdLst>
              <a:gd name="connsiteX0" fmla="*/ 124192 w 170131"/>
              <a:gd name="connsiteY0" fmla="*/ 130 h 306539"/>
              <a:gd name="connsiteX1" fmla="*/ 168642 w 170131"/>
              <a:gd name="connsiteY1" fmla="*/ 76330 h 306539"/>
              <a:gd name="connsiteX2" fmla="*/ 59104 w 170131"/>
              <a:gd name="connsiteY2" fmla="*/ 152530 h 306539"/>
              <a:gd name="connsiteX3" fmla="*/ 106729 w 170131"/>
              <a:gd name="connsiteY3" fmla="*/ 222380 h 306539"/>
              <a:gd name="connsiteX4" fmla="*/ 160704 w 170131"/>
              <a:gd name="connsiteY4" fmla="*/ 238255 h 306539"/>
              <a:gd name="connsiteX5" fmla="*/ 367 w 170131"/>
              <a:gd name="connsiteY5" fmla="*/ 306518 h 306539"/>
              <a:gd name="connsiteX6" fmla="*/ 114667 w 170131"/>
              <a:gd name="connsiteY6" fmla="*/ 244605 h 306539"/>
              <a:gd name="connsiteX7" fmla="*/ 41642 w 170131"/>
              <a:gd name="connsiteY7" fmla="*/ 155705 h 306539"/>
              <a:gd name="connsiteX8" fmla="*/ 148004 w 170131"/>
              <a:gd name="connsiteY8" fmla="*/ 60455 h 306539"/>
              <a:gd name="connsiteX9" fmla="*/ 124192 w 170131"/>
              <a:gd name="connsiteY9" fmla="*/ 130 h 30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131" h="306539">
                <a:moveTo>
                  <a:pt x="124192" y="130"/>
                </a:moveTo>
                <a:cubicBezTo>
                  <a:pt x="127632" y="2776"/>
                  <a:pt x="179490" y="50930"/>
                  <a:pt x="168642" y="76330"/>
                </a:cubicBezTo>
                <a:cubicBezTo>
                  <a:pt x="157794" y="101730"/>
                  <a:pt x="69423" y="128188"/>
                  <a:pt x="59104" y="152530"/>
                </a:cubicBezTo>
                <a:cubicBezTo>
                  <a:pt x="48785" y="176872"/>
                  <a:pt x="89796" y="208093"/>
                  <a:pt x="106729" y="222380"/>
                </a:cubicBezTo>
                <a:cubicBezTo>
                  <a:pt x="123662" y="236667"/>
                  <a:pt x="178431" y="224232"/>
                  <a:pt x="160704" y="238255"/>
                </a:cubicBezTo>
                <a:cubicBezTo>
                  <a:pt x="142977" y="252278"/>
                  <a:pt x="8040" y="305460"/>
                  <a:pt x="367" y="306518"/>
                </a:cubicBezTo>
                <a:cubicBezTo>
                  <a:pt x="-7306" y="307576"/>
                  <a:pt x="107788" y="269741"/>
                  <a:pt x="114667" y="244605"/>
                </a:cubicBezTo>
                <a:cubicBezTo>
                  <a:pt x="121546" y="219470"/>
                  <a:pt x="36086" y="186397"/>
                  <a:pt x="41642" y="155705"/>
                </a:cubicBezTo>
                <a:cubicBezTo>
                  <a:pt x="47198" y="125013"/>
                  <a:pt x="128954" y="85326"/>
                  <a:pt x="148004" y="60455"/>
                </a:cubicBezTo>
                <a:cubicBezTo>
                  <a:pt x="167054" y="35584"/>
                  <a:pt x="120752" y="-2516"/>
                  <a:pt x="124192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C3D9B61-EBED-478C-B97D-3EC1C3423760}"/>
              </a:ext>
            </a:extLst>
          </p:cNvPr>
          <p:cNvSpPr/>
          <p:nvPr/>
        </p:nvSpPr>
        <p:spPr>
          <a:xfrm>
            <a:off x="5191100" y="8089896"/>
            <a:ext cx="200975" cy="282029"/>
          </a:xfrm>
          <a:custGeom>
            <a:avLst/>
            <a:gdLst>
              <a:gd name="connsiteX0" fmla="*/ 95275 w 200975"/>
              <a:gd name="connsiteY0" fmla="*/ 4 h 282029"/>
              <a:gd name="connsiteX1" fmla="*/ 171475 w 200975"/>
              <a:gd name="connsiteY1" fmla="*/ 128592 h 282029"/>
              <a:gd name="connsiteX2" fmla="*/ 25 w 200975"/>
              <a:gd name="connsiteY2" fmla="*/ 280992 h 282029"/>
              <a:gd name="connsiteX3" fmla="*/ 158775 w 200975"/>
              <a:gd name="connsiteY3" fmla="*/ 192092 h 282029"/>
              <a:gd name="connsiteX4" fmla="*/ 198463 w 200975"/>
              <a:gd name="connsiteY4" fmla="*/ 123829 h 282029"/>
              <a:gd name="connsiteX5" fmla="*/ 95275 w 200975"/>
              <a:gd name="connsiteY5" fmla="*/ 4 h 28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975" h="282029">
                <a:moveTo>
                  <a:pt x="95275" y="4"/>
                </a:moveTo>
                <a:cubicBezTo>
                  <a:pt x="90777" y="798"/>
                  <a:pt x="187350" y="81761"/>
                  <a:pt x="171475" y="128592"/>
                </a:cubicBezTo>
                <a:cubicBezTo>
                  <a:pt x="155600" y="175423"/>
                  <a:pt x="2142" y="270409"/>
                  <a:pt x="25" y="280992"/>
                </a:cubicBezTo>
                <a:cubicBezTo>
                  <a:pt x="-2092" y="291575"/>
                  <a:pt x="125702" y="218286"/>
                  <a:pt x="158775" y="192092"/>
                </a:cubicBezTo>
                <a:cubicBezTo>
                  <a:pt x="191848" y="165898"/>
                  <a:pt x="207459" y="152669"/>
                  <a:pt x="198463" y="123829"/>
                </a:cubicBezTo>
                <a:cubicBezTo>
                  <a:pt x="189467" y="94989"/>
                  <a:pt x="99773" y="-790"/>
                  <a:pt x="9527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3E531514-35B2-4AA9-A26C-A7885768E2EE}"/>
              </a:ext>
            </a:extLst>
          </p:cNvPr>
          <p:cNvSpPr/>
          <p:nvPr/>
        </p:nvSpPr>
        <p:spPr>
          <a:xfrm>
            <a:off x="4864089" y="7986664"/>
            <a:ext cx="221347" cy="295548"/>
          </a:xfrm>
          <a:custGeom>
            <a:avLst/>
            <a:gdLst>
              <a:gd name="connsiteX0" fmla="*/ 68274 w 221347"/>
              <a:gd name="connsiteY0" fmla="*/ 49 h 295548"/>
              <a:gd name="connsiteX1" fmla="*/ 200036 w 221347"/>
              <a:gd name="connsiteY1" fmla="*/ 98474 h 295548"/>
              <a:gd name="connsiteX2" fmla="*/ 11 w 221347"/>
              <a:gd name="connsiteY2" fmla="*/ 295324 h 295548"/>
              <a:gd name="connsiteX3" fmla="*/ 190511 w 221347"/>
              <a:gd name="connsiteY3" fmla="*/ 136574 h 295548"/>
              <a:gd name="connsiteX4" fmla="*/ 211149 w 221347"/>
              <a:gd name="connsiteY4" fmla="*/ 85774 h 295548"/>
              <a:gd name="connsiteX5" fmla="*/ 68274 w 221347"/>
              <a:gd name="connsiteY5" fmla="*/ 49 h 29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347" h="295548">
                <a:moveTo>
                  <a:pt x="68274" y="49"/>
                </a:moveTo>
                <a:cubicBezTo>
                  <a:pt x="66422" y="2166"/>
                  <a:pt x="211413" y="49262"/>
                  <a:pt x="200036" y="98474"/>
                </a:cubicBezTo>
                <a:cubicBezTo>
                  <a:pt x="188659" y="147686"/>
                  <a:pt x="1598" y="288974"/>
                  <a:pt x="11" y="295324"/>
                </a:cubicBezTo>
                <a:cubicBezTo>
                  <a:pt x="-1577" y="301674"/>
                  <a:pt x="155322" y="171499"/>
                  <a:pt x="190511" y="136574"/>
                </a:cubicBezTo>
                <a:cubicBezTo>
                  <a:pt x="225700" y="101649"/>
                  <a:pt x="228082" y="107205"/>
                  <a:pt x="211149" y="85774"/>
                </a:cubicBezTo>
                <a:cubicBezTo>
                  <a:pt x="194216" y="64343"/>
                  <a:pt x="70126" y="-2068"/>
                  <a:pt x="68274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AC007262-8721-4425-AC79-1BA8127DF30B}"/>
              </a:ext>
            </a:extLst>
          </p:cNvPr>
          <p:cNvSpPr/>
          <p:nvPr/>
        </p:nvSpPr>
        <p:spPr>
          <a:xfrm>
            <a:off x="3397240" y="7985120"/>
            <a:ext cx="131220" cy="133986"/>
          </a:xfrm>
          <a:custGeom>
            <a:avLst/>
            <a:gdLst>
              <a:gd name="connsiteX0" fmla="*/ 82560 w 131220"/>
              <a:gd name="connsiteY0" fmla="*/ 5 h 133986"/>
              <a:gd name="connsiteX1" fmla="*/ 33348 w 131220"/>
              <a:gd name="connsiteY1" fmla="*/ 57155 h 133986"/>
              <a:gd name="connsiteX2" fmla="*/ 130185 w 131220"/>
              <a:gd name="connsiteY2" fmla="*/ 131768 h 133986"/>
              <a:gd name="connsiteX3" fmla="*/ 79385 w 131220"/>
              <a:gd name="connsiteY3" fmla="*/ 109543 h 133986"/>
              <a:gd name="connsiteX4" fmla="*/ 10 w 131220"/>
              <a:gd name="connsiteY4" fmla="*/ 60330 h 133986"/>
              <a:gd name="connsiteX5" fmla="*/ 82560 w 131220"/>
              <a:gd name="connsiteY5" fmla="*/ 5 h 13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20" h="133986">
                <a:moveTo>
                  <a:pt x="82560" y="5"/>
                </a:moveTo>
                <a:cubicBezTo>
                  <a:pt x="88116" y="-524"/>
                  <a:pt x="25411" y="35195"/>
                  <a:pt x="33348" y="57155"/>
                </a:cubicBezTo>
                <a:cubicBezTo>
                  <a:pt x="41285" y="79115"/>
                  <a:pt x="122512" y="123037"/>
                  <a:pt x="130185" y="131768"/>
                </a:cubicBezTo>
                <a:cubicBezTo>
                  <a:pt x="137858" y="140499"/>
                  <a:pt x="101081" y="121449"/>
                  <a:pt x="79385" y="109543"/>
                </a:cubicBezTo>
                <a:cubicBezTo>
                  <a:pt x="57689" y="97637"/>
                  <a:pt x="1068" y="77792"/>
                  <a:pt x="10" y="60330"/>
                </a:cubicBezTo>
                <a:cubicBezTo>
                  <a:pt x="-1048" y="42868"/>
                  <a:pt x="77004" y="534"/>
                  <a:pt x="8256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FC64E152-D58D-4A91-B973-83FB24AF79D5}"/>
              </a:ext>
            </a:extLst>
          </p:cNvPr>
          <p:cNvSpPr/>
          <p:nvPr/>
        </p:nvSpPr>
        <p:spPr>
          <a:xfrm>
            <a:off x="3692248" y="5384786"/>
            <a:ext cx="141605" cy="270947"/>
          </a:xfrm>
          <a:custGeom>
            <a:avLst/>
            <a:gdLst>
              <a:gd name="connsiteX0" fmla="*/ 141035 w 141605"/>
              <a:gd name="connsiteY0" fmla="*/ 14 h 270947"/>
              <a:gd name="connsiteX1" fmla="*/ 5569 w 141605"/>
              <a:gd name="connsiteY1" fmla="*/ 207447 h 270947"/>
              <a:gd name="connsiteX2" fmla="*/ 35202 w 141605"/>
              <a:gd name="connsiteY2" fmla="*/ 196864 h 270947"/>
              <a:gd name="connsiteX3" fmla="*/ 119869 w 141605"/>
              <a:gd name="connsiteY3" fmla="*/ 270947 h 270947"/>
              <a:gd name="connsiteX4" fmla="*/ 56369 w 141605"/>
              <a:gd name="connsiteY4" fmla="*/ 196864 h 270947"/>
              <a:gd name="connsiteX5" fmla="*/ 141035 w 141605"/>
              <a:gd name="connsiteY5" fmla="*/ 14 h 27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605" h="270947">
                <a:moveTo>
                  <a:pt x="141035" y="14"/>
                </a:moveTo>
                <a:cubicBezTo>
                  <a:pt x="132568" y="1778"/>
                  <a:pt x="23208" y="174639"/>
                  <a:pt x="5569" y="207447"/>
                </a:cubicBezTo>
                <a:cubicBezTo>
                  <a:pt x="-12070" y="240255"/>
                  <a:pt x="16152" y="186281"/>
                  <a:pt x="35202" y="196864"/>
                </a:cubicBezTo>
                <a:cubicBezTo>
                  <a:pt x="54252" y="207447"/>
                  <a:pt x="116341" y="270947"/>
                  <a:pt x="119869" y="270947"/>
                </a:cubicBezTo>
                <a:cubicBezTo>
                  <a:pt x="123397" y="270947"/>
                  <a:pt x="51783" y="240608"/>
                  <a:pt x="56369" y="196864"/>
                </a:cubicBezTo>
                <a:cubicBezTo>
                  <a:pt x="60955" y="153120"/>
                  <a:pt x="149502" y="-1750"/>
                  <a:pt x="14103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DD8D34E2-C7FF-4BED-A9E0-E0E7B09EF153}"/>
              </a:ext>
            </a:extLst>
          </p:cNvPr>
          <p:cNvSpPr/>
          <p:nvPr/>
        </p:nvSpPr>
        <p:spPr>
          <a:xfrm>
            <a:off x="3263456" y="5473700"/>
            <a:ext cx="297327" cy="252186"/>
          </a:xfrm>
          <a:custGeom>
            <a:avLst/>
            <a:gdLst>
              <a:gd name="connsiteX0" fmla="*/ 40661 w 297327"/>
              <a:gd name="connsiteY0" fmla="*/ 0 h 252186"/>
              <a:gd name="connsiteX1" fmla="*/ 87227 w 297327"/>
              <a:gd name="connsiteY1" fmla="*/ 101600 h 252186"/>
              <a:gd name="connsiteX2" fmla="*/ 444 w 297327"/>
              <a:gd name="connsiteY2" fmla="*/ 173567 h 252186"/>
              <a:gd name="connsiteX3" fmla="*/ 131677 w 297327"/>
              <a:gd name="connsiteY3" fmla="*/ 194733 h 252186"/>
              <a:gd name="connsiteX4" fmla="*/ 296777 w 297327"/>
              <a:gd name="connsiteY4" fmla="*/ 251883 h 252186"/>
              <a:gd name="connsiteX5" fmla="*/ 72411 w 297327"/>
              <a:gd name="connsiteY5" fmla="*/ 167217 h 252186"/>
              <a:gd name="connsiteX6" fmla="*/ 99927 w 297327"/>
              <a:gd name="connsiteY6" fmla="*/ 101600 h 252186"/>
              <a:gd name="connsiteX7" fmla="*/ 40661 w 297327"/>
              <a:gd name="connsiteY7" fmla="*/ 0 h 25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327" h="252186">
                <a:moveTo>
                  <a:pt x="40661" y="0"/>
                </a:moveTo>
                <a:cubicBezTo>
                  <a:pt x="38544" y="0"/>
                  <a:pt x="93930" y="72672"/>
                  <a:pt x="87227" y="101600"/>
                </a:cubicBezTo>
                <a:cubicBezTo>
                  <a:pt x="80524" y="130528"/>
                  <a:pt x="-6964" y="158045"/>
                  <a:pt x="444" y="173567"/>
                </a:cubicBezTo>
                <a:cubicBezTo>
                  <a:pt x="7852" y="189089"/>
                  <a:pt x="82288" y="181680"/>
                  <a:pt x="131677" y="194733"/>
                </a:cubicBezTo>
                <a:cubicBezTo>
                  <a:pt x="181066" y="207786"/>
                  <a:pt x="306655" y="256469"/>
                  <a:pt x="296777" y="251883"/>
                </a:cubicBezTo>
                <a:cubicBezTo>
                  <a:pt x="286899" y="247297"/>
                  <a:pt x="105219" y="192264"/>
                  <a:pt x="72411" y="167217"/>
                </a:cubicBezTo>
                <a:cubicBezTo>
                  <a:pt x="39603" y="142170"/>
                  <a:pt x="103102" y="125942"/>
                  <a:pt x="99927" y="101600"/>
                </a:cubicBezTo>
                <a:cubicBezTo>
                  <a:pt x="96752" y="77258"/>
                  <a:pt x="42778" y="0"/>
                  <a:pt x="4066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326A95BC-72DC-4970-AF14-7FF1A7E541BE}"/>
              </a:ext>
            </a:extLst>
          </p:cNvPr>
          <p:cNvSpPr/>
          <p:nvPr/>
        </p:nvSpPr>
        <p:spPr>
          <a:xfrm>
            <a:off x="3001138" y="5496888"/>
            <a:ext cx="136312" cy="417769"/>
          </a:xfrm>
          <a:custGeom>
            <a:avLst/>
            <a:gdLst>
              <a:gd name="connsiteX0" fmla="*/ 135762 w 136312"/>
              <a:gd name="connsiteY0" fmla="*/ 95 h 417769"/>
              <a:gd name="connsiteX1" fmla="*/ 51095 w 136312"/>
              <a:gd name="connsiteY1" fmla="*/ 180012 h 417769"/>
              <a:gd name="connsiteX2" fmla="*/ 40512 w 136312"/>
              <a:gd name="connsiteY2" fmla="*/ 412845 h 417769"/>
              <a:gd name="connsiteX3" fmla="*/ 32045 w 136312"/>
              <a:gd name="connsiteY3" fmla="*/ 328179 h 417769"/>
              <a:gd name="connsiteX4" fmla="*/ 4529 w 136312"/>
              <a:gd name="connsiteY4" fmla="*/ 203295 h 417769"/>
              <a:gd name="connsiteX5" fmla="*/ 135762 w 136312"/>
              <a:gd name="connsiteY5" fmla="*/ 95 h 4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312" h="417769">
                <a:moveTo>
                  <a:pt x="135762" y="95"/>
                </a:moveTo>
                <a:cubicBezTo>
                  <a:pt x="143523" y="-3786"/>
                  <a:pt x="66970" y="111220"/>
                  <a:pt x="51095" y="180012"/>
                </a:cubicBezTo>
                <a:cubicBezTo>
                  <a:pt x="35220" y="248804"/>
                  <a:pt x="43687" y="388151"/>
                  <a:pt x="40512" y="412845"/>
                </a:cubicBezTo>
                <a:cubicBezTo>
                  <a:pt x="37337" y="437540"/>
                  <a:pt x="38042" y="363104"/>
                  <a:pt x="32045" y="328179"/>
                </a:cubicBezTo>
                <a:cubicBezTo>
                  <a:pt x="26048" y="293254"/>
                  <a:pt x="-13110" y="257623"/>
                  <a:pt x="4529" y="203295"/>
                </a:cubicBezTo>
                <a:cubicBezTo>
                  <a:pt x="22168" y="148967"/>
                  <a:pt x="128001" y="3976"/>
                  <a:pt x="135762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B1E55013-F27F-483B-9B64-D459F27DE4D4}"/>
              </a:ext>
            </a:extLst>
          </p:cNvPr>
          <p:cNvSpPr/>
          <p:nvPr/>
        </p:nvSpPr>
        <p:spPr>
          <a:xfrm>
            <a:off x="6138305" y="5384747"/>
            <a:ext cx="185262" cy="950671"/>
          </a:xfrm>
          <a:custGeom>
            <a:avLst/>
            <a:gdLst>
              <a:gd name="connsiteX0" fmla="*/ 118562 w 185262"/>
              <a:gd name="connsiteY0" fmla="*/ 53 h 950671"/>
              <a:gd name="connsiteX1" fmla="*/ 12728 w 185262"/>
              <a:gd name="connsiteY1" fmla="*/ 402220 h 950671"/>
              <a:gd name="connsiteX2" fmla="*/ 182062 w 185262"/>
              <a:gd name="connsiteY2" fmla="*/ 939853 h 950671"/>
              <a:gd name="connsiteX3" fmla="*/ 114328 w 185262"/>
              <a:gd name="connsiteY3" fmla="*/ 736653 h 950671"/>
              <a:gd name="connsiteX4" fmla="*/ 28 w 185262"/>
              <a:gd name="connsiteY4" fmla="*/ 427620 h 950671"/>
              <a:gd name="connsiteX5" fmla="*/ 118562 w 185262"/>
              <a:gd name="connsiteY5" fmla="*/ 53 h 95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262" h="950671">
                <a:moveTo>
                  <a:pt x="118562" y="53"/>
                </a:moveTo>
                <a:cubicBezTo>
                  <a:pt x="120679" y="-4180"/>
                  <a:pt x="2145" y="245587"/>
                  <a:pt x="12728" y="402220"/>
                </a:cubicBezTo>
                <a:cubicBezTo>
                  <a:pt x="23311" y="558853"/>
                  <a:pt x="165129" y="884114"/>
                  <a:pt x="182062" y="939853"/>
                </a:cubicBezTo>
                <a:cubicBezTo>
                  <a:pt x="198995" y="995592"/>
                  <a:pt x="144667" y="822025"/>
                  <a:pt x="114328" y="736653"/>
                </a:cubicBezTo>
                <a:cubicBezTo>
                  <a:pt x="83989" y="651281"/>
                  <a:pt x="2145" y="548270"/>
                  <a:pt x="28" y="427620"/>
                </a:cubicBezTo>
                <a:cubicBezTo>
                  <a:pt x="-2089" y="306970"/>
                  <a:pt x="116445" y="4286"/>
                  <a:pt x="118562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D578C206-3558-486E-8CE0-34B367C133D4}"/>
              </a:ext>
            </a:extLst>
          </p:cNvPr>
          <p:cNvSpPr/>
          <p:nvPr/>
        </p:nvSpPr>
        <p:spPr>
          <a:xfrm>
            <a:off x="2998293" y="7222004"/>
            <a:ext cx="252978" cy="1052174"/>
          </a:xfrm>
          <a:custGeom>
            <a:avLst/>
            <a:gdLst>
              <a:gd name="connsiteX0" fmla="*/ 252907 w 252978"/>
              <a:gd name="connsiteY0" fmla="*/ 63 h 1052174"/>
              <a:gd name="connsiteX1" fmla="*/ 41240 w 252978"/>
              <a:gd name="connsiteY1" fmla="*/ 410696 h 1052174"/>
              <a:gd name="connsiteX2" fmla="*/ 70874 w 252978"/>
              <a:gd name="connsiteY2" fmla="*/ 533463 h 1052174"/>
              <a:gd name="connsiteX3" fmla="*/ 58174 w 252978"/>
              <a:gd name="connsiteY3" fmla="*/ 838263 h 1052174"/>
              <a:gd name="connsiteX4" fmla="*/ 58174 w 252978"/>
              <a:gd name="connsiteY4" fmla="*/ 1045696 h 1052174"/>
              <a:gd name="connsiteX5" fmla="*/ 20074 w 252978"/>
              <a:gd name="connsiteY5" fmla="*/ 592729 h 1052174"/>
              <a:gd name="connsiteX6" fmla="*/ 15840 w 252978"/>
              <a:gd name="connsiteY6" fmla="*/ 381063 h 1052174"/>
              <a:gd name="connsiteX7" fmla="*/ 252907 w 252978"/>
              <a:gd name="connsiteY7" fmla="*/ 63 h 105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978" h="1052174">
                <a:moveTo>
                  <a:pt x="252907" y="63"/>
                </a:moveTo>
                <a:cubicBezTo>
                  <a:pt x="257140" y="5002"/>
                  <a:pt x="71579" y="321796"/>
                  <a:pt x="41240" y="410696"/>
                </a:cubicBezTo>
                <a:cubicBezTo>
                  <a:pt x="10901" y="499596"/>
                  <a:pt x="68052" y="462202"/>
                  <a:pt x="70874" y="533463"/>
                </a:cubicBezTo>
                <a:cubicBezTo>
                  <a:pt x="73696" y="604724"/>
                  <a:pt x="60291" y="752891"/>
                  <a:pt x="58174" y="838263"/>
                </a:cubicBezTo>
                <a:cubicBezTo>
                  <a:pt x="56057" y="923635"/>
                  <a:pt x="64524" y="1086618"/>
                  <a:pt x="58174" y="1045696"/>
                </a:cubicBezTo>
                <a:cubicBezTo>
                  <a:pt x="51824" y="1004774"/>
                  <a:pt x="27130" y="703501"/>
                  <a:pt x="20074" y="592729"/>
                </a:cubicBezTo>
                <a:cubicBezTo>
                  <a:pt x="13018" y="481957"/>
                  <a:pt x="-18732" y="480546"/>
                  <a:pt x="15840" y="381063"/>
                </a:cubicBezTo>
                <a:cubicBezTo>
                  <a:pt x="50412" y="281580"/>
                  <a:pt x="248674" y="-4876"/>
                  <a:pt x="252907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974B9D43-8E7F-4AC1-8F65-F6C8E65153C0}"/>
              </a:ext>
            </a:extLst>
          </p:cNvPr>
          <p:cNvSpPr/>
          <p:nvPr/>
        </p:nvSpPr>
        <p:spPr>
          <a:xfrm>
            <a:off x="6283945" y="6075677"/>
            <a:ext cx="413069" cy="681565"/>
          </a:xfrm>
          <a:custGeom>
            <a:avLst/>
            <a:gdLst>
              <a:gd name="connsiteX0" fmla="*/ 411495 w 413069"/>
              <a:gd name="connsiteY0" fmla="*/ 3 h 681565"/>
              <a:gd name="connsiteX1" fmla="*/ 71135 w 413069"/>
              <a:gd name="connsiteY1" fmla="*/ 213363 h 681565"/>
              <a:gd name="connsiteX2" fmla="*/ 15 w 413069"/>
              <a:gd name="connsiteY2" fmla="*/ 680723 h 681565"/>
              <a:gd name="connsiteX3" fmla="*/ 66055 w 413069"/>
              <a:gd name="connsiteY3" fmla="*/ 325123 h 681565"/>
              <a:gd name="connsiteX4" fmla="*/ 193055 w 413069"/>
              <a:gd name="connsiteY4" fmla="*/ 208283 h 681565"/>
              <a:gd name="connsiteX5" fmla="*/ 411495 w 413069"/>
              <a:gd name="connsiteY5" fmla="*/ 3 h 68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069" h="681565">
                <a:moveTo>
                  <a:pt x="411495" y="3"/>
                </a:moveTo>
                <a:cubicBezTo>
                  <a:pt x="391175" y="850"/>
                  <a:pt x="139715" y="99910"/>
                  <a:pt x="71135" y="213363"/>
                </a:cubicBezTo>
                <a:cubicBezTo>
                  <a:pt x="2555" y="326816"/>
                  <a:pt x="862" y="662096"/>
                  <a:pt x="15" y="680723"/>
                </a:cubicBezTo>
                <a:cubicBezTo>
                  <a:pt x="-832" y="699350"/>
                  <a:pt x="33882" y="403863"/>
                  <a:pt x="66055" y="325123"/>
                </a:cubicBezTo>
                <a:cubicBezTo>
                  <a:pt x="98228" y="246383"/>
                  <a:pt x="193055" y="208283"/>
                  <a:pt x="193055" y="208283"/>
                </a:cubicBezTo>
                <a:cubicBezTo>
                  <a:pt x="249782" y="157483"/>
                  <a:pt x="431815" y="-844"/>
                  <a:pt x="41149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73B25C33-90D9-43A9-8B8A-48CDF1122BA6}"/>
              </a:ext>
            </a:extLst>
          </p:cNvPr>
          <p:cNvSpPr/>
          <p:nvPr/>
        </p:nvSpPr>
        <p:spPr>
          <a:xfrm>
            <a:off x="4407096" y="5488709"/>
            <a:ext cx="390447" cy="269702"/>
          </a:xfrm>
          <a:custGeom>
            <a:avLst/>
            <a:gdLst>
              <a:gd name="connsiteX0" fmla="*/ 383344 w 390447"/>
              <a:gd name="connsiteY0" fmla="*/ 2771 h 269702"/>
              <a:gd name="connsiteX1" fmla="*/ 2344 w 390447"/>
              <a:gd name="connsiteY1" fmla="*/ 266931 h 269702"/>
              <a:gd name="connsiteX2" fmla="*/ 230944 w 390447"/>
              <a:gd name="connsiteY2" fmla="*/ 134851 h 269702"/>
              <a:gd name="connsiteX3" fmla="*/ 383344 w 390447"/>
              <a:gd name="connsiteY3" fmla="*/ 2771 h 26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447" h="269702">
                <a:moveTo>
                  <a:pt x="383344" y="2771"/>
                </a:moveTo>
                <a:cubicBezTo>
                  <a:pt x="345244" y="24784"/>
                  <a:pt x="27744" y="244918"/>
                  <a:pt x="2344" y="266931"/>
                </a:cubicBezTo>
                <a:cubicBezTo>
                  <a:pt x="-23056" y="288944"/>
                  <a:pt x="164904" y="173798"/>
                  <a:pt x="230944" y="134851"/>
                </a:cubicBezTo>
                <a:cubicBezTo>
                  <a:pt x="296984" y="95904"/>
                  <a:pt x="421444" y="-19242"/>
                  <a:pt x="383344" y="2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3670F089-3E7C-44D6-9FC7-27CDFADDD3D1}"/>
              </a:ext>
            </a:extLst>
          </p:cNvPr>
          <p:cNvSpPr/>
          <p:nvPr/>
        </p:nvSpPr>
        <p:spPr>
          <a:xfrm>
            <a:off x="4138790" y="8736382"/>
            <a:ext cx="233211" cy="545062"/>
          </a:xfrm>
          <a:custGeom>
            <a:avLst/>
            <a:gdLst>
              <a:gd name="connsiteX0" fmla="*/ 232127 w 233211"/>
              <a:gd name="connsiteY0" fmla="*/ 1218 h 545062"/>
              <a:gd name="connsiteX1" fmla="*/ 98777 w 233211"/>
              <a:gd name="connsiteY1" fmla="*/ 181135 h 545062"/>
              <a:gd name="connsiteX2" fmla="*/ 3527 w 233211"/>
              <a:gd name="connsiteY2" fmla="*/ 530385 h 545062"/>
              <a:gd name="connsiteX3" fmla="*/ 20460 w 233211"/>
              <a:gd name="connsiteY3" fmla="*/ 458418 h 545062"/>
              <a:gd name="connsiteX4" fmla="*/ 20460 w 233211"/>
              <a:gd name="connsiteY4" fmla="*/ 263685 h 545062"/>
              <a:gd name="connsiteX5" fmla="*/ 232127 w 233211"/>
              <a:gd name="connsiteY5" fmla="*/ 1218 h 54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211" h="545062">
                <a:moveTo>
                  <a:pt x="232127" y="1218"/>
                </a:moveTo>
                <a:cubicBezTo>
                  <a:pt x="245180" y="-12540"/>
                  <a:pt x="136877" y="92941"/>
                  <a:pt x="98777" y="181135"/>
                </a:cubicBezTo>
                <a:cubicBezTo>
                  <a:pt x="60677" y="269329"/>
                  <a:pt x="16580" y="484171"/>
                  <a:pt x="3527" y="530385"/>
                </a:cubicBezTo>
                <a:cubicBezTo>
                  <a:pt x="-9526" y="576599"/>
                  <a:pt x="17638" y="502868"/>
                  <a:pt x="20460" y="458418"/>
                </a:cubicBezTo>
                <a:cubicBezTo>
                  <a:pt x="23282" y="413968"/>
                  <a:pt x="-13054" y="340590"/>
                  <a:pt x="20460" y="263685"/>
                </a:cubicBezTo>
                <a:cubicBezTo>
                  <a:pt x="53974" y="186780"/>
                  <a:pt x="219074" y="14976"/>
                  <a:pt x="232127" y="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CE262EF-8307-4A7B-BBD1-356170448FA7}"/>
              </a:ext>
            </a:extLst>
          </p:cNvPr>
          <p:cNvSpPr/>
          <p:nvPr/>
        </p:nvSpPr>
        <p:spPr>
          <a:xfrm>
            <a:off x="3951747" y="8661265"/>
            <a:ext cx="163794" cy="480010"/>
          </a:xfrm>
          <a:custGeom>
            <a:avLst/>
            <a:gdLst>
              <a:gd name="connsiteX0" fmla="*/ 70 w 163794"/>
              <a:gd name="connsiteY0" fmla="*/ 135 h 480010"/>
              <a:gd name="connsiteX1" fmla="*/ 116486 w 163794"/>
              <a:gd name="connsiteY1" fmla="*/ 205452 h 480010"/>
              <a:gd name="connsiteX2" fmla="*/ 163053 w 163794"/>
              <a:gd name="connsiteY2" fmla="*/ 472152 h 480010"/>
              <a:gd name="connsiteX3" fmla="*/ 141886 w 163794"/>
              <a:gd name="connsiteY3" fmla="*/ 393835 h 480010"/>
              <a:gd name="connsiteX4" fmla="*/ 99553 w 163794"/>
              <a:gd name="connsiteY4" fmla="*/ 235085 h 480010"/>
              <a:gd name="connsiteX5" fmla="*/ 70 w 163794"/>
              <a:gd name="connsiteY5" fmla="*/ 135 h 4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94" h="480010">
                <a:moveTo>
                  <a:pt x="70" y="135"/>
                </a:moveTo>
                <a:cubicBezTo>
                  <a:pt x="2892" y="-4804"/>
                  <a:pt x="89322" y="126783"/>
                  <a:pt x="116486" y="205452"/>
                </a:cubicBezTo>
                <a:cubicBezTo>
                  <a:pt x="143650" y="284121"/>
                  <a:pt x="158820" y="440755"/>
                  <a:pt x="163053" y="472152"/>
                </a:cubicBezTo>
                <a:cubicBezTo>
                  <a:pt x="167286" y="503549"/>
                  <a:pt x="152469" y="433346"/>
                  <a:pt x="141886" y="393835"/>
                </a:cubicBezTo>
                <a:cubicBezTo>
                  <a:pt x="131303" y="354324"/>
                  <a:pt x="118956" y="296821"/>
                  <a:pt x="99553" y="235085"/>
                </a:cubicBezTo>
                <a:cubicBezTo>
                  <a:pt x="80150" y="173349"/>
                  <a:pt x="-2752" y="5074"/>
                  <a:pt x="70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772B1C7E-9BC6-427B-84DF-991EA96D9636}"/>
              </a:ext>
            </a:extLst>
          </p:cNvPr>
          <p:cNvSpPr/>
          <p:nvPr/>
        </p:nvSpPr>
        <p:spPr>
          <a:xfrm>
            <a:off x="3702996" y="8318171"/>
            <a:ext cx="1233189" cy="1528243"/>
          </a:xfrm>
          <a:custGeom>
            <a:avLst/>
            <a:gdLst>
              <a:gd name="connsiteX0" fmla="*/ 87954 w 1233189"/>
              <a:gd name="connsiteY0" fmla="*/ 54304 h 1528243"/>
              <a:gd name="connsiteX1" fmla="*/ 361004 w 1233189"/>
              <a:gd name="connsiteY1" fmla="*/ 329 h 1528243"/>
              <a:gd name="connsiteX2" fmla="*/ 605479 w 1233189"/>
              <a:gd name="connsiteY2" fmla="*/ 32079 h 1528243"/>
              <a:gd name="connsiteX3" fmla="*/ 1046804 w 1233189"/>
              <a:gd name="connsiteY3" fmla="*/ 41604 h 1528243"/>
              <a:gd name="connsiteX4" fmla="*/ 1230954 w 1233189"/>
              <a:gd name="connsiteY4" fmla="*/ 92404 h 1528243"/>
              <a:gd name="connsiteX5" fmla="*/ 1135704 w 1233189"/>
              <a:gd name="connsiteY5" fmla="*/ 267029 h 1528243"/>
              <a:gd name="connsiteX6" fmla="*/ 942029 w 1233189"/>
              <a:gd name="connsiteY6" fmla="*/ 946479 h 1528243"/>
              <a:gd name="connsiteX7" fmla="*/ 922979 w 1233189"/>
              <a:gd name="connsiteY7" fmla="*/ 1054429 h 1528243"/>
              <a:gd name="connsiteX8" fmla="*/ 580079 w 1233189"/>
              <a:gd name="connsiteY8" fmla="*/ 1489404 h 1528243"/>
              <a:gd name="connsiteX9" fmla="*/ 468954 w 1233189"/>
              <a:gd name="connsiteY9" fmla="*/ 1502104 h 1528243"/>
              <a:gd name="connsiteX10" fmla="*/ 326079 w 1233189"/>
              <a:gd name="connsiteY10" fmla="*/ 1444954 h 1528243"/>
              <a:gd name="connsiteX11" fmla="*/ 132404 w 1233189"/>
              <a:gd name="connsiteY11" fmla="*/ 1089354 h 1528243"/>
              <a:gd name="connsiteX12" fmla="*/ 37154 w 1233189"/>
              <a:gd name="connsiteY12" fmla="*/ 711529 h 1528243"/>
              <a:gd name="connsiteX13" fmla="*/ 2229 w 1233189"/>
              <a:gd name="connsiteY13" fmla="*/ 267029 h 1528243"/>
              <a:gd name="connsiteX14" fmla="*/ 87954 w 1233189"/>
              <a:gd name="connsiteY14" fmla="*/ 54304 h 152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33189" h="1528243">
                <a:moveTo>
                  <a:pt x="87954" y="54304"/>
                </a:moveTo>
                <a:cubicBezTo>
                  <a:pt x="147750" y="9854"/>
                  <a:pt x="274750" y="4033"/>
                  <a:pt x="361004" y="329"/>
                </a:cubicBezTo>
                <a:cubicBezTo>
                  <a:pt x="447258" y="-3375"/>
                  <a:pt x="491179" y="25200"/>
                  <a:pt x="605479" y="32079"/>
                </a:cubicBezTo>
                <a:cubicBezTo>
                  <a:pt x="719779" y="38958"/>
                  <a:pt x="942558" y="31550"/>
                  <a:pt x="1046804" y="41604"/>
                </a:cubicBezTo>
                <a:cubicBezTo>
                  <a:pt x="1151050" y="51658"/>
                  <a:pt x="1216137" y="54833"/>
                  <a:pt x="1230954" y="92404"/>
                </a:cubicBezTo>
                <a:cubicBezTo>
                  <a:pt x="1245771" y="129975"/>
                  <a:pt x="1183858" y="124683"/>
                  <a:pt x="1135704" y="267029"/>
                </a:cubicBezTo>
                <a:cubicBezTo>
                  <a:pt x="1087550" y="409375"/>
                  <a:pt x="977483" y="815246"/>
                  <a:pt x="942029" y="946479"/>
                </a:cubicBezTo>
                <a:cubicBezTo>
                  <a:pt x="906575" y="1077712"/>
                  <a:pt x="983304" y="963941"/>
                  <a:pt x="922979" y="1054429"/>
                </a:cubicBezTo>
                <a:cubicBezTo>
                  <a:pt x="862654" y="1144917"/>
                  <a:pt x="655750" y="1414792"/>
                  <a:pt x="580079" y="1489404"/>
                </a:cubicBezTo>
                <a:cubicBezTo>
                  <a:pt x="504408" y="1564016"/>
                  <a:pt x="511287" y="1509512"/>
                  <a:pt x="468954" y="1502104"/>
                </a:cubicBezTo>
                <a:cubicBezTo>
                  <a:pt x="426621" y="1494696"/>
                  <a:pt x="382171" y="1513746"/>
                  <a:pt x="326079" y="1444954"/>
                </a:cubicBezTo>
                <a:cubicBezTo>
                  <a:pt x="269987" y="1376162"/>
                  <a:pt x="180558" y="1211591"/>
                  <a:pt x="132404" y="1089354"/>
                </a:cubicBezTo>
                <a:cubicBezTo>
                  <a:pt x="84250" y="967117"/>
                  <a:pt x="58850" y="848583"/>
                  <a:pt x="37154" y="711529"/>
                </a:cubicBezTo>
                <a:cubicBezTo>
                  <a:pt x="15458" y="574475"/>
                  <a:pt x="-7296" y="374450"/>
                  <a:pt x="2229" y="267029"/>
                </a:cubicBezTo>
                <a:cubicBezTo>
                  <a:pt x="11754" y="159608"/>
                  <a:pt x="28158" y="98754"/>
                  <a:pt x="87954" y="5430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74D3A6BF-24EE-4181-AF0A-1332FF81DDC7}"/>
              </a:ext>
            </a:extLst>
          </p:cNvPr>
          <p:cNvSpPr/>
          <p:nvPr/>
        </p:nvSpPr>
        <p:spPr>
          <a:xfrm>
            <a:off x="3344333" y="8328983"/>
            <a:ext cx="237140" cy="123099"/>
          </a:xfrm>
          <a:custGeom>
            <a:avLst/>
            <a:gdLst>
              <a:gd name="connsiteX0" fmla="*/ 0 w 237140"/>
              <a:gd name="connsiteY0" fmla="*/ 100 h 123099"/>
              <a:gd name="connsiteX1" fmla="*/ 192617 w 237140"/>
              <a:gd name="connsiteY1" fmla="*/ 42434 h 123099"/>
              <a:gd name="connsiteX2" fmla="*/ 201084 w 237140"/>
              <a:gd name="connsiteY2" fmla="*/ 122867 h 123099"/>
              <a:gd name="connsiteX3" fmla="*/ 237067 w 237140"/>
              <a:gd name="connsiteY3" fmla="*/ 65717 h 123099"/>
              <a:gd name="connsiteX4" fmla="*/ 190500 w 237140"/>
              <a:gd name="connsiteY4" fmla="*/ 31850 h 123099"/>
              <a:gd name="connsiteX5" fmla="*/ 0 w 237140"/>
              <a:gd name="connsiteY5" fmla="*/ 100 h 12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140" h="123099">
                <a:moveTo>
                  <a:pt x="0" y="100"/>
                </a:moveTo>
                <a:cubicBezTo>
                  <a:pt x="353" y="1864"/>
                  <a:pt x="159103" y="21973"/>
                  <a:pt x="192617" y="42434"/>
                </a:cubicBezTo>
                <a:cubicBezTo>
                  <a:pt x="226131" y="62895"/>
                  <a:pt x="193676" y="118986"/>
                  <a:pt x="201084" y="122867"/>
                </a:cubicBezTo>
                <a:cubicBezTo>
                  <a:pt x="208492" y="126748"/>
                  <a:pt x="238831" y="80886"/>
                  <a:pt x="237067" y="65717"/>
                </a:cubicBezTo>
                <a:cubicBezTo>
                  <a:pt x="235303" y="50548"/>
                  <a:pt x="231069" y="43492"/>
                  <a:pt x="190500" y="31850"/>
                </a:cubicBezTo>
                <a:cubicBezTo>
                  <a:pt x="149931" y="20208"/>
                  <a:pt x="-353" y="-1664"/>
                  <a:pt x="0" y="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3B6ECB6B-0B73-4EB0-BEC2-9A52FDCDB279}"/>
              </a:ext>
            </a:extLst>
          </p:cNvPr>
          <p:cNvSpPr/>
          <p:nvPr/>
        </p:nvSpPr>
        <p:spPr>
          <a:xfrm>
            <a:off x="3560894" y="8373065"/>
            <a:ext cx="150419" cy="216012"/>
          </a:xfrm>
          <a:custGeom>
            <a:avLst/>
            <a:gdLst>
              <a:gd name="connsiteX0" fmla="*/ 149623 w 150419"/>
              <a:gd name="connsiteY0" fmla="*/ 468 h 216012"/>
              <a:gd name="connsiteX1" fmla="*/ 62839 w 150419"/>
              <a:gd name="connsiteY1" fmla="*/ 66085 h 216012"/>
              <a:gd name="connsiteX2" fmla="*/ 43789 w 150419"/>
              <a:gd name="connsiteY2" fmla="*/ 214252 h 216012"/>
              <a:gd name="connsiteX3" fmla="*/ 31089 w 150419"/>
              <a:gd name="connsiteY3" fmla="*/ 144402 h 216012"/>
              <a:gd name="connsiteX4" fmla="*/ 5689 w 150419"/>
              <a:gd name="connsiteY4" fmla="*/ 95718 h 216012"/>
              <a:gd name="connsiteX5" fmla="*/ 149623 w 150419"/>
              <a:gd name="connsiteY5" fmla="*/ 468 h 21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0419" h="216012">
                <a:moveTo>
                  <a:pt x="149623" y="468"/>
                </a:moveTo>
                <a:cubicBezTo>
                  <a:pt x="159148" y="-4471"/>
                  <a:pt x="80478" y="30454"/>
                  <a:pt x="62839" y="66085"/>
                </a:cubicBezTo>
                <a:cubicBezTo>
                  <a:pt x="45200" y="101716"/>
                  <a:pt x="49081" y="201199"/>
                  <a:pt x="43789" y="214252"/>
                </a:cubicBezTo>
                <a:cubicBezTo>
                  <a:pt x="38497" y="227305"/>
                  <a:pt x="37439" y="164158"/>
                  <a:pt x="31089" y="144402"/>
                </a:cubicBezTo>
                <a:cubicBezTo>
                  <a:pt x="24739" y="124646"/>
                  <a:pt x="-14419" y="119354"/>
                  <a:pt x="5689" y="95718"/>
                </a:cubicBezTo>
                <a:cubicBezTo>
                  <a:pt x="25797" y="72082"/>
                  <a:pt x="140098" y="5407"/>
                  <a:pt x="149623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6DC3C1DF-1D55-436A-B9E9-33B8AC85A77D}"/>
              </a:ext>
            </a:extLst>
          </p:cNvPr>
          <p:cNvSpPr/>
          <p:nvPr/>
        </p:nvSpPr>
        <p:spPr>
          <a:xfrm>
            <a:off x="4591027" y="6446680"/>
            <a:ext cx="286001" cy="155968"/>
          </a:xfrm>
          <a:custGeom>
            <a:avLst/>
            <a:gdLst>
              <a:gd name="connsiteX0" fmla="*/ 23 w 286001"/>
              <a:gd name="connsiteY0" fmla="*/ 158 h 155968"/>
              <a:gd name="connsiteX1" fmla="*/ 192111 w 286001"/>
              <a:gd name="connsiteY1" fmla="*/ 127158 h 155968"/>
              <a:gd name="connsiteX2" fmla="*/ 284186 w 286001"/>
              <a:gd name="connsiteY2" fmla="*/ 154145 h 155968"/>
              <a:gd name="connsiteX3" fmla="*/ 247673 w 286001"/>
              <a:gd name="connsiteY3" fmla="*/ 147795 h 155968"/>
              <a:gd name="connsiteX4" fmla="*/ 179411 w 286001"/>
              <a:gd name="connsiteY4" fmla="*/ 101758 h 155968"/>
              <a:gd name="connsiteX5" fmla="*/ 23 w 286001"/>
              <a:gd name="connsiteY5" fmla="*/ 158 h 15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001" h="155968">
                <a:moveTo>
                  <a:pt x="23" y="158"/>
                </a:moveTo>
                <a:cubicBezTo>
                  <a:pt x="2140" y="4391"/>
                  <a:pt x="144751" y="101494"/>
                  <a:pt x="192111" y="127158"/>
                </a:cubicBezTo>
                <a:cubicBezTo>
                  <a:pt x="239472" y="152823"/>
                  <a:pt x="274926" y="150706"/>
                  <a:pt x="284186" y="154145"/>
                </a:cubicBezTo>
                <a:cubicBezTo>
                  <a:pt x="293446" y="157584"/>
                  <a:pt x="265135" y="156526"/>
                  <a:pt x="247673" y="147795"/>
                </a:cubicBezTo>
                <a:cubicBezTo>
                  <a:pt x="230211" y="139064"/>
                  <a:pt x="218569" y="126100"/>
                  <a:pt x="179411" y="101758"/>
                </a:cubicBezTo>
                <a:cubicBezTo>
                  <a:pt x="140253" y="77416"/>
                  <a:pt x="-2094" y="-4075"/>
                  <a:pt x="23" y="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953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アルベルト・アインシュタインがこれまで残した輝いてやまない名言と格言集" hidden="1">
            <a:extLst>
              <a:ext uri="{FF2B5EF4-FFF2-40B4-BE49-F238E27FC236}">
                <a16:creationId xmlns:a16="http://schemas.microsoft.com/office/drawing/2014/main" id="{EBCB3A4B-362E-4D33-B149-91AE9985F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8382000" cy="838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794EE57-DCB9-441F-94BC-5401C9DB76DB}"/>
              </a:ext>
            </a:extLst>
          </p:cNvPr>
          <p:cNvSpPr/>
          <p:nvPr/>
        </p:nvSpPr>
        <p:spPr>
          <a:xfrm>
            <a:off x="4831882" y="5882582"/>
            <a:ext cx="399482" cy="254693"/>
          </a:xfrm>
          <a:custGeom>
            <a:avLst/>
            <a:gdLst>
              <a:gd name="connsiteX0" fmla="*/ 468 w 399482"/>
              <a:gd name="connsiteY0" fmla="*/ 253635 h 254693"/>
              <a:gd name="connsiteX1" fmla="*/ 226951 w 399482"/>
              <a:gd name="connsiteY1" fmla="*/ 97001 h 254693"/>
              <a:gd name="connsiteX2" fmla="*/ 394168 w 399482"/>
              <a:gd name="connsiteY2" fmla="*/ 14451 h 254693"/>
              <a:gd name="connsiteX3" fmla="*/ 351835 w 399482"/>
              <a:gd name="connsiteY3" fmla="*/ 27151 h 254693"/>
              <a:gd name="connsiteX4" fmla="*/ 290451 w 399482"/>
              <a:gd name="connsiteY4" fmla="*/ 12335 h 254693"/>
              <a:gd name="connsiteX5" fmla="*/ 468 w 399482"/>
              <a:gd name="connsiteY5" fmla="*/ 253635 h 25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482" h="254693">
                <a:moveTo>
                  <a:pt x="468" y="253635"/>
                </a:moveTo>
                <a:cubicBezTo>
                  <a:pt x="-10115" y="267746"/>
                  <a:pt x="161334" y="136865"/>
                  <a:pt x="226951" y="97001"/>
                </a:cubicBezTo>
                <a:cubicBezTo>
                  <a:pt x="292568" y="57137"/>
                  <a:pt x="373354" y="26093"/>
                  <a:pt x="394168" y="14451"/>
                </a:cubicBezTo>
                <a:cubicBezTo>
                  <a:pt x="414982" y="2809"/>
                  <a:pt x="369121" y="27504"/>
                  <a:pt x="351835" y="27151"/>
                </a:cubicBezTo>
                <a:cubicBezTo>
                  <a:pt x="334549" y="26798"/>
                  <a:pt x="347601" y="-22237"/>
                  <a:pt x="290451" y="12335"/>
                </a:cubicBezTo>
                <a:cubicBezTo>
                  <a:pt x="233301" y="46907"/>
                  <a:pt x="11051" y="239524"/>
                  <a:pt x="468" y="253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E35507D-2F09-44F4-9BDE-1AE52C3EECDB}"/>
              </a:ext>
            </a:extLst>
          </p:cNvPr>
          <p:cNvSpPr/>
          <p:nvPr/>
        </p:nvSpPr>
        <p:spPr>
          <a:xfrm>
            <a:off x="4883112" y="5963368"/>
            <a:ext cx="483816" cy="215122"/>
          </a:xfrm>
          <a:custGeom>
            <a:avLst/>
            <a:gdLst>
              <a:gd name="connsiteX0" fmla="*/ 38 w 483816"/>
              <a:gd name="connsiteY0" fmla="*/ 213595 h 215122"/>
              <a:gd name="connsiteX1" fmla="*/ 165138 w 483816"/>
              <a:gd name="connsiteY1" fmla="*/ 72307 h 215122"/>
              <a:gd name="connsiteX2" fmla="*/ 312776 w 483816"/>
              <a:gd name="connsiteY2" fmla="*/ 870 h 215122"/>
              <a:gd name="connsiteX3" fmla="*/ 476288 w 483816"/>
              <a:gd name="connsiteY3" fmla="*/ 34207 h 215122"/>
              <a:gd name="connsiteX4" fmla="*/ 449301 w 483816"/>
              <a:gd name="connsiteY4" fmla="*/ 58020 h 215122"/>
              <a:gd name="connsiteX5" fmla="*/ 385801 w 483816"/>
              <a:gd name="connsiteY5" fmla="*/ 45320 h 215122"/>
              <a:gd name="connsiteX6" fmla="*/ 323888 w 483816"/>
              <a:gd name="connsiteY6" fmla="*/ 50082 h 215122"/>
              <a:gd name="connsiteX7" fmla="*/ 206413 w 483816"/>
              <a:gd name="connsiteY7" fmla="*/ 77070 h 215122"/>
              <a:gd name="connsiteX8" fmla="*/ 109576 w 483816"/>
              <a:gd name="connsiteY8" fmla="*/ 148507 h 215122"/>
              <a:gd name="connsiteX9" fmla="*/ 149263 w 483816"/>
              <a:gd name="connsiteY9" fmla="*/ 146920 h 215122"/>
              <a:gd name="connsiteX10" fmla="*/ 38 w 483816"/>
              <a:gd name="connsiteY10" fmla="*/ 213595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3816" h="215122">
                <a:moveTo>
                  <a:pt x="38" y="213595"/>
                </a:moveTo>
                <a:cubicBezTo>
                  <a:pt x="2684" y="201160"/>
                  <a:pt x="113015" y="107761"/>
                  <a:pt x="165138" y="72307"/>
                </a:cubicBezTo>
                <a:cubicBezTo>
                  <a:pt x="217261" y="36853"/>
                  <a:pt x="260918" y="7220"/>
                  <a:pt x="312776" y="870"/>
                </a:cubicBezTo>
                <a:cubicBezTo>
                  <a:pt x="364634" y="-5480"/>
                  <a:pt x="453534" y="24682"/>
                  <a:pt x="476288" y="34207"/>
                </a:cubicBezTo>
                <a:cubicBezTo>
                  <a:pt x="499042" y="43732"/>
                  <a:pt x="464382" y="56168"/>
                  <a:pt x="449301" y="58020"/>
                </a:cubicBezTo>
                <a:cubicBezTo>
                  <a:pt x="434220" y="59872"/>
                  <a:pt x="406703" y="46643"/>
                  <a:pt x="385801" y="45320"/>
                </a:cubicBezTo>
                <a:cubicBezTo>
                  <a:pt x="364899" y="43997"/>
                  <a:pt x="353786" y="44790"/>
                  <a:pt x="323888" y="50082"/>
                </a:cubicBezTo>
                <a:cubicBezTo>
                  <a:pt x="293990" y="55374"/>
                  <a:pt x="242132" y="60666"/>
                  <a:pt x="206413" y="77070"/>
                </a:cubicBezTo>
                <a:cubicBezTo>
                  <a:pt x="170694" y="93474"/>
                  <a:pt x="119101" y="136865"/>
                  <a:pt x="109576" y="148507"/>
                </a:cubicBezTo>
                <a:cubicBezTo>
                  <a:pt x="100051" y="160149"/>
                  <a:pt x="165403" y="135014"/>
                  <a:pt x="149263" y="146920"/>
                </a:cubicBezTo>
                <a:cubicBezTo>
                  <a:pt x="133123" y="158826"/>
                  <a:pt x="-2608" y="226030"/>
                  <a:pt x="38" y="213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BA2F0D1-3231-42A4-A418-B6F3FAC2AC6E}"/>
              </a:ext>
            </a:extLst>
          </p:cNvPr>
          <p:cNvSpPr/>
          <p:nvPr/>
        </p:nvSpPr>
        <p:spPr>
          <a:xfrm>
            <a:off x="5359400" y="6009804"/>
            <a:ext cx="238675" cy="216609"/>
          </a:xfrm>
          <a:custGeom>
            <a:avLst/>
            <a:gdLst>
              <a:gd name="connsiteX0" fmla="*/ 38100 w 238675"/>
              <a:gd name="connsiteY0" fmla="*/ 471 h 216609"/>
              <a:gd name="connsiteX1" fmla="*/ 184150 w 238675"/>
              <a:gd name="connsiteY1" fmla="*/ 90959 h 216609"/>
              <a:gd name="connsiteX2" fmla="*/ 238125 w 238675"/>
              <a:gd name="connsiteY2" fmla="*/ 213196 h 216609"/>
              <a:gd name="connsiteX3" fmla="*/ 207963 w 238675"/>
              <a:gd name="connsiteY3" fmla="*/ 176684 h 216609"/>
              <a:gd name="connsiteX4" fmla="*/ 142875 w 238675"/>
              <a:gd name="connsiteY4" fmla="*/ 113184 h 216609"/>
              <a:gd name="connsiteX5" fmla="*/ 115888 w 238675"/>
              <a:gd name="connsiteY5" fmla="*/ 71909 h 216609"/>
              <a:gd name="connsiteX6" fmla="*/ 69850 w 238675"/>
              <a:gd name="connsiteY6" fmla="*/ 76671 h 216609"/>
              <a:gd name="connsiteX7" fmla="*/ 15875 w 238675"/>
              <a:gd name="connsiteY7" fmla="*/ 68734 h 216609"/>
              <a:gd name="connsiteX8" fmla="*/ 0 w 238675"/>
              <a:gd name="connsiteY8" fmla="*/ 56034 h 216609"/>
              <a:gd name="connsiteX9" fmla="*/ 38100 w 238675"/>
              <a:gd name="connsiteY9" fmla="*/ 471 h 21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675" h="216609">
                <a:moveTo>
                  <a:pt x="38100" y="471"/>
                </a:moveTo>
                <a:cubicBezTo>
                  <a:pt x="68792" y="6292"/>
                  <a:pt x="150813" y="55505"/>
                  <a:pt x="184150" y="90959"/>
                </a:cubicBezTo>
                <a:cubicBezTo>
                  <a:pt x="217487" y="126413"/>
                  <a:pt x="234156" y="198909"/>
                  <a:pt x="238125" y="213196"/>
                </a:cubicBezTo>
                <a:cubicBezTo>
                  <a:pt x="242094" y="227483"/>
                  <a:pt x="223838" y="193353"/>
                  <a:pt x="207963" y="176684"/>
                </a:cubicBezTo>
                <a:cubicBezTo>
                  <a:pt x="192088" y="160015"/>
                  <a:pt x="158221" y="130646"/>
                  <a:pt x="142875" y="113184"/>
                </a:cubicBezTo>
                <a:cubicBezTo>
                  <a:pt x="127529" y="95722"/>
                  <a:pt x="128059" y="77995"/>
                  <a:pt x="115888" y="71909"/>
                </a:cubicBezTo>
                <a:cubicBezTo>
                  <a:pt x="103717" y="65824"/>
                  <a:pt x="86519" y="77200"/>
                  <a:pt x="69850" y="76671"/>
                </a:cubicBezTo>
                <a:cubicBezTo>
                  <a:pt x="53181" y="76142"/>
                  <a:pt x="27517" y="72173"/>
                  <a:pt x="15875" y="68734"/>
                </a:cubicBezTo>
                <a:cubicBezTo>
                  <a:pt x="4233" y="65295"/>
                  <a:pt x="0" y="67676"/>
                  <a:pt x="0" y="56034"/>
                </a:cubicBezTo>
                <a:cubicBezTo>
                  <a:pt x="0" y="44392"/>
                  <a:pt x="7408" y="-5350"/>
                  <a:pt x="38100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36A126E-23D2-4893-A5F7-B6C180004FAA}"/>
              </a:ext>
            </a:extLst>
          </p:cNvPr>
          <p:cNvSpPr/>
          <p:nvPr/>
        </p:nvSpPr>
        <p:spPr>
          <a:xfrm>
            <a:off x="5143587" y="6057900"/>
            <a:ext cx="341494" cy="264291"/>
          </a:xfrm>
          <a:custGeom>
            <a:avLst/>
            <a:gdLst>
              <a:gd name="connsiteX0" fmla="*/ 293601 w 341494"/>
              <a:gd name="connsiteY0" fmla="*/ 38100 h 264291"/>
              <a:gd name="connsiteX1" fmla="*/ 341226 w 341494"/>
              <a:gd name="connsiteY1" fmla="*/ 125413 h 264291"/>
              <a:gd name="connsiteX2" fmla="*/ 311063 w 341494"/>
              <a:gd name="connsiteY2" fmla="*/ 236538 h 264291"/>
              <a:gd name="connsiteX3" fmla="*/ 271376 w 341494"/>
              <a:gd name="connsiteY3" fmla="*/ 260350 h 264291"/>
              <a:gd name="connsiteX4" fmla="*/ 195176 w 341494"/>
              <a:gd name="connsiteY4" fmla="*/ 263525 h 264291"/>
              <a:gd name="connsiteX5" fmla="*/ 68176 w 341494"/>
              <a:gd name="connsiteY5" fmla="*/ 252413 h 264291"/>
              <a:gd name="connsiteX6" fmla="*/ 20551 w 341494"/>
              <a:gd name="connsiteY6" fmla="*/ 207963 h 264291"/>
              <a:gd name="connsiteX7" fmla="*/ 3088 w 341494"/>
              <a:gd name="connsiteY7" fmla="*/ 139700 h 264291"/>
              <a:gd name="connsiteX8" fmla="*/ 6263 w 341494"/>
              <a:gd name="connsiteY8" fmla="*/ 87313 h 264291"/>
              <a:gd name="connsiteX9" fmla="*/ 63413 w 341494"/>
              <a:gd name="connsiteY9" fmla="*/ 15875 h 264291"/>
              <a:gd name="connsiteX10" fmla="*/ 157076 w 341494"/>
              <a:gd name="connsiteY10" fmla="*/ 0 h 264291"/>
              <a:gd name="connsiteX11" fmla="*/ 218988 w 341494"/>
              <a:gd name="connsiteY11" fmla="*/ 15875 h 264291"/>
              <a:gd name="connsiteX12" fmla="*/ 293601 w 341494"/>
              <a:gd name="connsiteY12" fmla="*/ 38100 h 26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1494" h="264291">
                <a:moveTo>
                  <a:pt x="293601" y="38100"/>
                </a:moveTo>
                <a:cubicBezTo>
                  <a:pt x="313974" y="56356"/>
                  <a:pt x="338316" y="92340"/>
                  <a:pt x="341226" y="125413"/>
                </a:cubicBezTo>
                <a:cubicBezTo>
                  <a:pt x="344136" y="158486"/>
                  <a:pt x="322705" y="214049"/>
                  <a:pt x="311063" y="236538"/>
                </a:cubicBezTo>
                <a:cubicBezTo>
                  <a:pt x="299421" y="259027"/>
                  <a:pt x="290690" y="255852"/>
                  <a:pt x="271376" y="260350"/>
                </a:cubicBezTo>
                <a:cubicBezTo>
                  <a:pt x="252062" y="264848"/>
                  <a:pt x="229043" y="264848"/>
                  <a:pt x="195176" y="263525"/>
                </a:cubicBezTo>
                <a:cubicBezTo>
                  <a:pt x="161309" y="262202"/>
                  <a:pt x="97280" y="261673"/>
                  <a:pt x="68176" y="252413"/>
                </a:cubicBezTo>
                <a:cubicBezTo>
                  <a:pt x="39072" y="243153"/>
                  <a:pt x="31399" y="226748"/>
                  <a:pt x="20551" y="207963"/>
                </a:cubicBezTo>
                <a:cubicBezTo>
                  <a:pt x="9703" y="189178"/>
                  <a:pt x="5469" y="159808"/>
                  <a:pt x="3088" y="139700"/>
                </a:cubicBezTo>
                <a:cubicBezTo>
                  <a:pt x="707" y="119592"/>
                  <a:pt x="-3791" y="107951"/>
                  <a:pt x="6263" y="87313"/>
                </a:cubicBezTo>
                <a:cubicBezTo>
                  <a:pt x="16317" y="66675"/>
                  <a:pt x="38278" y="30427"/>
                  <a:pt x="63413" y="15875"/>
                </a:cubicBezTo>
                <a:cubicBezTo>
                  <a:pt x="88548" y="1323"/>
                  <a:pt x="131147" y="0"/>
                  <a:pt x="157076" y="0"/>
                </a:cubicBezTo>
                <a:cubicBezTo>
                  <a:pt x="183005" y="0"/>
                  <a:pt x="200732" y="12700"/>
                  <a:pt x="218988" y="15875"/>
                </a:cubicBezTo>
                <a:cubicBezTo>
                  <a:pt x="237244" y="19050"/>
                  <a:pt x="273228" y="19844"/>
                  <a:pt x="293601" y="38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603AF44-D01B-4BC7-9D40-DFF0867FE371}"/>
              </a:ext>
            </a:extLst>
          </p:cNvPr>
          <p:cNvSpPr/>
          <p:nvPr/>
        </p:nvSpPr>
        <p:spPr>
          <a:xfrm>
            <a:off x="5272087" y="6142038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5DABB36-63E7-4491-AF1D-5F85E9EA5D8E}"/>
              </a:ext>
            </a:extLst>
          </p:cNvPr>
          <p:cNvSpPr/>
          <p:nvPr/>
        </p:nvSpPr>
        <p:spPr>
          <a:xfrm>
            <a:off x="4972037" y="6180119"/>
            <a:ext cx="231988" cy="122265"/>
          </a:xfrm>
          <a:custGeom>
            <a:avLst/>
            <a:gdLst>
              <a:gd name="connsiteX0" fmla="*/ 13 w 231988"/>
              <a:gd name="connsiteY0" fmla="*/ 19 h 122265"/>
              <a:gd name="connsiteX1" fmla="*/ 66688 w 231988"/>
              <a:gd name="connsiteY1" fmla="*/ 58756 h 122265"/>
              <a:gd name="connsiteX2" fmla="*/ 152413 w 231988"/>
              <a:gd name="connsiteY2" fmla="*/ 109556 h 122265"/>
              <a:gd name="connsiteX3" fmla="*/ 231788 w 231988"/>
              <a:gd name="connsiteY3" fmla="*/ 122256 h 122265"/>
              <a:gd name="connsiteX4" fmla="*/ 128601 w 231988"/>
              <a:gd name="connsiteY4" fmla="*/ 111144 h 122265"/>
              <a:gd name="connsiteX5" fmla="*/ 53988 w 231988"/>
              <a:gd name="connsiteY5" fmla="*/ 87331 h 122265"/>
              <a:gd name="connsiteX6" fmla="*/ 12713 w 231988"/>
              <a:gd name="connsiteY6" fmla="*/ 101619 h 122265"/>
              <a:gd name="connsiteX7" fmla="*/ 60338 w 231988"/>
              <a:gd name="connsiteY7" fmla="*/ 65106 h 122265"/>
              <a:gd name="connsiteX8" fmla="*/ 13 w 231988"/>
              <a:gd name="connsiteY8" fmla="*/ 19 h 12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988" h="122265">
                <a:moveTo>
                  <a:pt x="13" y="19"/>
                </a:moveTo>
                <a:cubicBezTo>
                  <a:pt x="1071" y="-1039"/>
                  <a:pt x="41288" y="40500"/>
                  <a:pt x="66688" y="58756"/>
                </a:cubicBezTo>
                <a:cubicBezTo>
                  <a:pt x="92088" y="77012"/>
                  <a:pt x="124896" y="98973"/>
                  <a:pt x="152413" y="109556"/>
                </a:cubicBezTo>
                <a:cubicBezTo>
                  <a:pt x="179930" y="120139"/>
                  <a:pt x="235757" y="121991"/>
                  <a:pt x="231788" y="122256"/>
                </a:cubicBezTo>
                <a:cubicBezTo>
                  <a:pt x="227819" y="122521"/>
                  <a:pt x="158234" y="116965"/>
                  <a:pt x="128601" y="111144"/>
                </a:cubicBezTo>
                <a:cubicBezTo>
                  <a:pt x="98968" y="105323"/>
                  <a:pt x="73303" y="88918"/>
                  <a:pt x="53988" y="87331"/>
                </a:cubicBezTo>
                <a:cubicBezTo>
                  <a:pt x="34673" y="85744"/>
                  <a:pt x="11655" y="105323"/>
                  <a:pt x="12713" y="101619"/>
                </a:cubicBezTo>
                <a:cubicBezTo>
                  <a:pt x="13771" y="97915"/>
                  <a:pt x="60602" y="76218"/>
                  <a:pt x="60338" y="65106"/>
                </a:cubicBezTo>
                <a:cubicBezTo>
                  <a:pt x="60074" y="53994"/>
                  <a:pt x="-1045" y="1077"/>
                  <a:pt x="1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A6BA5A8-6F24-48BD-9E4E-B42DD63A475D}"/>
              </a:ext>
            </a:extLst>
          </p:cNvPr>
          <p:cNvSpPr/>
          <p:nvPr/>
        </p:nvSpPr>
        <p:spPr>
          <a:xfrm>
            <a:off x="4930775" y="6162675"/>
            <a:ext cx="87318" cy="142309"/>
          </a:xfrm>
          <a:custGeom>
            <a:avLst/>
            <a:gdLst>
              <a:gd name="connsiteX0" fmla="*/ 44450 w 87318"/>
              <a:gd name="connsiteY0" fmla="*/ 0 h 142309"/>
              <a:gd name="connsiteX1" fmla="*/ 0 w 87318"/>
              <a:gd name="connsiteY1" fmla="*/ 71438 h 142309"/>
              <a:gd name="connsiteX2" fmla="*/ 44450 w 87318"/>
              <a:gd name="connsiteY2" fmla="*/ 111125 h 142309"/>
              <a:gd name="connsiteX3" fmla="*/ 44450 w 87318"/>
              <a:gd name="connsiteY3" fmla="*/ 141288 h 142309"/>
              <a:gd name="connsiteX4" fmla="*/ 87313 w 87318"/>
              <a:gd name="connsiteY4" fmla="*/ 73025 h 142309"/>
              <a:gd name="connsiteX5" fmla="*/ 41275 w 87318"/>
              <a:gd name="connsiteY5" fmla="*/ 101600 h 142309"/>
              <a:gd name="connsiteX6" fmla="*/ 14288 w 87318"/>
              <a:gd name="connsiteY6" fmla="*/ 71438 h 142309"/>
              <a:gd name="connsiteX7" fmla="*/ 44450 w 87318"/>
              <a:gd name="connsiteY7" fmla="*/ 0 h 1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18" h="142309">
                <a:moveTo>
                  <a:pt x="44450" y="0"/>
                </a:moveTo>
                <a:cubicBezTo>
                  <a:pt x="42069" y="0"/>
                  <a:pt x="0" y="52917"/>
                  <a:pt x="0" y="71438"/>
                </a:cubicBezTo>
                <a:cubicBezTo>
                  <a:pt x="0" y="89959"/>
                  <a:pt x="37042" y="99483"/>
                  <a:pt x="44450" y="111125"/>
                </a:cubicBezTo>
                <a:cubicBezTo>
                  <a:pt x="51858" y="122767"/>
                  <a:pt x="37306" y="147638"/>
                  <a:pt x="44450" y="141288"/>
                </a:cubicBezTo>
                <a:cubicBezTo>
                  <a:pt x="51594" y="134938"/>
                  <a:pt x="87842" y="79639"/>
                  <a:pt x="87313" y="73025"/>
                </a:cubicBezTo>
                <a:cubicBezTo>
                  <a:pt x="86784" y="66411"/>
                  <a:pt x="53446" y="101864"/>
                  <a:pt x="41275" y="101600"/>
                </a:cubicBezTo>
                <a:cubicBezTo>
                  <a:pt x="29104" y="101336"/>
                  <a:pt x="14023" y="84667"/>
                  <a:pt x="14288" y="71438"/>
                </a:cubicBezTo>
                <a:cubicBezTo>
                  <a:pt x="14553" y="58209"/>
                  <a:pt x="46831" y="0"/>
                  <a:pt x="444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CE02F4D-2CB4-4170-81B3-2503769883F9}"/>
              </a:ext>
            </a:extLst>
          </p:cNvPr>
          <p:cNvSpPr/>
          <p:nvPr/>
        </p:nvSpPr>
        <p:spPr>
          <a:xfrm>
            <a:off x="5290245" y="6226126"/>
            <a:ext cx="315232" cy="142924"/>
          </a:xfrm>
          <a:custGeom>
            <a:avLst/>
            <a:gdLst>
              <a:gd name="connsiteX0" fmla="*/ 315218 w 315232"/>
              <a:gd name="connsiteY0" fmla="*/ 49 h 142924"/>
              <a:gd name="connsiteX1" fmla="*/ 153293 w 315232"/>
              <a:gd name="connsiteY1" fmla="*/ 92124 h 142924"/>
              <a:gd name="connsiteX2" fmla="*/ 97730 w 315232"/>
              <a:gd name="connsiteY2" fmla="*/ 103237 h 142924"/>
              <a:gd name="connsiteX3" fmla="*/ 893 w 315232"/>
              <a:gd name="connsiteY3" fmla="*/ 142924 h 142924"/>
              <a:gd name="connsiteX4" fmla="*/ 54868 w 315232"/>
              <a:gd name="connsiteY4" fmla="*/ 103237 h 142924"/>
              <a:gd name="connsiteX5" fmla="*/ 143768 w 315232"/>
              <a:gd name="connsiteY5" fmla="*/ 79424 h 142924"/>
              <a:gd name="connsiteX6" fmla="*/ 315218 w 315232"/>
              <a:gd name="connsiteY6" fmla="*/ 49 h 14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32" h="142924">
                <a:moveTo>
                  <a:pt x="315218" y="49"/>
                </a:moveTo>
                <a:cubicBezTo>
                  <a:pt x="316806" y="2166"/>
                  <a:pt x="189541" y="74926"/>
                  <a:pt x="153293" y="92124"/>
                </a:cubicBezTo>
                <a:cubicBezTo>
                  <a:pt x="117045" y="109322"/>
                  <a:pt x="123130" y="94770"/>
                  <a:pt x="97730" y="103237"/>
                </a:cubicBezTo>
                <a:cubicBezTo>
                  <a:pt x="72330" y="111704"/>
                  <a:pt x="8037" y="142924"/>
                  <a:pt x="893" y="142924"/>
                </a:cubicBezTo>
                <a:cubicBezTo>
                  <a:pt x="-6251" y="142924"/>
                  <a:pt x="31056" y="113820"/>
                  <a:pt x="54868" y="103237"/>
                </a:cubicBezTo>
                <a:cubicBezTo>
                  <a:pt x="78680" y="92654"/>
                  <a:pt x="104345" y="93976"/>
                  <a:pt x="143768" y="79424"/>
                </a:cubicBezTo>
                <a:cubicBezTo>
                  <a:pt x="183191" y="64872"/>
                  <a:pt x="313630" y="-2068"/>
                  <a:pt x="31521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2EA2A16-777D-42CB-B1B0-F11A6A738E02}"/>
              </a:ext>
            </a:extLst>
          </p:cNvPr>
          <p:cNvSpPr/>
          <p:nvPr/>
        </p:nvSpPr>
        <p:spPr>
          <a:xfrm>
            <a:off x="5172070" y="6302004"/>
            <a:ext cx="150854" cy="64350"/>
          </a:xfrm>
          <a:custGeom>
            <a:avLst/>
            <a:gdLst>
              <a:gd name="connsiteX0" fmla="*/ 5 w 150854"/>
              <a:gd name="connsiteY0" fmla="*/ 371 h 64350"/>
              <a:gd name="connsiteX1" fmla="*/ 114305 w 150854"/>
              <a:gd name="connsiteY1" fmla="*/ 43234 h 64350"/>
              <a:gd name="connsiteX2" fmla="*/ 150818 w 150854"/>
              <a:gd name="connsiteY2" fmla="*/ 63871 h 64350"/>
              <a:gd name="connsiteX3" fmla="*/ 109543 w 150854"/>
              <a:gd name="connsiteY3" fmla="*/ 24184 h 64350"/>
              <a:gd name="connsiteX4" fmla="*/ 5 w 150854"/>
              <a:gd name="connsiteY4" fmla="*/ 371 h 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54" h="64350">
                <a:moveTo>
                  <a:pt x="5" y="371"/>
                </a:moveTo>
                <a:cubicBezTo>
                  <a:pt x="799" y="3546"/>
                  <a:pt x="89169" y="32651"/>
                  <a:pt x="114305" y="43234"/>
                </a:cubicBezTo>
                <a:cubicBezTo>
                  <a:pt x="139441" y="53817"/>
                  <a:pt x="151612" y="67046"/>
                  <a:pt x="150818" y="63871"/>
                </a:cubicBezTo>
                <a:cubicBezTo>
                  <a:pt x="150024" y="60696"/>
                  <a:pt x="132297" y="33180"/>
                  <a:pt x="109543" y="24184"/>
                </a:cubicBezTo>
                <a:cubicBezTo>
                  <a:pt x="86789" y="15188"/>
                  <a:pt x="-789" y="-2804"/>
                  <a:pt x="5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14D4269-338A-4ABE-A3F5-762B03C1E2F4}"/>
              </a:ext>
            </a:extLst>
          </p:cNvPr>
          <p:cNvSpPr/>
          <p:nvPr/>
        </p:nvSpPr>
        <p:spPr>
          <a:xfrm>
            <a:off x="5057233" y="5725351"/>
            <a:ext cx="429233" cy="94491"/>
          </a:xfrm>
          <a:custGeom>
            <a:avLst/>
            <a:gdLst>
              <a:gd name="connsiteX0" fmla="*/ 2130 w 429233"/>
              <a:gd name="connsiteY0" fmla="*/ 76962 h 94491"/>
              <a:gd name="connsiteX1" fmla="*/ 246605 w 429233"/>
              <a:gd name="connsiteY1" fmla="*/ 53149 h 94491"/>
              <a:gd name="connsiteX2" fmla="*/ 276767 w 429233"/>
              <a:gd name="connsiteY2" fmla="*/ 32512 h 94491"/>
              <a:gd name="connsiteX3" fmla="*/ 330742 w 429233"/>
              <a:gd name="connsiteY3" fmla="*/ 57912 h 94491"/>
              <a:gd name="connsiteX4" fmla="*/ 325980 w 429233"/>
              <a:gd name="connsiteY4" fmla="*/ 27749 h 94491"/>
              <a:gd name="connsiteX5" fmla="*/ 303755 w 429233"/>
              <a:gd name="connsiteY5" fmla="*/ 2349 h 94491"/>
              <a:gd name="connsiteX6" fmla="*/ 429167 w 429233"/>
              <a:gd name="connsiteY6" fmla="*/ 89662 h 94491"/>
              <a:gd name="connsiteX7" fmla="*/ 284705 w 429233"/>
              <a:gd name="connsiteY7" fmla="*/ 69024 h 94491"/>
              <a:gd name="connsiteX8" fmla="*/ 167230 w 429233"/>
              <a:gd name="connsiteY8" fmla="*/ 73787 h 94491"/>
              <a:gd name="connsiteX9" fmla="*/ 129130 w 429233"/>
              <a:gd name="connsiteY9" fmla="*/ 94424 h 94491"/>
              <a:gd name="connsiteX10" fmla="*/ 2130 w 429233"/>
              <a:gd name="connsiteY10" fmla="*/ 76962 h 9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233" h="94491">
                <a:moveTo>
                  <a:pt x="2130" y="76962"/>
                </a:moveTo>
                <a:cubicBezTo>
                  <a:pt x="21709" y="70083"/>
                  <a:pt x="200832" y="60557"/>
                  <a:pt x="246605" y="53149"/>
                </a:cubicBezTo>
                <a:cubicBezTo>
                  <a:pt x="292378" y="45741"/>
                  <a:pt x="262744" y="31718"/>
                  <a:pt x="276767" y="32512"/>
                </a:cubicBezTo>
                <a:cubicBezTo>
                  <a:pt x="290790" y="33306"/>
                  <a:pt x="322540" y="58706"/>
                  <a:pt x="330742" y="57912"/>
                </a:cubicBezTo>
                <a:cubicBezTo>
                  <a:pt x="338944" y="57118"/>
                  <a:pt x="330478" y="37009"/>
                  <a:pt x="325980" y="27749"/>
                </a:cubicBezTo>
                <a:cubicBezTo>
                  <a:pt x="321482" y="18489"/>
                  <a:pt x="286557" y="-7970"/>
                  <a:pt x="303755" y="2349"/>
                </a:cubicBezTo>
                <a:cubicBezTo>
                  <a:pt x="320953" y="12668"/>
                  <a:pt x="432342" y="78549"/>
                  <a:pt x="429167" y="89662"/>
                </a:cubicBezTo>
                <a:cubicBezTo>
                  <a:pt x="425992" y="100775"/>
                  <a:pt x="328361" y="71670"/>
                  <a:pt x="284705" y="69024"/>
                </a:cubicBezTo>
                <a:cubicBezTo>
                  <a:pt x="241049" y="66378"/>
                  <a:pt x="193159" y="69554"/>
                  <a:pt x="167230" y="73787"/>
                </a:cubicBezTo>
                <a:cubicBezTo>
                  <a:pt x="141301" y="78020"/>
                  <a:pt x="154530" y="93366"/>
                  <a:pt x="129130" y="94424"/>
                </a:cubicBezTo>
                <a:cubicBezTo>
                  <a:pt x="103730" y="95482"/>
                  <a:pt x="-17449" y="83841"/>
                  <a:pt x="2130" y="76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8E02F68-0D7C-41C7-BE4D-B5ADA6EA6168}"/>
              </a:ext>
            </a:extLst>
          </p:cNvPr>
          <p:cNvSpPr/>
          <p:nvPr/>
        </p:nvSpPr>
        <p:spPr>
          <a:xfrm>
            <a:off x="5483107" y="5805351"/>
            <a:ext cx="258941" cy="171711"/>
          </a:xfrm>
          <a:custGeom>
            <a:avLst/>
            <a:gdLst>
              <a:gd name="connsiteX0" fmla="*/ 118 w 258941"/>
              <a:gd name="connsiteY0" fmla="*/ 137 h 171711"/>
              <a:gd name="connsiteX1" fmla="*/ 103306 w 258941"/>
              <a:gd name="connsiteY1" fmla="*/ 47762 h 171711"/>
              <a:gd name="connsiteX2" fmla="*/ 135056 w 258941"/>
              <a:gd name="connsiteY2" fmla="*/ 38237 h 171711"/>
              <a:gd name="connsiteX3" fmla="*/ 171568 w 258941"/>
              <a:gd name="connsiteY3" fmla="*/ 109674 h 171711"/>
              <a:gd name="connsiteX4" fmla="*/ 258881 w 258941"/>
              <a:gd name="connsiteY4" fmla="*/ 171587 h 171711"/>
              <a:gd name="connsiteX5" fmla="*/ 157281 w 258941"/>
              <a:gd name="connsiteY5" fmla="*/ 123962 h 171711"/>
              <a:gd name="connsiteX6" fmla="*/ 125531 w 258941"/>
              <a:gd name="connsiteY6" fmla="*/ 65224 h 171711"/>
              <a:gd name="connsiteX7" fmla="*/ 118 w 258941"/>
              <a:gd name="connsiteY7" fmla="*/ 137 h 17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941" h="171711">
                <a:moveTo>
                  <a:pt x="118" y="137"/>
                </a:moveTo>
                <a:cubicBezTo>
                  <a:pt x="-3586" y="-2773"/>
                  <a:pt x="80816" y="41412"/>
                  <a:pt x="103306" y="47762"/>
                </a:cubicBezTo>
                <a:cubicBezTo>
                  <a:pt x="125796" y="54112"/>
                  <a:pt x="123679" y="27918"/>
                  <a:pt x="135056" y="38237"/>
                </a:cubicBezTo>
                <a:cubicBezTo>
                  <a:pt x="146433" y="48556"/>
                  <a:pt x="150931" y="87449"/>
                  <a:pt x="171568" y="109674"/>
                </a:cubicBezTo>
                <a:cubicBezTo>
                  <a:pt x="192205" y="131899"/>
                  <a:pt x="261262" y="169206"/>
                  <a:pt x="258881" y="171587"/>
                </a:cubicBezTo>
                <a:cubicBezTo>
                  <a:pt x="256500" y="173968"/>
                  <a:pt x="179506" y="141689"/>
                  <a:pt x="157281" y="123962"/>
                </a:cubicBezTo>
                <a:cubicBezTo>
                  <a:pt x="135056" y="106235"/>
                  <a:pt x="146433" y="79776"/>
                  <a:pt x="125531" y="65224"/>
                </a:cubicBezTo>
                <a:cubicBezTo>
                  <a:pt x="104629" y="50672"/>
                  <a:pt x="3822" y="3047"/>
                  <a:pt x="118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630CBAE-B0DD-4195-B17D-2D972F3F7A1E}"/>
              </a:ext>
            </a:extLst>
          </p:cNvPr>
          <p:cNvSpPr/>
          <p:nvPr/>
        </p:nvSpPr>
        <p:spPr>
          <a:xfrm>
            <a:off x="5473785" y="5816571"/>
            <a:ext cx="130739" cy="132490"/>
          </a:xfrm>
          <a:custGeom>
            <a:avLst/>
            <a:gdLst>
              <a:gd name="connsiteX0" fmla="*/ 1503 w 130739"/>
              <a:gd name="connsiteY0" fmla="*/ 29 h 132490"/>
              <a:gd name="connsiteX1" fmla="*/ 123740 w 130739"/>
              <a:gd name="connsiteY1" fmla="*/ 88929 h 132490"/>
              <a:gd name="connsiteX2" fmla="*/ 111040 w 130739"/>
              <a:gd name="connsiteY2" fmla="*/ 101629 h 132490"/>
              <a:gd name="connsiteX3" fmla="*/ 71353 w 130739"/>
              <a:gd name="connsiteY3" fmla="*/ 128617 h 132490"/>
              <a:gd name="connsiteX4" fmla="*/ 71353 w 130739"/>
              <a:gd name="connsiteY4" fmla="*/ 127029 h 132490"/>
              <a:gd name="connsiteX5" fmla="*/ 55478 w 130739"/>
              <a:gd name="connsiteY5" fmla="*/ 79404 h 132490"/>
              <a:gd name="connsiteX6" fmla="*/ 1503 w 130739"/>
              <a:gd name="connsiteY6" fmla="*/ 29 h 13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39" h="132490">
                <a:moveTo>
                  <a:pt x="1503" y="29"/>
                </a:moveTo>
                <a:cubicBezTo>
                  <a:pt x="12880" y="1617"/>
                  <a:pt x="105484" y="71996"/>
                  <a:pt x="123740" y="88929"/>
                </a:cubicBezTo>
                <a:cubicBezTo>
                  <a:pt x="141996" y="105862"/>
                  <a:pt x="119771" y="95014"/>
                  <a:pt x="111040" y="101629"/>
                </a:cubicBezTo>
                <a:cubicBezTo>
                  <a:pt x="102309" y="108244"/>
                  <a:pt x="77967" y="124384"/>
                  <a:pt x="71353" y="128617"/>
                </a:cubicBezTo>
                <a:cubicBezTo>
                  <a:pt x="64739" y="132850"/>
                  <a:pt x="73999" y="135231"/>
                  <a:pt x="71353" y="127029"/>
                </a:cubicBezTo>
                <a:cubicBezTo>
                  <a:pt x="68707" y="118827"/>
                  <a:pt x="64209" y="96337"/>
                  <a:pt x="55478" y="79404"/>
                </a:cubicBezTo>
                <a:cubicBezTo>
                  <a:pt x="46747" y="62471"/>
                  <a:pt x="-9874" y="-1559"/>
                  <a:pt x="150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2701A64-D53C-4B7C-AAAE-F9A85B66D814}"/>
              </a:ext>
            </a:extLst>
          </p:cNvPr>
          <p:cNvSpPr/>
          <p:nvPr/>
        </p:nvSpPr>
        <p:spPr>
          <a:xfrm>
            <a:off x="5598852" y="5940421"/>
            <a:ext cx="78519" cy="149232"/>
          </a:xfrm>
          <a:custGeom>
            <a:avLst/>
            <a:gdLst>
              <a:gd name="connsiteX0" fmla="*/ 261 w 78519"/>
              <a:gd name="connsiteY0" fmla="*/ 4 h 149232"/>
              <a:gd name="connsiteX1" fmla="*/ 73286 w 78519"/>
              <a:gd name="connsiteY1" fmla="*/ 73029 h 149232"/>
              <a:gd name="connsiteX2" fmla="*/ 70111 w 78519"/>
              <a:gd name="connsiteY2" fmla="*/ 149229 h 149232"/>
              <a:gd name="connsiteX3" fmla="*/ 49473 w 78519"/>
              <a:gd name="connsiteY3" fmla="*/ 76204 h 149232"/>
              <a:gd name="connsiteX4" fmla="*/ 261 w 78519"/>
              <a:gd name="connsiteY4" fmla="*/ 4 h 14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19" h="149232">
                <a:moveTo>
                  <a:pt x="261" y="4"/>
                </a:moveTo>
                <a:cubicBezTo>
                  <a:pt x="4230" y="-525"/>
                  <a:pt x="61644" y="48158"/>
                  <a:pt x="73286" y="73029"/>
                </a:cubicBezTo>
                <a:cubicBezTo>
                  <a:pt x="84928" y="97900"/>
                  <a:pt x="74080" y="148700"/>
                  <a:pt x="70111" y="149229"/>
                </a:cubicBezTo>
                <a:cubicBezTo>
                  <a:pt x="66142" y="149758"/>
                  <a:pt x="60321" y="97106"/>
                  <a:pt x="49473" y="76204"/>
                </a:cubicBezTo>
                <a:cubicBezTo>
                  <a:pt x="38625" y="55302"/>
                  <a:pt x="-3708" y="533"/>
                  <a:pt x="26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046DCC5-528D-4963-AAFF-923A2C72A512}"/>
              </a:ext>
            </a:extLst>
          </p:cNvPr>
          <p:cNvSpPr/>
          <p:nvPr/>
        </p:nvSpPr>
        <p:spPr>
          <a:xfrm>
            <a:off x="4693753" y="5853985"/>
            <a:ext cx="298381" cy="238846"/>
          </a:xfrm>
          <a:custGeom>
            <a:avLst/>
            <a:gdLst>
              <a:gd name="connsiteX0" fmla="*/ 297347 w 298381"/>
              <a:gd name="connsiteY0" fmla="*/ 715 h 238846"/>
              <a:gd name="connsiteX1" fmla="*/ 60810 w 298381"/>
              <a:gd name="connsiteY1" fmla="*/ 130890 h 238846"/>
              <a:gd name="connsiteX2" fmla="*/ 485 w 298381"/>
              <a:gd name="connsiteY2" fmla="*/ 238840 h 238846"/>
              <a:gd name="connsiteX3" fmla="*/ 81447 w 298381"/>
              <a:gd name="connsiteY3" fmla="*/ 126128 h 238846"/>
              <a:gd name="connsiteX4" fmla="*/ 144947 w 298381"/>
              <a:gd name="connsiteY4" fmla="*/ 80090 h 238846"/>
              <a:gd name="connsiteX5" fmla="*/ 297347 w 298381"/>
              <a:gd name="connsiteY5" fmla="*/ 715 h 23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381" h="238846">
                <a:moveTo>
                  <a:pt x="297347" y="715"/>
                </a:moveTo>
                <a:cubicBezTo>
                  <a:pt x="283324" y="9182"/>
                  <a:pt x="110287" y="91203"/>
                  <a:pt x="60810" y="130890"/>
                </a:cubicBezTo>
                <a:cubicBezTo>
                  <a:pt x="11333" y="170578"/>
                  <a:pt x="-2954" y="239634"/>
                  <a:pt x="485" y="238840"/>
                </a:cubicBezTo>
                <a:cubicBezTo>
                  <a:pt x="3924" y="238046"/>
                  <a:pt x="57370" y="152586"/>
                  <a:pt x="81447" y="126128"/>
                </a:cubicBezTo>
                <a:cubicBezTo>
                  <a:pt x="105524" y="99670"/>
                  <a:pt x="111080" y="98876"/>
                  <a:pt x="144947" y="80090"/>
                </a:cubicBezTo>
                <a:cubicBezTo>
                  <a:pt x="178814" y="61305"/>
                  <a:pt x="311370" y="-7752"/>
                  <a:pt x="297347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996344F-5CAA-4B2D-A564-15D41CEF8BA4}"/>
              </a:ext>
            </a:extLst>
          </p:cNvPr>
          <p:cNvSpPr/>
          <p:nvPr/>
        </p:nvSpPr>
        <p:spPr>
          <a:xfrm>
            <a:off x="4592342" y="5988050"/>
            <a:ext cx="76718" cy="252413"/>
          </a:xfrm>
          <a:custGeom>
            <a:avLst/>
            <a:gdLst>
              <a:gd name="connsiteX0" fmla="*/ 76496 w 76718"/>
              <a:gd name="connsiteY0" fmla="*/ 0 h 252413"/>
              <a:gd name="connsiteX1" fmla="*/ 5058 w 76718"/>
              <a:gd name="connsiteY1" fmla="*/ 142875 h 252413"/>
              <a:gd name="connsiteX2" fmla="*/ 8233 w 76718"/>
              <a:gd name="connsiteY2" fmla="*/ 252413 h 252413"/>
              <a:gd name="connsiteX3" fmla="*/ 27283 w 76718"/>
              <a:gd name="connsiteY3" fmla="*/ 141288 h 252413"/>
              <a:gd name="connsiteX4" fmla="*/ 76496 w 76718"/>
              <a:gd name="connsiteY4" fmla="*/ 0 h 2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18" h="252413">
                <a:moveTo>
                  <a:pt x="76496" y="0"/>
                </a:moveTo>
                <a:cubicBezTo>
                  <a:pt x="72792" y="264"/>
                  <a:pt x="16435" y="100806"/>
                  <a:pt x="5058" y="142875"/>
                </a:cubicBezTo>
                <a:cubicBezTo>
                  <a:pt x="-6319" y="184944"/>
                  <a:pt x="4529" y="252677"/>
                  <a:pt x="8233" y="252413"/>
                </a:cubicBezTo>
                <a:cubicBezTo>
                  <a:pt x="11937" y="252149"/>
                  <a:pt x="18022" y="178594"/>
                  <a:pt x="27283" y="141288"/>
                </a:cubicBezTo>
                <a:cubicBezTo>
                  <a:pt x="36543" y="103982"/>
                  <a:pt x="80200" y="-264"/>
                  <a:pt x="764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52F04D1-B7CA-43C1-A9BF-F13B55BF772F}"/>
              </a:ext>
            </a:extLst>
          </p:cNvPr>
          <p:cNvSpPr/>
          <p:nvPr/>
        </p:nvSpPr>
        <p:spPr>
          <a:xfrm>
            <a:off x="4588011" y="6070227"/>
            <a:ext cx="93543" cy="292786"/>
          </a:xfrm>
          <a:custGeom>
            <a:avLst/>
            <a:gdLst>
              <a:gd name="connsiteX0" fmla="*/ 93527 w 93543"/>
              <a:gd name="connsiteY0" fmla="*/ 1961 h 292786"/>
              <a:gd name="connsiteX1" fmla="*/ 23677 w 93543"/>
              <a:gd name="connsiteY1" fmla="*/ 140073 h 292786"/>
              <a:gd name="connsiteX2" fmla="*/ 6214 w 93543"/>
              <a:gd name="connsiteY2" fmla="*/ 292473 h 292786"/>
              <a:gd name="connsiteX3" fmla="*/ 1452 w 93543"/>
              <a:gd name="connsiteY3" fmla="*/ 176586 h 292786"/>
              <a:gd name="connsiteX4" fmla="*/ 30027 w 93543"/>
              <a:gd name="connsiteY4" fmla="*/ 65461 h 292786"/>
              <a:gd name="connsiteX5" fmla="*/ 93527 w 93543"/>
              <a:gd name="connsiteY5" fmla="*/ 1961 h 29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43" h="292786">
                <a:moveTo>
                  <a:pt x="93527" y="1961"/>
                </a:moveTo>
                <a:cubicBezTo>
                  <a:pt x="92469" y="14396"/>
                  <a:pt x="38229" y="91654"/>
                  <a:pt x="23677" y="140073"/>
                </a:cubicBezTo>
                <a:cubicBezTo>
                  <a:pt x="9125" y="188492"/>
                  <a:pt x="9918" y="286388"/>
                  <a:pt x="6214" y="292473"/>
                </a:cubicBezTo>
                <a:cubicBezTo>
                  <a:pt x="2510" y="298559"/>
                  <a:pt x="-2517" y="214421"/>
                  <a:pt x="1452" y="176586"/>
                </a:cubicBezTo>
                <a:cubicBezTo>
                  <a:pt x="5421" y="138751"/>
                  <a:pt x="16269" y="91655"/>
                  <a:pt x="30027" y="65461"/>
                </a:cubicBezTo>
                <a:cubicBezTo>
                  <a:pt x="43785" y="39267"/>
                  <a:pt x="94585" y="-10474"/>
                  <a:pt x="93527" y="1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69ED585-8912-42EE-B12C-8F51AE566BC7}"/>
              </a:ext>
            </a:extLst>
          </p:cNvPr>
          <p:cNvSpPr/>
          <p:nvPr/>
        </p:nvSpPr>
        <p:spPr>
          <a:xfrm>
            <a:off x="5097136" y="6348170"/>
            <a:ext cx="326241" cy="92680"/>
          </a:xfrm>
          <a:custGeom>
            <a:avLst/>
            <a:gdLst>
              <a:gd name="connsiteX0" fmla="*/ 327 w 326241"/>
              <a:gd name="connsiteY0" fmla="*/ 243 h 92680"/>
              <a:gd name="connsiteX1" fmla="*/ 211464 w 326241"/>
              <a:gd name="connsiteY1" fmla="*/ 90730 h 92680"/>
              <a:gd name="connsiteX2" fmla="*/ 259089 w 326241"/>
              <a:gd name="connsiteY2" fmla="*/ 58980 h 92680"/>
              <a:gd name="connsiteX3" fmla="*/ 325764 w 326241"/>
              <a:gd name="connsiteY3" fmla="*/ 19293 h 92680"/>
              <a:gd name="connsiteX4" fmla="*/ 222577 w 326241"/>
              <a:gd name="connsiteY4" fmla="*/ 66918 h 92680"/>
              <a:gd name="connsiteX5" fmla="*/ 163839 w 326241"/>
              <a:gd name="connsiteY5" fmla="*/ 63743 h 92680"/>
              <a:gd name="connsiteX6" fmla="*/ 327 w 326241"/>
              <a:gd name="connsiteY6" fmla="*/ 243 h 9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241" h="92680">
                <a:moveTo>
                  <a:pt x="327" y="243"/>
                </a:moveTo>
                <a:cubicBezTo>
                  <a:pt x="8264" y="4741"/>
                  <a:pt x="168337" y="80941"/>
                  <a:pt x="211464" y="90730"/>
                </a:cubicBezTo>
                <a:cubicBezTo>
                  <a:pt x="254591" y="100519"/>
                  <a:pt x="240039" y="70886"/>
                  <a:pt x="259089" y="58980"/>
                </a:cubicBezTo>
                <a:cubicBezTo>
                  <a:pt x="278139" y="47074"/>
                  <a:pt x="331849" y="17970"/>
                  <a:pt x="325764" y="19293"/>
                </a:cubicBezTo>
                <a:cubicBezTo>
                  <a:pt x="319679" y="20616"/>
                  <a:pt x="249564" y="59510"/>
                  <a:pt x="222577" y="66918"/>
                </a:cubicBezTo>
                <a:cubicBezTo>
                  <a:pt x="195590" y="74326"/>
                  <a:pt x="196647" y="72474"/>
                  <a:pt x="163839" y="63743"/>
                </a:cubicBezTo>
                <a:cubicBezTo>
                  <a:pt x="131031" y="55012"/>
                  <a:pt x="-7610" y="-4255"/>
                  <a:pt x="327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F15884F3-8700-46B1-BE17-B86B2F05F51D}"/>
              </a:ext>
            </a:extLst>
          </p:cNvPr>
          <p:cNvSpPr/>
          <p:nvPr/>
        </p:nvSpPr>
        <p:spPr>
          <a:xfrm>
            <a:off x="4925949" y="6349916"/>
            <a:ext cx="354456" cy="114786"/>
          </a:xfrm>
          <a:custGeom>
            <a:avLst/>
            <a:gdLst>
              <a:gd name="connsiteX0" fmla="*/ 64 w 354456"/>
              <a:gd name="connsiteY0" fmla="*/ 84 h 114786"/>
              <a:gd name="connsiteX1" fmla="*/ 160401 w 354456"/>
              <a:gd name="connsiteY1" fmla="*/ 74697 h 114786"/>
              <a:gd name="connsiteX2" fmla="*/ 354076 w 354456"/>
              <a:gd name="connsiteY2" fmla="*/ 103272 h 114786"/>
              <a:gd name="connsiteX3" fmla="*/ 208026 w 354456"/>
              <a:gd name="connsiteY3" fmla="*/ 114384 h 114786"/>
              <a:gd name="connsiteX4" fmla="*/ 141351 w 354456"/>
              <a:gd name="connsiteY4" fmla="*/ 90572 h 114786"/>
              <a:gd name="connsiteX5" fmla="*/ 64 w 354456"/>
              <a:gd name="connsiteY5" fmla="*/ 84 h 11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456" h="114786">
                <a:moveTo>
                  <a:pt x="64" y="84"/>
                </a:moveTo>
                <a:cubicBezTo>
                  <a:pt x="3239" y="-2562"/>
                  <a:pt x="101399" y="57499"/>
                  <a:pt x="160401" y="74697"/>
                </a:cubicBezTo>
                <a:cubicBezTo>
                  <a:pt x="219403" y="91895"/>
                  <a:pt x="346139" y="96658"/>
                  <a:pt x="354076" y="103272"/>
                </a:cubicBezTo>
                <a:cubicBezTo>
                  <a:pt x="362013" y="109886"/>
                  <a:pt x="243480" y="116501"/>
                  <a:pt x="208026" y="114384"/>
                </a:cubicBezTo>
                <a:cubicBezTo>
                  <a:pt x="172572" y="112267"/>
                  <a:pt x="170720" y="105918"/>
                  <a:pt x="141351" y="90572"/>
                </a:cubicBezTo>
                <a:cubicBezTo>
                  <a:pt x="111982" y="75226"/>
                  <a:pt x="-3111" y="2730"/>
                  <a:pt x="64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D1E494D-ACDC-41BA-9955-0800E9D719AE}"/>
              </a:ext>
            </a:extLst>
          </p:cNvPr>
          <p:cNvSpPr/>
          <p:nvPr/>
        </p:nvSpPr>
        <p:spPr>
          <a:xfrm>
            <a:off x="5453029" y="6333920"/>
            <a:ext cx="211189" cy="148121"/>
          </a:xfrm>
          <a:custGeom>
            <a:avLst/>
            <a:gdLst>
              <a:gd name="connsiteX0" fmla="*/ 34959 w 211189"/>
              <a:gd name="connsiteY0" fmla="*/ 205 h 148121"/>
              <a:gd name="connsiteX1" fmla="*/ 111159 w 211189"/>
              <a:gd name="connsiteY1" fmla="*/ 47830 h 148121"/>
              <a:gd name="connsiteX2" fmla="*/ 127034 w 211189"/>
              <a:gd name="connsiteY2" fmla="*/ 62118 h 148121"/>
              <a:gd name="connsiteX3" fmla="*/ 211171 w 211189"/>
              <a:gd name="connsiteY3" fmla="*/ 147843 h 148121"/>
              <a:gd name="connsiteX4" fmla="*/ 119096 w 211189"/>
              <a:gd name="connsiteY4" fmla="*/ 89105 h 148121"/>
              <a:gd name="connsiteX5" fmla="*/ 34 w 211189"/>
              <a:gd name="connsiteY5" fmla="*/ 76405 h 148121"/>
              <a:gd name="connsiteX6" fmla="*/ 106396 w 211189"/>
              <a:gd name="connsiteY6" fmla="*/ 68468 h 148121"/>
              <a:gd name="connsiteX7" fmla="*/ 34959 w 211189"/>
              <a:gd name="connsiteY7" fmla="*/ 205 h 14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189" h="148121">
                <a:moveTo>
                  <a:pt x="34959" y="205"/>
                </a:moveTo>
                <a:cubicBezTo>
                  <a:pt x="35753" y="-3235"/>
                  <a:pt x="95813" y="37511"/>
                  <a:pt x="111159" y="47830"/>
                </a:cubicBezTo>
                <a:cubicBezTo>
                  <a:pt x="126505" y="58149"/>
                  <a:pt x="110365" y="45449"/>
                  <a:pt x="127034" y="62118"/>
                </a:cubicBezTo>
                <a:cubicBezTo>
                  <a:pt x="143703" y="78787"/>
                  <a:pt x="212494" y="143345"/>
                  <a:pt x="211171" y="147843"/>
                </a:cubicBezTo>
                <a:cubicBezTo>
                  <a:pt x="209848" y="152341"/>
                  <a:pt x="154285" y="101011"/>
                  <a:pt x="119096" y="89105"/>
                </a:cubicBezTo>
                <a:cubicBezTo>
                  <a:pt x="83907" y="77199"/>
                  <a:pt x="2151" y="79845"/>
                  <a:pt x="34" y="76405"/>
                </a:cubicBezTo>
                <a:cubicBezTo>
                  <a:pt x="-2083" y="72966"/>
                  <a:pt x="95019" y="75876"/>
                  <a:pt x="106396" y="68468"/>
                </a:cubicBezTo>
                <a:cubicBezTo>
                  <a:pt x="117773" y="61060"/>
                  <a:pt x="34165" y="3645"/>
                  <a:pt x="34959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13D0F5B-2F0F-4AD4-9058-5F0EDE4868C9}"/>
              </a:ext>
            </a:extLst>
          </p:cNvPr>
          <p:cNvSpPr/>
          <p:nvPr/>
        </p:nvSpPr>
        <p:spPr>
          <a:xfrm>
            <a:off x="4814887" y="6445149"/>
            <a:ext cx="306391" cy="89380"/>
          </a:xfrm>
          <a:custGeom>
            <a:avLst/>
            <a:gdLst>
              <a:gd name="connsiteX0" fmla="*/ 1 w 306391"/>
              <a:gd name="connsiteY0" fmla="*/ 101 h 89380"/>
              <a:gd name="connsiteX1" fmla="*/ 195263 w 306391"/>
              <a:gd name="connsiteY1" fmla="*/ 69951 h 89380"/>
              <a:gd name="connsiteX2" fmla="*/ 306388 w 306391"/>
              <a:gd name="connsiteY2" fmla="*/ 71539 h 89380"/>
              <a:gd name="connsiteX3" fmla="*/ 198438 w 306391"/>
              <a:gd name="connsiteY3" fmla="*/ 87414 h 89380"/>
              <a:gd name="connsiteX4" fmla="*/ 1 w 306391"/>
              <a:gd name="connsiteY4" fmla="*/ 101 h 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91" h="89380">
                <a:moveTo>
                  <a:pt x="1" y="101"/>
                </a:moveTo>
                <a:cubicBezTo>
                  <a:pt x="-528" y="-2810"/>
                  <a:pt x="144199" y="58045"/>
                  <a:pt x="195263" y="69951"/>
                </a:cubicBezTo>
                <a:cubicBezTo>
                  <a:pt x="246328" y="81857"/>
                  <a:pt x="305859" y="68629"/>
                  <a:pt x="306388" y="71539"/>
                </a:cubicBezTo>
                <a:cubicBezTo>
                  <a:pt x="306917" y="74450"/>
                  <a:pt x="248444" y="95881"/>
                  <a:pt x="198438" y="87414"/>
                </a:cubicBezTo>
                <a:cubicBezTo>
                  <a:pt x="148432" y="78947"/>
                  <a:pt x="530" y="3012"/>
                  <a:pt x="1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A3A37F9C-54E4-4BE6-8631-06F1CB61F6B6}"/>
              </a:ext>
            </a:extLst>
          </p:cNvPr>
          <p:cNvSpPr/>
          <p:nvPr/>
        </p:nvSpPr>
        <p:spPr>
          <a:xfrm>
            <a:off x="5313265" y="6597089"/>
            <a:ext cx="412848" cy="125974"/>
          </a:xfrm>
          <a:custGeom>
            <a:avLst/>
            <a:gdLst>
              <a:gd name="connsiteX0" fmla="*/ 98 w 412848"/>
              <a:gd name="connsiteY0" fmla="*/ 561 h 125974"/>
              <a:gd name="connsiteX1" fmla="*/ 196948 w 412848"/>
              <a:gd name="connsiteY1" fmla="*/ 54536 h 125974"/>
              <a:gd name="connsiteX2" fmla="*/ 314423 w 412848"/>
              <a:gd name="connsiteY2" fmla="*/ 79936 h 125974"/>
              <a:gd name="connsiteX3" fmla="*/ 412848 w 412848"/>
              <a:gd name="connsiteY3" fmla="*/ 125974 h 125974"/>
              <a:gd name="connsiteX4" fmla="*/ 235048 w 412848"/>
              <a:gd name="connsiteY4" fmla="*/ 45011 h 125974"/>
              <a:gd name="connsiteX5" fmla="*/ 263623 w 412848"/>
              <a:gd name="connsiteY5" fmla="*/ 8499 h 125974"/>
              <a:gd name="connsiteX6" fmla="*/ 171548 w 412848"/>
              <a:gd name="connsiteY6" fmla="*/ 25961 h 125974"/>
              <a:gd name="connsiteX7" fmla="*/ 98 w 412848"/>
              <a:gd name="connsiteY7" fmla="*/ 561 h 12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848" h="125974">
                <a:moveTo>
                  <a:pt x="98" y="561"/>
                </a:moveTo>
                <a:cubicBezTo>
                  <a:pt x="4331" y="5323"/>
                  <a:pt x="144561" y="41307"/>
                  <a:pt x="196948" y="54536"/>
                </a:cubicBezTo>
                <a:cubicBezTo>
                  <a:pt x="249336" y="67765"/>
                  <a:pt x="278440" y="68030"/>
                  <a:pt x="314423" y="79936"/>
                </a:cubicBezTo>
                <a:cubicBezTo>
                  <a:pt x="350406" y="91842"/>
                  <a:pt x="412848" y="125974"/>
                  <a:pt x="412848" y="125974"/>
                </a:cubicBezTo>
                <a:cubicBezTo>
                  <a:pt x="399619" y="120153"/>
                  <a:pt x="259919" y="64590"/>
                  <a:pt x="235048" y="45011"/>
                </a:cubicBezTo>
                <a:cubicBezTo>
                  <a:pt x="210177" y="25432"/>
                  <a:pt x="274206" y="11674"/>
                  <a:pt x="263623" y="8499"/>
                </a:cubicBezTo>
                <a:cubicBezTo>
                  <a:pt x="253040" y="5324"/>
                  <a:pt x="214146" y="29136"/>
                  <a:pt x="171548" y="25961"/>
                </a:cubicBezTo>
                <a:cubicBezTo>
                  <a:pt x="128950" y="22786"/>
                  <a:pt x="-4135" y="-4201"/>
                  <a:pt x="98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EAC3F81-C921-4AE0-B0D6-2E734A981559}"/>
              </a:ext>
            </a:extLst>
          </p:cNvPr>
          <p:cNvSpPr/>
          <p:nvPr/>
        </p:nvSpPr>
        <p:spPr>
          <a:xfrm>
            <a:off x="5010074" y="6568936"/>
            <a:ext cx="662781" cy="270155"/>
          </a:xfrm>
          <a:custGeom>
            <a:avLst/>
            <a:gdLst>
              <a:gd name="connsiteX0" fmla="*/ 76 w 662781"/>
              <a:gd name="connsiteY0" fmla="*/ 139 h 270155"/>
              <a:gd name="connsiteX1" fmla="*/ 98501 w 662781"/>
              <a:gd name="connsiteY1" fmla="*/ 44589 h 270155"/>
              <a:gd name="connsiteX2" fmla="*/ 123901 w 662781"/>
              <a:gd name="connsiteY2" fmla="*/ 92214 h 270155"/>
              <a:gd name="connsiteX3" fmla="*/ 158826 w 662781"/>
              <a:gd name="connsiteY3" fmla="*/ 81102 h 270155"/>
              <a:gd name="connsiteX4" fmla="*/ 423939 w 662781"/>
              <a:gd name="connsiteY4" fmla="*/ 141427 h 270155"/>
              <a:gd name="connsiteX5" fmla="*/ 512839 w 662781"/>
              <a:gd name="connsiteY5" fmla="*/ 143014 h 270155"/>
              <a:gd name="connsiteX6" fmla="*/ 662064 w 662781"/>
              <a:gd name="connsiteY6" fmla="*/ 270014 h 270155"/>
              <a:gd name="connsiteX7" fmla="*/ 573164 w 662781"/>
              <a:gd name="connsiteY7" fmla="*/ 170002 h 270155"/>
              <a:gd name="connsiteX8" fmla="*/ 549351 w 662781"/>
              <a:gd name="connsiteY8" fmla="*/ 143014 h 270155"/>
              <a:gd name="connsiteX9" fmla="*/ 414414 w 662781"/>
              <a:gd name="connsiteY9" fmla="*/ 135077 h 270155"/>
              <a:gd name="connsiteX10" fmla="*/ 382664 w 662781"/>
              <a:gd name="connsiteY10" fmla="*/ 112852 h 270155"/>
              <a:gd name="connsiteX11" fmla="*/ 314401 w 662781"/>
              <a:gd name="connsiteY11" fmla="*/ 82689 h 270155"/>
              <a:gd name="connsiteX12" fmla="*/ 208039 w 662781"/>
              <a:gd name="connsiteY12" fmla="*/ 57289 h 270155"/>
              <a:gd name="connsiteX13" fmla="*/ 115964 w 662781"/>
              <a:gd name="connsiteY13" fmla="*/ 31889 h 270155"/>
              <a:gd name="connsiteX14" fmla="*/ 76 w 662781"/>
              <a:gd name="connsiteY14" fmla="*/ 139 h 2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2781" h="270155">
                <a:moveTo>
                  <a:pt x="76" y="139"/>
                </a:moveTo>
                <a:cubicBezTo>
                  <a:pt x="-2834" y="2256"/>
                  <a:pt x="77864" y="29243"/>
                  <a:pt x="98501" y="44589"/>
                </a:cubicBezTo>
                <a:cubicBezTo>
                  <a:pt x="119138" y="59935"/>
                  <a:pt x="113847" y="86129"/>
                  <a:pt x="123901" y="92214"/>
                </a:cubicBezTo>
                <a:cubicBezTo>
                  <a:pt x="133955" y="98299"/>
                  <a:pt x="108820" y="72900"/>
                  <a:pt x="158826" y="81102"/>
                </a:cubicBezTo>
                <a:cubicBezTo>
                  <a:pt x="208832" y="89304"/>
                  <a:pt x="364937" y="131108"/>
                  <a:pt x="423939" y="141427"/>
                </a:cubicBezTo>
                <a:cubicBezTo>
                  <a:pt x="482941" y="151746"/>
                  <a:pt x="473152" y="121583"/>
                  <a:pt x="512839" y="143014"/>
                </a:cubicBezTo>
                <a:cubicBezTo>
                  <a:pt x="552526" y="164445"/>
                  <a:pt x="652010" y="265516"/>
                  <a:pt x="662064" y="270014"/>
                </a:cubicBezTo>
                <a:cubicBezTo>
                  <a:pt x="672118" y="274512"/>
                  <a:pt x="573164" y="170002"/>
                  <a:pt x="573164" y="170002"/>
                </a:cubicBezTo>
                <a:cubicBezTo>
                  <a:pt x="554379" y="148835"/>
                  <a:pt x="575809" y="148835"/>
                  <a:pt x="549351" y="143014"/>
                </a:cubicBezTo>
                <a:cubicBezTo>
                  <a:pt x="522893" y="137193"/>
                  <a:pt x="442195" y="140104"/>
                  <a:pt x="414414" y="135077"/>
                </a:cubicBezTo>
                <a:cubicBezTo>
                  <a:pt x="386633" y="130050"/>
                  <a:pt x="399333" y="121583"/>
                  <a:pt x="382664" y="112852"/>
                </a:cubicBezTo>
                <a:cubicBezTo>
                  <a:pt x="365995" y="104121"/>
                  <a:pt x="343505" y="91950"/>
                  <a:pt x="314401" y="82689"/>
                </a:cubicBezTo>
                <a:cubicBezTo>
                  <a:pt x="285297" y="73429"/>
                  <a:pt x="208039" y="57289"/>
                  <a:pt x="208039" y="57289"/>
                </a:cubicBezTo>
                <a:cubicBezTo>
                  <a:pt x="174966" y="48822"/>
                  <a:pt x="147978" y="43266"/>
                  <a:pt x="115964" y="31889"/>
                </a:cubicBezTo>
                <a:cubicBezTo>
                  <a:pt x="83950" y="20512"/>
                  <a:pt x="2986" y="-1978"/>
                  <a:pt x="76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E65832A1-29F7-42B9-9AFB-151847C74199}"/>
              </a:ext>
            </a:extLst>
          </p:cNvPr>
          <p:cNvSpPr/>
          <p:nvPr/>
        </p:nvSpPr>
        <p:spPr>
          <a:xfrm>
            <a:off x="4828159" y="5119603"/>
            <a:ext cx="104564" cy="166819"/>
          </a:xfrm>
          <a:custGeom>
            <a:avLst/>
            <a:gdLst>
              <a:gd name="connsiteX0" fmla="*/ 1016 w 104564"/>
              <a:gd name="connsiteY0" fmla="*/ 166772 h 166819"/>
              <a:gd name="connsiteX1" fmla="*/ 51816 w 104564"/>
              <a:gd name="connsiteY1" fmla="*/ 71522 h 166819"/>
              <a:gd name="connsiteX2" fmla="*/ 75629 w 104564"/>
              <a:gd name="connsiteY2" fmla="*/ 85 h 166819"/>
              <a:gd name="connsiteX3" fmla="*/ 102616 w 104564"/>
              <a:gd name="connsiteY3" fmla="*/ 58822 h 166819"/>
              <a:gd name="connsiteX4" fmla="*/ 1016 w 104564"/>
              <a:gd name="connsiteY4" fmla="*/ 166772 h 16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64" h="166819">
                <a:moveTo>
                  <a:pt x="1016" y="166772"/>
                </a:moveTo>
                <a:cubicBezTo>
                  <a:pt x="-7451" y="168889"/>
                  <a:pt x="39381" y="99303"/>
                  <a:pt x="51816" y="71522"/>
                </a:cubicBezTo>
                <a:cubicBezTo>
                  <a:pt x="64251" y="43741"/>
                  <a:pt x="67162" y="2202"/>
                  <a:pt x="75629" y="85"/>
                </a:cubicBezTo>
                <a:cubicBezTo>
                  <a:pt x="84096" y="-2032"/>
                  <a:pt x="112141" y="35539"/>
                  <a:pt x="102616" y="58822"/>
                </a:cubicBezTo>
                <a:cubicBezTo>
                  <a:pt x="93091" y="82105"/>
                  <a:pt x="9483" y="164655"/>
                  <a:pt x="1016" y="166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018BF63-2870-4AF4-BEB3-22756E3AEF28}"/>
              </a:ext>
            </a:extLst>
          </p:cNvPr>
          <p:cNvSpPr/>
          <p:nvPr/>
        </p:nvSpPr>
        <p:spPr>
          <a:xfrm>
            <a:off x="4866465" y="5163443"/>
            <a:ext cx="291946" cy="216604"/>
          </a:xfrm>
          <a:custGeom>
            <a:avLst/>
            <a:gdLst>
              <a:gd name="connsiteX0" fmla="*/ 51610 w 291946"/>
              <a:gd name="connsiteY0" fmla="*/ 216595 h 216604"/>
              <a:gd name="connsiteX1" fmla="*/ 2398 w 291946"/>
              <a:gd name="connsiteY1" fmla="*/ 153095 h 216604"/>
              <a:gd name="connsiteX2" fmla="*/ 13510 w 291946"/>
              <a:gd name="connsiteY2" fmla="*/ 119757 h 216604"/>
              <a:gd name="connsiteX3" fmla="*/ 64310 w 291946"/>
              <a:gd name="connsiteY3" fmla="*/ 73720 h 216604"/>
              <a:gd name="connsiteX4" fmla="*/ 113523 w 291946"/>
              <a:gd name="connsiteY4" fmla="*/ 19745 h 216604"/>
              <a:gd name="connsiteX5" fmla="*/ 151623 w 291946"/>
              <a:gd name="connsiteY5" fmla="*/ 695 h 216604"/>
              <a:gd name="connsiteX6" fmla="*/ 286560 w 291946"/>
              <a:gd name="connsiteY6" fmla="*/ 8632 h 216604"/>
              <a:gd name="connsiteX7" fmla="*/ 264335 w 291946"/>
              <a:gd name="connsiteY7" fmla="*/ 49907 h 216604"/>
              <a:gd name="connsiteX8" fmla="*/ 256398 w 291946"/>
              <a:gd name="connsiteY8" fmla="*/ 22920 h 216604"/>
              <a:gd name="connsiteX9" fmla="*/ 205598 w 291946"/>
              <a:gd name="connsiteY9" fmla="*/ 11807 h 216604"/>
              <a:gd name="connsiteX10" fmla="*/ 164323 w 291946"/>
              <a:gd name="connsiteY10" fmla="*/ 11807 h 216604"/>
              <a:gd name="connsiteX11" fmla="*/ 57960 w 291946"/>
              <a:gd name="connsiteY11" fmla="*/ 99120 h 216604"/>
              <a:gd name="connsiteX12" fmla="*/ 27798 w 291946"/>
              <a:gd name="connsiteY12" fmla="*/ 148332 h 216604"/>
              <a:gd name="connsiteX13" fmla="*/ 51610 w 291946"/>
              <a:gd name="connsiteY13" fmla="*/ 216595 h 21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946" h="216604">
                <a:moveTo>
                  <a:pt x="51610" y="216595"/>
                </a:moveTo>
                <a:cubicBezTo>
                  <a:pt x="47377" y="217389"/>
                  <a:pt x="8748" y="169234"/>
                  <a:pt x="2398" y="153095"/>
                </a:cubicBezTo>
                <a:cubicBezTo>
                  <a:pt x="-3952" y="136956"/>
                  <a:pt x="3191" y="132986"/>
                  <a:pt x="13510" y="119757"/>
                </a:cubicBezTo>
                <a:cubicBezTo>
                  <a:pt x="23829" y="106528"/>
                  <a:pt x="47641" y="90389"/>
                  <a:pt x="64310" y="73720"/>
                </a:cubicBezTo>
                <a:cubicBezTo>
                  <a:pt x="80979" y="57051"/>
                  <a:pt x="98971" y="31916"/>
                  <a:pt x="113523" y="19745"/>
                </a:cubicBezTo>
                <a:cubicBezTo>
                  <a:pt x="128075" y="7574"/>
                  <a:pt x="122784" y="2547"/>
                  <a:pt x="151623" y="695"/>
                </a:cubicBezTo>
                <a:cubicBezTo>
                  <a:pt x="180463" y="-1157"/>
                  <a:pt x="267775" y="430"/>
                  <a:pt x="286560" y="8632"/>
                </a:cubicBezTo>
                <a:cubicBezTo>
                  <a:pt x="305345" y="16834"/>
                  <a:pt x="269362" y="47526"/>
                  <a:pt x="264335" y="49907"/>
                </a:cubicBezTo>
                <a:cubicBezTo>
                  <a:pt x="259308" y="52288"/>
                  <a:pt x="266187" y="29270"/>
                  <a:pt x="256398" y="22920"/>
                </a:cubicBezTo>
                <a:cubicBezTo>
                  <a:pt x="246609" y="16570"/>
                  <a:pt x="220944" y="13659"/>
                  <a:pt x="205598" y="11807"/>
                </a:cubicBezTo>
                <a:cubicBezTo>
                  <a:pt x="190252" y="9955"/>
                  <a:pt x="188929" y="-2745"/>
                  <a:pt x="164323" y="11807"/>
                </a:cubicBezTo>
                <a:cubicBezTo>
                  <a:pt x="139717" y="26359"/>
                  <a:pt x="80714" y="76366"/>
                  <a:pt x="57960" y="99120"/>
                </a:cubicBezTo>
                <a:cubicBezTo>
                  <a:pt x="35206" y="121874"/>
                  <a:pt x="32031" y="129811"/>
                  <a:pt x="27798" y="148332"/>
                </a:cubicBezTo>
                <a:cubicBezTo>
                  <a:pt x="23565" y="166853"/>
                  <a:pt x="55843" y="215801"/>
                  <a:pt x="51610" y="216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EA1C367-2107-4D1E-B628-8E209D76B529}"/>
              </a:ext>
            </a:extLst>
          </p:cNvPr>
          <p:cNvSpPr/>
          <p:nvPr/>
        </p:nvSpPr>
        <p:spPr>
          <a:xfrm>
            <a:off x="5183078" y="5179858"/>
            <a:ext cx="251105" cy="93826"/>
          </a:xfrm>
          <a:custGeom>
            <a:avLst/>
            <a:gdLst>
              <a:gd name="connsiteX0" fmla="*/ 110 w 251105"/>
              <a:gd name="connsiteY0" fmla="*/ 1742 h 93826"/>
              <a:gd name="connsiteX1" fmla="*/ 76310 w 251105"/>
              <a:gd name="connsiteY1" fmla="*/ 6505 h 93826"/>
              <a:gd name="connsiteX2" fmla="*/ 79485 w 251105"/>
              <a:gd name="connsiteY2" fmla="*/ 54130 h 93826"/>
              <a:gd name="connsiteX3" fmla="*/ 108060 w 251105"/>
              <a:gd name="connsiteY3" fmla="*/ 71592 h 93826"/>
              <a:gd name="connsiteX4" fmla="*/ 65197 w 251105"/>
              <a:gd name="connsiteY4" fmla="*/ 90642 h 93826"/>
              <a:gd name="connsiteX5" fmla="*/ 169972 w 251105"/>
              <a:gd name="connsiteY5" fmla="*/ 84292 h 93826"/>
              <a:gd name="connsiteX6" fmla="*/ 195372 w 251105"/>
              <a:gd name="connsiteY6" fmla="*/ 57305 h 93826"/>
              <a:gd name="connsiteX7" fmla="*/ 250935 w 251105"/>
              <a:gd name="connsiteY7" fmla="*/ 155 h 93826"/>
              <a:gd name="connsiteX8" fmla="*/ 209660 w 251105"/>
              <a:gd name="connsiteY8" fmla="*/ 76355 h 93826"/>
              <a:gd name="connsiteX9" fmla="*/ 127110 w 251105"/>
              <a:gd name="connsiteY9" fmla="*/ 93817 h 93826"/>
              <a:gd name="connsiteX10" fmla="*/ 96947 w 251105"/>
              <a:gd name="connsiteY10" fmla="*/ 77942 h 93826"/>
              <a:gd name="connsiteX11" fmla="*/ 58847 w 251105"/>
              <a:gd name="connsiteY11" fmla="*/ 27142 h 93826"/>
              <a:gd name="connsiteX12" fmla="*/ 58847 w 251105"/>
              <a:gd name="connsiteY12" fmla="*/ 17617 h 93826"/>
              <a:gd name="connsiteX13" fmla="*/ 110 w 251105"/>
              <a:gd name="connsiteY13" fmla="*/ 1742 h 9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1105" h="93826">
                <a:moveTo>
                  <a:pt x="110" y="1742"/>
                </a:moveTo>
                <a:cubicBezTo>
                  <a:pt x="3020" y="-110"/>
                  <a:pt x="63081" y="-2226"/>
                  <a:pt x="76310" y="6505"/>
                </a:cubicBezTo>
                <a:cubicBezTo>
                  <a:pt x="89539" y="15236"/>
                  <a:pt x="74193" y="43282"/>
                  <a:pt x="79485" y="54130"/>
                </a:cubicBezTo>
                <a:cubicBezTo>
                  <a:pt x="84777" y="64978"/>
                  <a:pt x="110441" y="65507"/>
                  <a:pt x="108060" y="71592"/>
                </a:cubicBezTo>
                <a:cubicBezTo>
                  <a:pt x="105679" y="77677"/>
                  <a:pt x="54878" y="88525"/>
                  <a:pt x="65197" y="90642"/>
                </a:cubicBezTo>
                <a:cubicBezTo>
                  <a:pt x="75516" y="92759"/>
                  <a:pt x="148276" y="89848"/>
                  <a:pt x="169972" y="84292"/>
                </a:cubicBezTo>
                <a:cubicBezTo>
                  <a:pt x="191668" y="78736"/>
                  <a:pt x="181878" y="71328"/>
                  <a:pt x="195372" y="57305"/>
                </a:cubicBezTo>
                <a:cubicBezTo>
                  <a:pt x="208866" y="43282"/>
                  <a:pt x="248554" y="-3020"/>
                  <a:pt x="250935" y="155"/>
                </a:cubicBezTo>
                <a:cubicBezTo>
                  <a:pt x="253316" y="3330"/>
                  <a:pt x="230298" y="60745"/>
                  <a:pt x="209660" y="76355"/>
                </a:cubicBezTo>
                <a:cubicBezTo>
                  <a:pt x="189023" y="91965"/>
                  <a:pt x="145895" y="93553"/>
                  <a:pt x="127110" y="93817"/>
                </a:cubicBezTo>
                <a:cubicBezTo>
                  <a:pt x="108325" y="94081"/>
                  <a:pt x="108324" y="89055"/>
                  <a:pt x="96947" y="77942"/>
                </a:cubicBezTo>
                <a:cubicBezTo>
                  <a:pt x="85570" y="66830"/>
                  <a:pt x="65197" y="37196"/>
                  <a:pt x="58847" y="27142"/>
                </a:cubicBezTo>
                <a:cubicBezTo>
                  <a:pt x="52497" y="17088"/>
                  <a:pt x="64932" y="20792"/>
                  <a:pt x="58847" y="17617"/>
                </a:cubicBezTo>
                <a:cubicBezTo>
                  <a:pt x="52762" y="14442"/>
                  <a:pt x="-2800" y="3594"/>
                  <a:pt x="110" y="1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A804855-218C-4545-8E21-0DE06EA15C6B}"/>
              </a:ext>
            </a:extLst>
          </p:cNvPr>
          <p:cNvSpPr/>
          <p:nvPr/>
        </p:nvSpPr>
        <p:spPr>
          <a:xfrm>
            <a:off x="5394325" y="5209417"/>
            <a:ext cx="293159" cy="140586"/>
          </a:xfrm>
          <a:custGeom>
            <a:avLst/>
            <a:gdLst>
              <a:gd name="connsiteX0" fmla="*/ 0 w 293159"/>
              <a:gd name="connsiteY0" fmla="*/ 21396 h 140586"/>
              <a:gd name="connsiteX1" fmla="*/ 157163 w 293159"/>
              <a:gd name="connsiteY1" fmla="*/ 758 h 140586"/>
              <a:gd name="connsiteX2" fmla="*/ 215900 w 293159"/>
              <a:gd name="connsiteY2" fmla="*/ 45208 h 140586"/>
              <a:gd name="connsiteX3" fmla="*/ 280988 w 293159"/>
              <a:gd name="connsiteY3" fmla="*/ 140458 h 140586"/>
              <a:gd name="connsiteX4" fmla="*/ 290513 w 293159"/>
              <a:gd name="connsiteY4" fmla="*/ 65846 h 140586"/>
              <a:gd name="connsiteX5" fmla="*/ 249238 w 293159"/>
              <a:gd name="connsiteY5" fmla="*/ 73783 h 140586"/>
              <a:gd name="connsiteX6" fmla="*/ 228600 w 293159"/>
              <a:gd name="connsiteY6" fmla="*/ 29333 h 140586"/>
              <a:gd name="connsiteX7" fmla="*/ 168275 w 293159"/>
              <a:gd name="connsiteY7" fmla="*/ 22983 h 140586"/>
              <a:gd name="connsiteX8" fmla="*/ 0 w 293159"/>
              <a:gd name="connsiteY8" fmla="*/ 21396 h 14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159" h="140586">
                <a:moveTo>
                  <a:pt x="0" y="21396"/>
                </a:moveTo>
                <a:cubicBezTo>
                  <a:pt x="60590" y="9092"/>
                  <a:pt x="121180" y="-3211"/>
                  <a:pt x="157163" y="758"/>
                </a:cubicBezTo>
                <a:cubicBezTo>
                  <a:pt x="193146" y="4727"/>
                  <a:pt x="195263" y="21925"/>
                  <a:pt x="215900" y="45208"/>
                </a:cubicBezTo>
                <a:cubicBezTo>
                  <a:pt x="236537" y="68491"/>
                  <a:pt x="268553" y="137018"/>
                  <a:pt x="280988" y="140458"/>
                </a:cubicBezTo>
                <a:cubicBezTo>
                  <a:pt x="293423" y="143898"/>
                  <a:pt x="295805" y="76959"/>
                  <a:pt x="290513" y="65846"/>
                </a:cubicBezTo>
                <a:cubicBezTo>
                  <a:pt x="285221" y="54734"/>
                  <a:pt x="259557" y="79869"/>
                  <a:pt x="249238" y="73783"/>
                </a:cubicBezTo>
                <a:cubicBezTo>
                  <a:pt x="238919" y="67697"/>
                  <a:pt x="242094" y="37800"/>
                  <a:pt x="228600" y="29333"/>
                </a:cubicBezTo>
                <a:cubicBezTo>
                  <a:pt x="215106" y="20866"/>
                  <a:pt x="168275" y="22983"/>
                  <a:pt x="168275" y="22983"/>
                </a:cubicBezTo>
                <a:lnTo>
                  <a:pt x="0" y="213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FAC01F9-4992-40D6-B61A-70792F358E1C}"/>
              </a:ext>
            </a:extLst>
          </p:cNvPr>
          <p:cNvSpPr/>
          <p:nvPr/>
        </p:nvSpPr>
        <p:spPr>
          <a:xfrm>
            <a:off x="4947962" y="5274024"/>
            <a:ext cx="260776" cy="136202"/>
          </a:xfrm>
          <a:custGeom>
            <a:avLst/>
            <a:gdLst>
              <a:gd name="connsiteX0" fmla="*/ 276 w 260776"/>
              <a:gd name="connsiteY0" fmla="*/ 21876 h 136202"/>
              <a:gd name="connsiteX1" fmla="*/ 146326 w 260776"/>
              <a:gd name="connsiteY1" fmla="*/ 4414 h 136202"/>
              <a:gd name="connsiteX2" fmla="*/ 119338 w 260776"/>
              <a:gd name="connsiteY2" fmla="*/ 26639 h 136202"/>
              <a:gd name="connsiteX3" fmla="*/ 120926 w 260776"/>
              <a:gd name="connsiteY3" fmla="*/ 29814 h 136202"/>
              <a:gd name="connsiteX4" fmla="*/ 216176 w 260776"/>
              <a:gd name="connsiteY4" fmla="*/ 23464 h 136202"/>
              <a:gd name="connsiteX5" fmla="*/ 227288 w 260776"/>
              <a:gd name="connsiteY5" fmla="*/ 69501 h 136202"/>
              <a:gd name="connsiteX6" fmla="*/ 127276 w 260776"/>
              <a:gd name="connsiteY6" fmla="*/ 136176 h 136202"/>
              <a:gd name="connsiteX7" fmla="*/ 254276 w 260776"/>
              <a:gd name="connsiteY7" fmla="*/ 61564 h 136202"/>
              <a:gd name="connsiteX8" fmla="*/ 236813 w 260776"/>
              <a:gd name="connsiteY8" fmla="*/ 9176 h 136202"/>
              <a:gd name="connsiteX9" fmla="*/ 189188 w 260776"/>
              <a:gd name="connsiteY9" fmla="*/ 1239 h 136202"/>
              <a:gd name="connsiteX10" fmla="*/ 276 w 260776"/>
              <a:gd name="connsiteY10" fmla="*/ 21876 h 13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776" h="136202">
                <a:moveTo>
                  <a:pt x="276" y="21876"/>
                </a:moveTo>
                <a:cubicBezTo>
                  <a:pt x="-6868" y="22405"/>
                  <a:pt x="126482" y="3620"/>
                  <a:pt x="146326" y="4414"/>
                </a:cubicBezTo>
                <a:cubicBezTo>
                  <a:pt x="166170" y="5208"/>
                  <a:pt x="123571" y="22406"/>
                  <a:pt x="119338" y="26639"/>
                </a:cubicBezTo>
                <a:cubicBezTo>
                  <a:pt x="115105" y="30872"/>
                  <a:pt x="104786" y="30343"/>
                  <a:pt x="120926" y="29814"/>
                </a:cubicBezTo>
                <a:cubicBezTo>
                  <a:pt x="137066" y="29285"/>
                  <a:pt x="198449" y="16849"/>
                  <a:pt x="216176" y="23464"/>
                </a:cubicBezTo>
                <a:cubicBezTo>
                  <a:pt x="233903" y="30079"/>
                  <a:pt x="242105" y="50716"/>
                  <a:pt x="227288" y="69501"/>
                </a:cubicBezTo>
                <a:cubicBezTo>
                  <a:pt x="212471" y="88286"/>
                  <a:pt x="122778" y="137499"/>
                  <a:pt x="127276" y="136176"/>
                </a:cubicBezTo>
                <a:cubicBezTo>
                  <a:pt x="131774" y="134853"/>
                  <a:pt x="236020" y="82731"/>
                  <a:pt x="254276" y="61564"/>
                </a:cubicBezTo>
                <a:cubicBezTo>
                  <a:pt x="272532" y="40397"/>
                  <a:pt x="247661" y="19230"/>
                  <a:pt x="236813" y="9176"/>
                </a:cubicBezTo>
                <a:cubicBezTo>
                  <a:pt x="225965" y="-878"/>
                  <a:pt x="227817" y="-1142"/>
                  <a:pt x="189188" y="1239"/>
                </a:cubicBezTo>
                <a:cubicBezTo>
                  <a:pt x="150559" y="3620"/>
                  <a:pt x="7420" y="21347"/>
                  <a:pt x="276" y="2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BB283E2-E7E1-488D-B753-0E8181DC3DE6}"/>
              </a:ext>
            </a:extLst>
          </p:cNvPr>
          <p:cNvSpPr/>
          <p:nvPr/>
        </p:nvSpPr>
        <p:spPr>
          <a:xfrm>
            <a:off x="4932007" y="5270389"/>
            <a:ext cx="173294" cy="39799"/>
          </a:xfrm>
          <a:custGeom>
            <a:avLst/>
            <a:gdLst>
              <a:gd name="connsiteX0" fmla="*/ 356 w 173294"/>
              <a:gd name="connsiteY0" fmla="*/ 39799 h 39799"/>
              <a:gd name="connsiteX1" fmla="*/ 167043 w 173294"/>
              <a:gd name="connsiteY1" fmla="*/ 4874 h 39799"/>
              <a:gd name="connsiteX2" fmla="*/ 124181 w 173294"/>
              <a:gd name="connsiteY2" fmla="*/ 4874 h 39799"/>
              <a:gd name="connsiteX3" fmla="*/ 356 w 173294"/>
              <a:gd name="connsiteY3" fmla="*/ 39799 h 3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294" h="39799">
                <a:moveTo>
                  <a:pt x="356" y="39799"/>
                </a:moveTo>
                <a:cubicBezTo>
                  <a:pt x="7500" y="39799"/>
                  <a:pt x="146406" y="10695"/>
                  <a:pt x="167043" y="4874"/>
                </a:cubicBezTo>
                <a:cubicBezTo>
                  <a:pt x="187680" y="-947"/>
                  <a:pt x="153021" y="-2270"/>
                  <a:pt x="124181" y="4874"/>
                </a:cubicBezTo>
                <a:cubicBezTo>
                  <a:pt x="95342" y="12018"/>
                  <a:pt x="-6788" y="39799"/>
                  <a:pt x="356" y="39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5BCE9B25-9E70-454B-A7C6-D41030D39080}"/>
              </a:ext>
            </a:extLst>
          </p:cNvPr>
          <p:cNvSpPr/>
          <p:nvPr/>
        </p:nvSpPr>
        <p:spPr>
          <a:xfrm>
            <a:off x="5119688" y="5283534"/>
            <a:ext cx="403225" cy="172835"/>
          </a:xfrm>
          <a:custGeom>
            <a:avLst/>
            <a:gdLst>
              <a:gd name="connsiteX0" fmla="*/ 0 w 403225"/>
              <a:gd name="connsiteY0" fmla="*/ 172704 h 172835"/>
              <a:gd name="connsiteX1" fmla="*/ 114300 w 403225"/>
              <a:gd name="connsiteY1" fmla="*/ 91741 h 172835"/>
              <a:gd name="connsiteX2" fmla="*/ 117475 w 403225"/>
              <a:gd name="connsiteY2" fmla="*/ 120316 h 172835"/>
              <a:gd name="connsiteX3" fmla="*/ 146050 w 403225"/>
              <a:gd name="connsiteY3" fmla="*/ 83804 h 172835"/>
              <a:gd name="connsiteX4" fmla="*/ 276225 w 403225"/>
              <a:gd name="connsiteY4" fmla="*/ 40941 h 172835"/>
              <a:gd name="connsiteX5" fmla="*/ 220662 w 403225"/>
              <a:gd name="connsiteY5" fmla="*/ 96504 h 172835"/>
              <a:gd name="connsiteX6" fmla="*/ 365125 w 403225"/>
              <a:gd name="connsiteY6" fmla="*/ 10779 h 172835"/>
              <a:gd name="connsiteX7" fmla="*/ 403225 w 403225"/>
              <a:gd name="connsiteY7" fmla="*/ 1254 h 172835"/>
              <a:gd name="connsiteX8" fmla="*/ 168275 w 403225"/>
              <a:gd name="connsiteY8" fmla="*/ 55229 h 172835"/>
              <a:gd name="connsiteX9" fmla="*/ 112712 w 403225"/>
              <a:gd name="connsiteY9" fmla="*/ 69516 h 172835"/>
              <a:gd name="connsiteX10" fmla="*/ 0 w 403225"/>
              <a:gd name="connsiteY10" fmla="*/ 172704 h 17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225" h="172835">
                <a:moveTo>
                  <a:pt x="0" y="172704"/>
                </a:moveTo>
                <a:cubicBezTo>
                  <a:pt x="265" y="176408"/>
                  <a:pt x="94721" y="100472"/>
                  <a:pt x="114300" y="91741"/>
                </a:cubicBezTo>
                <a:cubicBezTo>
                  <a:pt x="133879" y="83010"/>
                  <a:pt x="112183" y="121639"/>
                  <a:pt x="117475" y="120316"/>
                </a:cubicBezTo>
                <a:cubicBezTo>
                  <a:pt x="122767" y="118993"/>
                  <a:pt x="119592" y="97033"/>
                  <a:pt x="146050" y="83804"/>
                </a:cubicBezTo>
                <a:cubicBezTo>
                  <a:pt x="172508" y="70575"/>
                  <a:pt x="263790" y="38824"/>
                  <a:pt x="276225" y="40941"/>
                </a:cubicBezTo>
                <a:cubicBezTo>
                  <a:pt x="288660" y="43058"/>
                  <a:pt x="205845" y="101531"/>
                  <a:pt x="220662" y="96504"/>
                </a:cubicBezTo>
                <a:cubicBezTo>
                  <a:pt x="235479" y="91477"/>
                  <a:pt x="334698" y="26654"/>
                  <a:pt x="365125" y="10779"/>
                </a:cubicBezTo>
                <a:cubicBezTo>
                  <a:pt x="395552" y="-5096"/>
                  <a:pt x="403225" y="1254"/>
                  <a:pt x="403225" y="1254"/>
                </a:cubicBezTo>
                <a:lnTo>
                  <a:pt x="168275" y="55229"/>
                </a:lnTo>
                <a:cubicBezTo>
                  <a:pt x="119856" y="66606"/>
                  <a:pt x="138377" y="53112"/>
                  <a:pt x="112712" y="69516"/>
                </a:cubicBezTo>
                <a:cubicBezTo>
                  <a:pt x="87047" y="85920"/>
                  <a:pt x="-265" y="169000"/>
                  <a:pt x="0" y="172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FA75CFD-D5E4-4AFB-9DE0-BA427FD3AC62}"/>
              </a:ext>
            </a:extLst>
          </p:cNvPr>
          <p:cNvSpPr/>
          <p:nvPr/>
        </p:nvSpPr>
        <p:spPr>
          <a:xfrm>
            <a:off x="5322537" y="5346764"/>
            <a:ext cx="157237" cy="57136"/>
          </a:xfrm>
          <a:custGeom>
            <a:avLst/>
            <a:gdLst>
              <a:gd name="connsiteX0" fmla="*/ 1938 w 157237"/>
              <a:gd name="connsiteY0" fmla="*/ 57086 h 57136"/>
              <a:gd name="connsiteX1" fmla="*/ 155926 w 157237"/>
              <a:gd name="connsiteY1" fmla="*/ 3111 h 57136"/>
              <a:gd name="connsiteX2" fmla="*/ 73376 w 157237"/>
              <a:gd name="connsiteY2" fmla="*/ 12636 h 57136"/>
              <a:gd name="connsiteX3" fmla="*/ 1938 w 157237"/>
              <a:gd name="connsiteY3" fmla="*/ 57086 h 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237" h="57136">
                <a:moveTo>
                  <a:pt x="1938" y="57086"/>
                </a:moveTo>
                <a:cubicBezTo>
                  <a:pt x="15696" y="55499"/>
                  <a:pt x="144020" y="10519"/>
                  <a:pt x="155926" y="3111"/>
                </a:cubicBezTo>
                <a:cubicBezTo>
                  <a:pt x="167832" y="-4297"/>
                  <a:pt x="95336" y="2582"/>
                  <a:pt x="73376" y="12636"/>
                </a:cubicBezTo>
                <a:cubicBezTo>
                  <a:pt x="51416" y="22690"/>
                  <a:pt x="-11820" y="58673"/>
                  <a:pt x="1938" y="57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AE11ECBD-560E-4A71-84F2-6B8A841903D6}"/>
              </a:ext>
            </a:extLst>
          </p:cNvPr>
          <p:cNvSpPr/>
          <p:nvPr/>
        </p:nvSpPr>
        <p:spPr>
          <a:xfrm>
            <a:off x="5511476" y="5283160"/>
            <a:ext cx="141585" cy="86125"/>
          </a:xfrm>
          <a:custGeom>
            <a:avLst/>
            <a:gdLst>
              <a:gd name="connsiteX0" fmla="*/ 324 w 141585"/>
              <a:gd name="connsiteY0" fmla="*/ 6390 h 86125"/>
              <a:gd name="connsiteX1" fmla="*/ 84462 w 141585"/>
              <a:gd name="connsiteY1" fmla="*/ 12740 h 86125"/>
              <a:gd name="connsiteX2" fmla="*/ 98749 w 141585"/>
              <a:gd name="connsiteY2" fmla="*/ 85765 h 86125"/>
              <a:gd name="connsiteX3" fmla="*/ 111449 w 141585"/>
              <a:gd name="connsiteY3" fmla="*/ 39728 h 86125"/>
              <a:gd name="connsiteX4" fmla="*/ 140024 w 141585"/>
              <a:gd name="connsiteY4" fmla="*/ 15915 h 86125"/>
              <a:gd name="connsiteX5" fmla="*/ 59062 w 141585"/>
              <a:gd name="connsiteY5" fmla="*/ 40 h 86125"/>
              <a:gd name="connsiteX6" fmla="*/ 324 w 141585"/>
              <a:gd name="connsiteY6" fmla="*/ 6390 h 8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85" h="86125">
                <a:moveTo>
                  <a:pt x="324" y="6390"/>
                </a:moveTo>
                <a:cubicBezTo>
                  <a:pt x="4557" y="8507"/>
                  <a:pt x="68058" y="-489"/>
                  <a:pt x="84462" y="12740"/>
                </a:cubicBezTo>
                <a:cubicBezTo>
                  <a:pt x="100866" y="25969"/>
                  <a:pt x="94251" y="81267"/>
                  <a:pt x="98749" y="85765"/>
                </a:cubicBezTo>
                <a:cubicBezTo>
                  <a:pt x="103247" y="90263"/>
                  <a:pt x="104570" y="51370"/>
                  <a:pt x="111449" y="39728"/>
                </a:cubicBezTo>
                <a:cubicBezTo>
                  <a:pt x="118328" y="28086"/>
                  <a:pt x="148755" y="22530"/>
                  <a:pt x="140024" y="15915"/>
                </a:cubicBezTo>
                <a:cubicBezTo>
                  <a:pt x="131293" y="9300"/>
                  <a:pt x="83933" y="569"/>
                  <a:pt x="59062" y="40"/>
                </a:cubicBezTo>
                <a:cubicBezTo>
                  <a:pt x="34191" y="-489"/>
                  <a:pt x="-3909" y="4273"/>
                  <a:pt x="324" y="6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10DAFCC-892E-4640-8A3A-AAEB99DAD0FE}"/>
              </a:ext>
            </a:extLst>
          </p:cNvPr>
          <p:cNvSpPr/>
          <p:nvPr/>
        </p:nvSpPr>
        <p:spPr>
          <a:xfrm>
            <a:off x="3171665" y="5935437"/>
            <a:ext cx="496136" cy="205393"/>
          </a:xfrm>
          <a:custGeom>
            <a:avLst/>
            <a:gdLst>
              <a:gd name="connsiteX0" fmla="*/ 160 w 496136"/>
              <a:gd name="connsiteY0" fmla="*/ 205013 h 205393"/>
              <a:gd name="connsiteX1" fmla="*/ 47785 w 496136"/>
              <a:gd name="connsiteY1" fmla="*/ 116113 h 205393"/>
              <a:gd name="connsiteX2" fmla="*/ 212885 w 496136"/>
              <a:gd name="connsiteY2" fmla="*/ 46263 h 205393"/>
              <a:gd name="connsiteX3" fmla="*/ 325598 w 496136"/>
              <a:gd name="connsiteY3" fmla="*/ 43088 h 205393"/>
              <a:gd name="connsiteX4" fmla="*/ 490698 w 496136"/>
              <a:gd name="connsiteY4" fmla="*/ 84363 h 205393"/>
              <a:gd name="connsiteX5" fmla="*/ 454185 w 496136"/>
              <a:gd name="connsiteY5" fmla="*/ 55788 h 205393"/>
              <a:gd name="connsiteX6" fmla="*/ 431960 w 496136"/>
              <a:gd name="connsiteY6" fmla="*/ 30388 h 205393"/>
              <a:gd name="connsiteX7" fmla="*/ 392273 w 496136"/>
              <a:gd name="connsiteY7" fmla="*/ 17688 h 205393"/>
              <a:gd name="connsiteX8" fmla="*/ 333535 w 496136"/>
              <a:gd name="connsiteY8" fmla="*/ 1813 h 205393"/>
              <a:gd name="connsiteX9" fmla="*/ 217648 w 496136"/>
              <a:gd name="connsiteY9" fmla="*/ 4988 h 205393"/>
              <a:gd name="connsiteX10" fmla="*/ 150973 w 496136"/>
              <a:gd name="connsiteY10" fmla="*/ 43088 h 205393"/>
              <a:gd name="connsiteX11" fmla="*/ 58898 w 496136"/>
              <a:gd name="connsiteY11" fmla="*/ 79601 h 205393"/>
              <a:gd name="connsiteX12" fmla="*/ 160 w 496136"/>
              <a:gd name="connsiteY12" fmla="*/ 205013 h 20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6136" h="205393">
                <a:moveTo>
                  <a:pt x="160" y="205013"/>
                </a:moveTo>
                <a:cubicBezTo>
                  <a:pt x="-1692" y="211098"/>
                  <a:pt x="12331" y="142571"/>
                  <a:pt x="47785" y="116113"/>
                </a:cubicBezTo>
                <a:cubicBezTo>
                  <a:pt x="83239" y="89655"/>
                  <a:pt x="166583" y="58434"/>
                  <a:pt x="212885" y="46263"/>
                </a:cubicBezTo>
                <a:cubicBezTo>
                  <a:pt x="259187" y="34092"/>
                  <a:pt x="279296" y="36738"/>
                  <a:pt x="325598" y="43088"/>
                </a:cubicBezTo>
                <a:cubicBezTo>
                  <a:pt x="371900" y="49438"/>
                  <a:pt x="469267" y="82246"/>
                  <a:pt x="490698" y="84363"/>
                </a:cubicBezTo>
                <a:cubicBezTo>
                  <a:pt x="512129" y="86480"/>
                  <a:pt x="463975" y="64784"/>
                  <a:pt x="454185" y="55788"/>
                </a:cubicBezTo>
                <a:cubicBezTo>
                  <a:pt x="444395" y="46792"/>
                  <a:pt x="442279" y="36738"/>
                  <a:pt x="431960" y="30388"/>
                </a:cubicBezTo>
                <a:cubicBezTo>
                  <a:pt x="421641" y="24038"/>
                  <a:pt x="408677" y="22451"/>
                  <a:pt x="392273" y="17688"/>
                </a:cubicBezTo>
                <a:cubicBezTo>
                  <a:pt x="375869" y="12925"/>
                  <a:pt x="362639" y="3930"/>
                  <a:pt x="333535" y="1813"/>
                </a:cubicBezTo>
                <a:cubicBezTo>
                  <a:pt x="304431" y="-304"/>
                  <a:pt x="248075" y="-1891"/>
                  <a:pt x="217648" y="4988"/>
                </a:cubicBezTo>
                <a:cubicBezTo>
                  <a:pt x="187221" y="11867"/>
                  <a:pt x="177431" y="30652"/>
                  <a:pt x="150973" y="43088"/>
                </a:cubicBezTo>
                <a:cubicBezTo>
                  <a:pt x="124515" y="55523"/>
                  <a:pt x="82975" y="55259"/>
                  <a:pt x="58898" y="79601"/>
                </a:cubicBezTo>
                <a:cubicBezTo>
                  <a:pt x="34821" y="103943"/>
                  <a:pt x="2012" y="198928"/>
                  <a:pt x="160" y="205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62E7F59-37DC-4334-9456-FCE1EC16215E}"/>
              </a:ext>
            </a:extLst>
          </p:cNvPr>
          <p:cNvSpPr/>
          <p:nvPr/>
        </p:nvSpPr>
        <p:spPr>
          <a:xfrm>
            <a:off x="3667178" y="6026969"/>
            <a:ext cx="212582" cy="232647"/>
          </a:xfrm>
          <a:custGeom>
            <a:avLst/>
            <a:gdLst>
              <a:gd name="connsiteX0" fmla="*/ 12647 w 212582"/>
              <a:gd name="connsiteY0" fmla="*/ 3944 h 232647"/>
              <a:gd name="connsiteX1" fmla="*/ 196797 w 212582"/>
              <a:gd name="connsiteY1" fmla="*/ 159519 h 232647"/>
              <a:gd name="connsiteX2" fmla="*/ 198385 w 212582"/>
              <a:gd name="connsiteY2" fmla="*/ 183331 h 232647"/>
              <a:gd name="connsiteX3" fmla="*/ 158697 w 212582"/>
              <a:gd name="connsiteY3" fmla="*/ 232544 h 232647"/>
              <a:gd name="connsiteX4" fmla="*/ 184097 w 212582"/>
              <a:gd name="connsiteY4" fmla="*/ 169044 h 232647"/>
              <a:gd name="connsiteX5" fmla="*/ 144410 w 212582"/>
              <a:gd name="connsiteY5" fmla="*/ 113481 h 232647"/>
              <a:gd name="connsiteX6" fmla="*/ 30110 w 212582"/>
              <a:gd name="connsiteY6" fmla="*/ 51569 h 232647"/>
              <a:gd name="connsiteX7" fmla="*/ 12647 w 212582"/>
              <a:gd name="connsiteY7" fmla="*/ 3944 h 23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582" h="232647">
                <a:moveTo>
                  <a:pt x="12647" y="3944"/>
                </a:moveTo>
                <a:cubicBezTo>
                  <a:pt x="40428" y="21936"/>
                  <a:pt x="165841" y="129621"/>
                  <a:pt x="196797" y="159519"/>
                </a:cubicBezTo>
                <a:cubicBezTo>
                  <a:pt x="227753" y="189417"/>
                  <a:pt x="204735" y="171160"/>
                  <a:pt x="198385" y="183331"/>
                </a:cubicBezTo>
                <a:cubicBezTo>
                  <a:pt x="192035" y="195502"/>
                  <a:pt x="161078" y="234925"/>
                  <a:pt x="158697" y="232544"/>
                </a:cubicBezTo>
                <a:cubicBezTo>
                  <a:pt x="156316" y="230163"/>
                  <a:pt x="186478" y="188888"/>
                  <a:pt x="184097" y="169044"/>
                </a:cubicBezTo>
                <a:cubicBezTo>
                  <a:pt x="181716" y="149200"/>
                  <a:pt x="170075" y="133060"/>
                  <a:pt x="144410" y="113481"/>
                </a:cubicBezTo>
                <a:cubicBezTo>
                  <a:pt x="118745" y="93902"/>
                  <a:pt x="51806" y="68767"/>
                  <a:pt x="30110" y="51569"/>
                </a:cubicBezTo>
                <a:cubicBezTo>
                  <a:pt x="8414" y="34371"/>
                  <a:pt x="-15134" y="-14048"/>
                  <a:pt x="12647" y="3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998AEE9-51BF-4F7F-9F04-416878DBA08C}"/>
              </a:ext>
            </a:extLst>
          </p:cNvPr>
          <p:cNvSpPr/>
          <p:nvPr/>
        </p:nvSpPr>
        <p:spPr>
          <a:xfrm>
            <a:off x="3758790" y="6143622"/>
            <a:ext cx="67189" cy="122536"/>
          </a:xfrm>
          <a:custGeom>
            <a:avLst/>
            <a:gdLst>
              <a:gd name="connsiteX0" fmla="*/ 67085 w 67189"/>
              <a:gd name="connsiteY0" fmla="*/ 3 h 122536"/>
              <a:gd name="connsiteX1" fmla="*/ 36923 w 67189"/>
              <a:gd name="connsiteY1" fmla="*/ 77791 h 122536"/>
              <a:gd name="connsiteX2" fmla="*/ 410 w 67189"/>
              <a:gd name="connsiteY2" fmla="*/ 114303 h 122536"/>
              <a:gd name="connsiteX3" fmla="*/ 62323 w 67189"/>
              <a:gd name="connsiteY3" fmla="*/ 122241 h 122536"/>
              <a:gd name="connsiteX4" fmla="*/ 35335 w 67189"/>
              <a:gd name="connsiteY4" fmla="*/ 107953 h 122536"/>
              <a:gd name="connsiteX5" fmla="*/ 46448 w 67189"/>
              <a:gd name="connsiteY5" fmla="*/ 80966 h 122536"/>
              <a:gd name="connsiteX6" fmla="*/ 67085 w 67189"/>
              <a:gd name="connsiteY6" fmla="*/ 3 h 12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189" h="122536">
                <a:moveTo>
                  <a:pt x="67085" y="3"/>
                </a:moveTo>
                <a:cubicBezTo>
                  <a:pt x="65498" y="-526"/>
                  <a:pt x="48035" y="58741"/>
                  <a:pt x="36923" y="77791"/>
                </a:cubicBezTo>
                <a:cubicBezTo>
                  <a:pt x="25811" y="96841"/>
                  <a:pt x="-3823" y="106895"/>
                  <a:pt x="410" y="114303"/>
                </a:cubicBezTo>
                <a:cubicBezTo>
                  <a:pt x="4643" y="121711"/>
                  <a:pt x="56502" y="123299"/>
                  <a:pt x="62323" y="122241"/>
                </a:cubicBezTo>
                <a:cubicBezTo>
                  <a:pt x="68144" y="121183"/>
                  <a:pt x="37981" y="114832"/>
                  <a:pt x="35335" y="107953"/>
                </a:cubicBezTo>
                <a:cubicBezTo>
                  <a:pt x="32689" y="101074"/>
                  <a:pt x="41156" y="94460"/>
                  <a:pt x="46448" y="80966"/>
                </a:cubicBezTo>
                <a:cubicBezTo>
                  <a:pt x="51740" y="67472"/>
                  <a:pt x="68672" y="532"/>
                  <a:pt x="670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DBF4067-9B35-4893-AA35-832D9CF49C7A}"/>
              </a:ext>
            </a:extLst>
          </p:cNvPr>
          <p:cNvSpPr/>
          <p:nvPr/>
        </p:nvSpPr>
        <p:spPr>
          <a:xfrm>
            <a:off x="3604963" y="6078538"/>
            <a:ext cx="118541" cy="227620"/>
          </a:xfrm>
          <a:custGeom>
            <a:avLst/>
            <a:gdLst>
              <a:gd name="connsiteX0" fmla="*/ 66925 w 118541"/>
              <a:gd name="connsiteY0" fmla="*/ 0 h 227620"/>
              <a:gd name="connsiteX1" fmla="*/ 117725 w 118541"/>
              <a:gd name="connsiteY1" fmla="*/ 49212 h 227620"/>
              <a:gd name="connsiteX2" fmla="*/ 95500 w 118541"/>
              <a:gd name="connsiteY2" fmla="*/ 125412 h 227620"/>
              <a:gd name="connsiteX3" fmla="*/ 58987 w 118541"/>
              <a:gd name="connsiteY3" fmla="*/ 182562 h 227620"/>
              <a:gd name="connsiteX4" fmla="*/ 12950 w 118541"/>
              <a:gd name="connsiteY4" fmla="*/ 215900 h 227620"/>
              <a:gd name="connsiteX5" fmla="*/ 5012 w 118541"/>
              <a:gd name="connsiteY5" fmla="*/ 222250 h 227620"/>
              <a:gd name="connsiteX6" fmla="*/ 81212 w 118541"/>
              <a:gd name="connsiteY6" fmla="*/ 141287 h 227620"/>
              <a:gd name="connsiteX7" fmla="*/ 92325 w 118541"/>
              <a:gd name="connsiteY7" fmla="*/ 98425 h 227620"/>
              <a:gd name="connsiteX8" fmla="*/ 89150 w 118541"/>
              <a:gd name="connsiteY8" fmla="*/ 49212 h 227620"/>
              <a:gd name="connsiteX9" fmla="*/ 66925 w 118541"/>
              <a:gd name="connsiteY9" fmla="*/ 0 h 22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41" h="227620">
                <a:moveTo>
                  <a:pt x="66925" y="0"/>
                </a:moveTo>
                <a:cubicBezTo>
                  <a:pt x="71687" y="0"/>
                  <a:pt x="112963" y="28310"/>
                  <a:pt x="117725" y="49212"/>
                </a:cubicBezTo>
                <a:cubicBezTo>
                  <a:pt x="122487" y="70114"/>
                  <a:pt x="105290" y="103187"/>
                  <a:pt x="95500" y="125412"/>
                </a:cubicBezTo>
                <a:cubicBezTo>
                  <a:pt x="85710" y="147637"/>
                  <a:pt x="72745" y="167481"/>
                  <a:pt x="58987" y="182562"/>
                </a:cubicBezTo>
                <a:cubicBezTo>
                  <a:pt x="45229" y="197643"/>
                  <a:pt x="21946" y="209285"/>
                  <a:pt x="12950" y="215900"/>
                </a:cubicBezTo>
                <a:cubicBezTo>
                  <a:pt x="3954" y="222515"/>
                  <a:pt x="-6365" y="234686"/>
                  <a:pt x="5012" y="222250"/>
                </a:cubicBezTo>
                <a:cubicBezTo>
                  <a:pt x="16389" y="209815"/>
                  <a:pt x="66660" y="161924"/>
                  <a:pt x="81212" y="141287"/>
                </a:cubicBezTo>
                <a:cubicBezTo>
                  <a:pt x="95764" y="120650"/>
                  <a:pt x="91002" y="113771"/>
                  <a:pt x="92325" y="98425"/>
                </a:cubicBezTo>
                <a:cubicBezTo>
                  <a:pt x="93648" y="83079"/>
                  <a:pt x="93119" y="64822"/>
                  <a:pt x="89150" y="49212"/>
                </a:cubicBezTo>
                <a:cubicBezTo>
                  <a:pt x="85181" y="33602"/>
                  <a:pt x="62163" y="0"/>
                  <a:pt x="669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5E70E47-6B9F-4CCD-B8E0-C9531532C7A3}"/>
              </a:ext>
            </a:extLst>
          </p:cNvPr>
          <p:cNvSpPr/>
          <p:nvPr/>
        </p:nvSpPr>
        <p:spPr>
          <a:xfrm>
            <a:off x="3286031" y="6251477"/>
            <a:ext cx="338728" cy="65303"/>
          </a:xfrm>
          <a:custGeom>
            <a:avLst/>
            <a:gdLst>
              <a:gd name="connsiteX0" fmla="*/ 94 w 338728"/>
              <a:gd name="connsiteY0" fmla="*/ 98 h 65303"/>
              <a:gd name="connsiteX1" fmla="*/ 125507 w 338728"/>
              <a:gd name="connsiteY1" fmla="*/ 47723 h 65303"/>
              <a:gd name="connsiteX2" fmla="*/ 227107 w 338728"/>
              <a:gd name="connsiteY2" fmla="*/ 50898 h 65303"/>
              <a:gd name="connsiteX3" fmla="*/ 338232 w 338728"/>
              <a:gd name="connsiteY3" fmla="*/ 36611 h 65303"/>
              <a:gd name="connsiteX4" fmla="*/ 181069 w 338728"/>
              <a:gd name="connsiteY4" fmla="*/ 58836 h 65303"/>
              <a:gd name="connsiteX5" fmla="*/ 146144 w 338728"/>
              <a:gd name="connsiteY5" fmla="*/ 62011 h 65303"/>
              <a:gd name="connsiteX6" fmla="*/ 94 w 338728"/>
              <a:gd name="connsiteY6" fmla="*/ 98 h 6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728" h="65303">
                <a:moveTo>
                  <a:pt x="94" y="98"/>
                </a:moveTo>
                <a:cubicBezTo>
                  <a:pt x="-3346" y="-2283"/>
                  <a:pt x="87672" y="39256"/>
                  <a:pt x="125507" y="47723"/>
                </a:cubicBezTo>
                <a:cubicBezTo>
                  <a:pt x="163342" y="56190"/>
                  <a:pt x="191653" y="52750"/>
                  <a:pt x="227107" y="50898"/>
                </a:cubicBezTo>
                <a:cubicBezTo>
                  <a:pt x="262561" y="49046"/>
                  <a:pt x="345905" y="35288"/>
                  <a:pt x="338232" y="36611"/>
                </a:cubicBezTo>
                <a:cubicBezTo>
                  <a:pt x="330559" y="37934"/>
                  <a:pt x="213084" y="54603"/>
                  <a:pt x="181069" y="58836"/>
                </a:cubicBezTo>
                <a:cubicBezTo>
                  <a:pt x="149054" y="63069"/>
                  <a:pt x="175513" y="69155"/>
                  <a:pt x="146144" y="62011"/>
                </a:cubicBezTo>
                <a:cubicBezTo>
                  <a:pt x="116775" y="54867"/>
                  <a:pt x="3534" y="2479"/>
                  <a:pt x="9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0622CB4-54C0-422B-BF61-677DA838E9E8}"/>
              </a:ext>
            </a:extLst>
          </p:cNvPr>
          <p:cNvSpPr/>
          <p:nvPr/>
        </p:nvSpPr>
        <p:spPr>
          <a:xfrm>
            <a:off x="3246438" y="6245225"/>
            <a:ext cx="388980" cy="80681"/>
          </a:xfrm>
          <a:custGeom>
            <a:avLst/>
            <a:gdLst>
              <a:gd name="connsiteX0" fmla="*/ 0 w 388980"/>
              <a:gd name="connsiteY0" fmla="*/ 0 h 80681"/>
              <a:gd name="connsiteX1" fmla="*/ 73025 w 388980"/>
              <a:gd name="connsiteY1" fmla="*/ 53975 h 80681"/>
              <a:gd name="connsiteX2" fmla="*/ 173037 w 388980"/>
              <a:gd name="connsiteY2" fmla="*/ 74613 h 80681"/>
              <a:gd name="connsiteX3" fmla="*/ 296862 w 388980"/>
              <a:gd name="connsiteY3" fmla="*/ 79375 h 80681"/>
              <a:gd name="connsiteX4" fmla="*/ 388937 w 388980"/>
              <a:gd name="connsiteY4" fmla="*/ 53975 h 80681"/>
              <a:gd name="connsiteX5" fmla="*/ 285750 w 388980"/>
              <a:gd name="connsiteY5" fmla="*/ 68263 h 80681"/>
              <a:gd name="connsiteX6" fmla="*/ 157162 w 388980"/>
              <a:gd name="connsiteY6" fmla="*/ 61913 h 80681"/>
              <a:gd name="connsiteX7" fmla="*/ 101600 w 388980"/>
              <a:gd name="connsiteY7" fmla="*/ 44450 h 80681"/>
              <a:gd name="connsiteX8" fmla="*/ 0 w 388980"/>
              <a:gd name="connsiteY8" fmla="*/ 0 h 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80" h="80681">
                <a:moveTo>
                  <a:pt x="0" y="0"/>
                </a:moveTo>
                <a:cubicBezTo>
                  <a:pt x="22093" y="20770"/>
                  <a:pt x="44186" y="41540"/>
                  <a:pt x="73025" y="53975"/>
                </a:cubicBezTo>
                <a:cubicBezTo>
                  <a:pt x="101865" y="66411"/>
                  <a:pt x="135731" y="70380"/>
                  <a:pt x="173037" y="74613"/>
                </a:cubicBezTo>
                <a:cubicBezTo>
                  <a:pt x="210343" y="78846"/>
                  <a:pt x="260879" y="82815"/>
                  <a:pt x="296862" y="79375"/>
                </a:cubicBezTo>
                <a:cubicBezTo>
                  <a:pt x="332845" y="75935"/>
                  <a:pt x="390789" y="55827"/>
                  <a:pt x="388937" y="53975"/>
                </a:cubicBezTo>
                <a:cubicBezTo>
                  <a:pt x="387085" y="52123"/>
                  <a:pt x="324379" y="66940"/>
                  <a:pt x="285750" y="68263"/>
                </a:cubicBezTo>
                <a:cubicBezTo>
                  <a:pt x="247121" y="69586"/>
                  <a:pt x="187854" y="65882"/>
                  <a:pt x="157162" y="61913"/>
                </a:cubicBezTo>
                <a:cubicBezTo>
                  <a:pt x="126470" y="57944"/>
                  <a:pt x="101600" y="44450"/>
                  <a:pt x="101600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9E368A3-AF62-4C5B-8574-2C0F039C5BD9}"/>
              </a:ext>
            </a:extLst>
          </p:cNvPr>
          <p:cNvSpPr/>
          <p:nvPr/>
        </p:nvSpPr>
        <p:spPr>
          <a:xfrm>
            <a:off x="3238280" y="6019685"/>
            <a:ext cx="57427" cy="220261"/>
          </a:xfrm>
          <a:custGeom>
            <a:avLst/>
            <a:gdLst>
              <a:gd name="connsiteX0" fmla="*/ 17153 w 57427"/>
              <a:gd name="connsiteY0" fmla="*/ 115 h 220261"/>
              <a:gd name="connsiteX1" fmla="*/ 15037 w 57427"/>
              <a:gd name="connsiteY1" fmla="*/ 95365 h 220261"/>
              <a:gd name="connsiteX2" fmla="*/ 17153 w 57427"/>
              <a:gd name="connsiteY2" fmla="*/ 122882 h 220261"/>
              <a:gd name="connsiteX3" fmla="*/ 57370 w 57427"/>
              <a:gd name="connsiteY3" fmla="*/ 218132 h 220261"/>
              <a:gd name="connsiteX4" fmla="*/ 25620 w 57427"/>
              <a:gd name="connsiteY4" fmla="*/ 186382 h 220261"/>
              <a:gd name="connsiteX5" fmla="*/ 8687 w 57427"/>
              <a:gd name="connsiteY5" fmla="*/ 154632 h 220261"/>
              <a:gd name="connsiteX6" fmla="*/ 220 w 57427"/>
              <a:gd name="connsiteY6" fmla="*/ 116532 h 220261"/>
              <a:gd name="connsiteX7" fmla="*/ 17153 w 57427"/>
              <a:gd name="connsiteY7" fmla="*/ 115 h 22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427" h="220261">
                <a:moveTo>
                  <a:pt x="17153" y="115"/>
                </a:moveTo>
                <a:cubicBezTo>
                  <a:pt x="19622" y="-3413"/>
                  <a:pt x="15037" y="74904"/>
                  <a:pt x="15037" y="95365"/>
                </a:cubicBezTo>
                <a:cubicBezTo>
                  <a:pt x="15037" y="115826"/>
                  <a:pt x="10098" y="102421"/>
                  <a:pt x="17153" y="122882"/>
                </a:cubicBezTo>
                <a:cubicBezTo>
                  <a:pt x="24208" y="143343"/>
                  <a:pt x="55959" y="207549"/>
                  <a:pt x="57370" y="218132"/>
                </a:cubicBezTo>
                <a:cubicBezTo>
                  <a:pt x="58781" y="228715"/>
                  <a:pt x="33734" y="196965"/>
                  <a:pt x="25620" y="186382"/>
                </a:cubicBezTo>
                <a:cubicBezTo>
                  <a:pt x="17506" y="175799"/>
                  <a:pt x="12920" y="166274"/>
                  <a:pt x="8687" y="154632"/>
                </a:cubicBezTo>
                <a:cubicBezTo>
                  <a:pt x="4454" y="142990"/>
                  <a:pt x="-1191" y="140521"/>
                  <a:pt x="220" y="116532"/>
                </a:cubicBezTo>
                <a:cubicBezTo>
                  <a:pt x="1631" y="92543"/>
                  <a:pt x="14684" y="3643"/>
                  <a:pt x="17153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83E233B-3725-454B-BC19-3361C4E197EF}"/>
              </a:ext>
            </a:extLst>
          </p:cNvPr>
          <p:cNvSpPr/>
          <p:nvPr/>
        </p:nvSpPr>
        <p:spPr>
          <a:xfrm>
            <a:off x="3374542" y="6026021"/>
            <a:ext cx="292987" cy="281043"/>
          </a:xfrm>
          <a:custGeom>
            <a:avLst/>
            <a:gdLst>
              <a:gd name="connsiteX0" fmla="*/ 227496 w 292987"/>
              <a:gd name="connsiteY0" fmla="*/ 3304 h 281043"/>
              <a:gd name="connsiteX1" fmla="*/ 289408 w 292987"/>
              <a:gd name="connsiteY1" fmla="*/ 57279 h 281043"/>
              <a:gd name="connsiteX2" fmla="*/ 283058 w 292987"/>
              <a:gd name="connsiteY2" fmla="*/ 166817 h 281043"/>
              <a:gd name="connsiteX3" fmla="*/ 262421 w 292987"/>
              <a:gd name="connsiteY3" fmla="*/ 222379 h 281043"/>
              <a:gd name="connsiteX4" fmla="*/ 208446 w 292987"/>
              <a:gd name="connsiteY4" fmla="*/ 263654 h 281043"/>
              <a:gd name="connsiteX5" fmla="*/ 121133 w 292987"/>
              <a:gd name="connsiteY5" fmla="*/ 279529 h 281043"/>
              <a:gd name="connsiteX6" fmla="*/ 44933 w 292987"/>
              <a:gd name="connsiteY6" fmla="*/ 228729 h 281043"/>
              <a:gd name="connsiteX7" fmla="*/ 17946 w 292987"/>
              <a:gd name="connsiteY7" fmla="*/ 165229 h 281043"/>
              <a:gd name="connsiteX8" fmla="*/ 483 w 292987"/>
              <a:gd name="connsiteY8" fmla="*/ 120779 h 281043"/>
              <a:gd name="connsiteX9" fmla="*/ 36996 w 292987"/>
              <a:gd name="connsiteY9" fmla="*/ 68392 h 281043"/>
              <a:gd name="connsiteX10" fmla="*/ 108433 w 292987"/>
              <a:gd name="connsiteY10" fmla="*/ 12829 h 281043"/>
              <a:gd name="connsiteX11" fmla="*/ 148121 w 292987"/>
              <a:gd name="connsiteY11" fmla="*/ 6479 h 281043"/>
              <a:gd name="connsiteX12" fmla="*/ 227496 w 292987"/>
              <a:gd name="connsiteY12" fmla="*/ 3304 h 28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2987" h="281043">
                <a:moveTo>
                  <a:pt x="227496" y="3304"/>
                </a:moveTo>
                <a:cubicBezTo>
                  <a:pt x="251044" y="11771"/>
                  <a:pt x="280148" y="30027"/>
                  <a:pt x="289408" y="57279"/>
                </a:cubicBezTo>
                <a:cubicBezTo>
                  <a:pt x="298668" y="84531"/>
                  <a:pt x="287556" y="139300"/>
                  <a:pt x="283058" y="166817"/>
                </a:cubicBezTo>
                <a:cubicBezTo>
                  <a:pt x="278560" y="194334"/>
                  <a:pt x="274856" y="206240"/>
                  <a:pt x="262421" y="222379"/>
                </a:cubicBezTo>
                <a:cubicBezTo>
                  <a:pt x="249986" y="238519"/>
                  <a:pt x="231994" y="254129"/>
                  <a:pt x="208446" y="263654"/>
                </a:cubicBezTo>
                <a:cubicBezTo>
                  <a:pt x="184898" y="273179"/>
                  <a:pt x="148385" y="285350"/>
                  <a:pt x="121133" y="279529"/>
                </a:cubicBezTo>
                <a:cubicBezTo>
                  <a:pt x="93881" y="273708"/>
                  <a:pt x="62131" y="247779"/>
                  <a:pt x="44933" y="228729"/>
                </a:cubicBezTo>
                <a:cubicBezTo>
                  <a:pt x="27735" y="209679"/>
                  <a:pt x="17946" y="165229"/>
                  <a:pt x="17946" y="165229"/>
                </a:cubicBezTo>
                <a:cubicBezTo>
                  <a:pt x="10538" y="147237"/>
                  <a:pt x="-2692" y="136919"/>
                  <a:pt x="483" y="120779"/>
                </a:cubicBezTo>
                <a:cubicBezTo>
                  <a:pt x="3658" y="104639"/>
                  <a:pt x="19004" y="86384"/>
                  <a:pt x="36996" y="68392"/>
                </a:cubicBezTo>
                <a:cubicBezTo>
                  <a:pt x="54988" y="50400"/>
                  <a:pt x="89912" y="23148"/>
                  <a:pt x="108433" y="12829"/>
                </a:cubicBezTo>
                <a:cubicBezTo>
                  <a:pt x="126954" y="2510"/>
                  <a:pt x="133304" y="7802"/>
                  <a:pt x="148121" y="6479"/>
                </a:cubicBezTo>
                <a:cubicBezTo>
                  <a:pt x="162938" y="5156"/>
                  <a:pt x="203948" y="-5163"/>
                  <a:pt x="227496" y="33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7B1F5E76-D5FC-45CD-9F88-5219C048343A}"/>
              </a:ext>
            </a:extLst>
          </p:cNvPr>
          <p:cNvSpPr/>
          <p:nvPr/>
        </p:nvSpPr>
        <p:spPr>
          <a:xfrm>
            <a:off x="3557587" y="6116638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49172C1-183B-4AD1-B610-91C49DD67C1C}"/>
              </a:ext>
            </a:extLst>
          </p:cNvPr>
          <p:cNvSpPr/>
          <p:nvPr/>
        </p:nvSpPr>
        <p:spPr>
          <a:xfrm>
            <a:off x="3708400" y="5983288"/>
            <a:ext cx="223026" cy="213154"/>
          </a:xfrm>
          <a:custGeom>
            <a:avLst/>
            <a:gdLst>
              <a:gd name="connsiteX0" fmla="*/ 0 w 223026"/>
              <a:gd name="connsiteY0" fmla="*/ 0 h 213154"/>
              <a:gd name="connsiteX1" fmla="*/ 142875 w 223026"/>
              <a:gd name="connsiteY1" fmla="*/ 107950 h 213154"/>
              <a:gd name="connsiteX2" fmla="*/ 209550 w 223026"/>
              <a:gd name="connsiteY2" fmla="*/ 144462 h 213154"/>
              <a:gd name="connsiteX3" fmla="*/ 222250 w 223026"/>
              <a:gd name="connsiteY3" fmla="*/ 212725 h 213154"/>
              <a:gd name="connsiteX4" fmla="*/ 196850 w 223026"/>
              <a:gd name="connsiteY4" fmla="*/ 171450 h 213154"/>
              <a:gd name="connsiteX5" fmla="*/ 150813 w 223026"/>
              <a:gd name="connsiteY5" fmla="*/ 130175 h 213154"/>
              <a:gd name="connsiteX6" fmla="*/ 0 w 223026"/>
              <a:gd name="connsiteY6" fmla="*/ 0 h 21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026" h="213154">
                <a:moveTo>
                  <a:pt x="0" y="0"/>
                </a:moveTo>
                <a:cubicBezTo>
                  <a:pt x="53975" y="41936"/>
                  <a:pt x="107950" y="83873"/>
                  <a:pt x="142875" y="107950"/>
                </a:cubicBezTo>
                <a:cubicBezTo>
                  <a:pt x="177800" y="132027"/>
                  <a:pt x="196321" y="127000"/>
                  <a:pt x="209550" y="144462"/>
                </a:cubicBezTo>
                <a:cubicBezTo>
                  <a:pt x="222779" y="161925"/>
                  <a:pt x="224367" y="208227"/>
                  <a:pt x="222250" y="212725"/>
                </a:cubicBezTo>
                <a:cubicBezTo>
                  <a:pt x="220133" y="217223"/>
                  <a:pt x="208756" y="185208"/>
                  <a:pt x="196850" y="171450"/>
                </a:cubicBezTo>
                <a:cubicBezTo>
                  <a:pt x="184944" y="157692"/>
                  <a:pt x="150813" y="130175"/>
                  <a:pt x="150813" y="1301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263B784-BCB1-467D-992F-F3ABF227AF0A}"/>
              </a:ext>
            </a:extLst>
          </p:cNvPr>
          <p:cNvSpPr/>
          <p:nvPr/>
        </p:nvSpPr>
        <p:spPr>
          <a:xfrm>
            <a:off x="3248025" y="5819319"/>
            <a:ext cx="389917" cy="73596"/>
          </a:xfrm>
          <a:custGeom>
            <a:avLst/>
            <a:gdLst>
              <a:gd name="connsiteX0" fmla="*/ 0 w 389917"/>
              <a:gd name="connsiteY0" fmla="*/ 73481 h 73596"/>
              <a:gd name="connsiteX1" fmla="*/ 122238 w 389917"/>
              <a:gd name="connsiteY1" fmla="*/ 456 h 73596"/>
              <a:gd name="connsiteX2" fmla="*/ 387350 w 389917"/>
              <a:gd name="connsiteY2" fmla="*/ 41731 h 73596"/>
              <a:gd name="connsiteX3" fmla="*/ 249238 w 389917"/>
              <a:gd name="connsiteY3" fmla="*/ 25856 h 73596"/>
              <a:gd name="connsiteX4" fmla="*/ 123825 w 389917"/>
              <a:gd name="connsiteY4" fmla="*/ 17919 h 73596"/>
              <a:gd name="connsiteX5" fmla="*/ 0 w 389917"/>
              <a:gd name="connsiteY5" fmla="*/ 73481 h 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917" h="73596">
                <a:moveTo>
                  <a:pt x="0" y="73481"/>
                </a:moveTo>
                <a:cubicBezTo>
                  <a:pt x="-264" y="70571"/>
                  <a:pt x="57680" y="5748"/>
                  <a:pt x="122238" y="456"/>
                </a:cubicBezTo>
                <a:cubicBezTo>
                  <a:pt x="186796" y="-4836"/>
                  <a:pt x="366183" y="37498"/>
                  <a:pt x="387350" y="41731"/>
                </a:cubicBezTo>
                <a:cubicBezTo>
                  <a:pt x="408517" y="45964"/>
                  <a:pt x="293159" y="29825"/>
                  <a:pt x="249238" y="25856"/>
                </a:cubicBezTo>
                <a:cubicBezTo>
                  <a:pt x="205317" y="21887"/>
                  <a:pt x="163248" y="12627"/>
                  <a:pt x="123825" y="17919"/>
                </a:cubicBezTo>
                <a:cubicBezTo>
                  <a:pt x="84402" y="23211"/>
                  <a:pt x="264" y="76391"/>
                  <a:pt x="0" y="7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0EFD8C17-AA7B-4776-9C6E-FF62DF20DE02}"/>
              </a:ext>
            </a:extLst>
          </p:cNvPr>
          <p:cNvSpPr/>
          <p:nvPr/>
        </p:nvSpPr>
        <p:spPr>
          <a:xfrm>
            <a:off x="3062589" y="5757833"/>
            <a:ext cx="263317" cy="370004"/>
          </a:xfrm>
          <a:custGeom>
            <a:avLst/>
            <a:gdLst>
              <a:gd name="connsiteX0" fmla="*/ 263224 w 263317"/>
              <a:gd name="connsiteY0" fmla="*/ 30 h 370004"/>
              <a:gd name="connsiteX1" fmla="*/ 101299 w 263317"/>
              <a:gd name="connsiteY1" fmla="*/ 109567 h 370004"/>
              <a:gd name="connsiteX2" fmla="*/ 9224 w 263317"/>
              <a:gd name="connsiteY2" fmla="*/ 301655 h 370004"/>
              <a:gd name="connsiteX3" fmla="*/ 2874 w 263317"/>
              <a:gd name="connsiteY3" fmla="*/ 369917 h 370004"/>
              <a:gd name="connsiteX4" fmla="*/ 6049 w 263317"/>
              <a:gd name="connsiteY4" fmla="*/ 314355 h 370004"/>
              <a:gd name="connsiteX5" fmla="*/ 10811 w 263317"/>
              <a:gd name="connsiteY5" fmla="*/ 244505 h 370004"/>
              <a:gd name="connsiteX6" fmla="*/ 77486 w 263317"/>
              <a:gd name="connsiteY6" fmla="*/ 100042 h 370004"/>
              <a:gd name="connsiteX7" fmla="*/ 263224 w 263317"/>
              <a:gd name="connsiteY7" fmla="*/ 30 h 37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317" h="370004">
                <a:moveTo>
                  <a:pt x="263224" y="30"/>
                </a:moveTo>
                <a:cubicBezTo>
                  <a:pt x="267193" y="1618"/>
                  <a:pt x="143632" y="59296"/>
                  <a:pt x="101299" y="109567"/>
                </a:cubicBezTo>
                <a:cubicBezTo>
                  <a:pt x="58966" y="159838"/>
                  <a:pt x="25628" y="258263"/>
                  <a:pt x="9224" y="301655"/>
                </a:cubicBezTo>
                <a:cubicBezTo>
                  <a:pt x="-7180" y="345047"/>
                  <a:pt x="3403" y="367800"/>
                  <a:pt x="2874" y="369917"/>
                </a:cubicBezTo>
                <a:cubicBezTo>
                  <a:pt x="2345" y="372034"/>
                  <a:pt x="4726" y="335257"/>
                  <a:pt x="6049" y="314355"/>
                </a:cubicBezTo>
                <a:cubicBezTo>
                  <a:pt x="7372" y="293453"/>
                  <a:pt x="-1095" y="280224"/>
                  <a:pt x="10811" y="244505"/>
                </a:cubicBezTo>
                <a:cubicBezTo>
                  <a:pt x="22717" y="208786"/>
                  <a:pt x="38857" y="139994"/>
                  <a:pt x="77486" y="100042"/>
                </a:cubicBezTo>
                <a:cubicBezTo>
                  <a:pt x="116115" y="60090"/>
                  <a:pt x="259255" y="-1558"/>
                  <a:pt x="26322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3819B58-9740-4AE2-9618-53F587988E17}"/>
              </a:ext>
            </a:extLst>
          </p:cNvPr>
          <p:cNvSpPr/>
          <p:nvPr/>
        </p:nvSpPr>
        <p:spPr>
          <a:xfrm>
            <a:off x="3328974" y="5764212"/>
            <a:ext cx="323887" cy="54265"/>
          </a:xfrm>
          <a:custGeom>
            <a:avLst/>
            <a:gdLst>
              <a:gd name="connsiteX0" fmla="*/ 14 w 323887"/>
              <a:gd name="connsiteY0" fmla="*/ 39688 h 54265"/>
              <a:gd name="connsiteX1" fmla="*/ 185751 w 323887"/>
              <a:gd name="connsiteY1" fmla="*/ 22226 h 54265"/>
              <a:gd name="connsiteX2" fmla="*/ 323864 w 323887"/>
              <a:gd name="connsiteY2" fmla="*/ 53976 h 54265"/>
              <a:gd name="connsiteX3" fmla="*/ 195276 w 323887"/>
              <a:gd name="connsiteY3" fmla="*/ 1 h 54265"/>
              <a:gd name="connsiteX4" fmla="*/ 14 w 323887"/>
              <a:gd name="connsiteY4" fmla="*/ 39688 h 5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87" h="54265">
                <a:moveTo>
                  <a:pt x="14" y="39688"/>
                </a:moveTo>
                <a:cubicBezTo>
                  <a:pt x="-1573" y="43392"/>
                  <a:pt x="131776" y="19845"/>
                  <a:pt x="185751" y="22226"/>
                </a:cubicBezTo>
                <a:cubicBezTo>
                  <a:pt x="239726" y="24607"/>
                  <a:pt x="322277" y="57680"/>
                  <a:pt x="323864" y="53976"/>
                </a:cubicBezTo>
                <a:cubicBezTo>
                  <a:pt x="325451" y="50272"/>
                  <a:pt x="246605" y="266"/>
                  <a:pt x="195276" y="1"/>
                </a:cubicBezTo>
                <a:cubicBezTo>
                  <a:pt x="143947" y="-264"/>
                  <a:pt x="1601" y="35984"/>
                  <a:pt x="14" y="3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046254C-B0E3-4149-B14E-F2B8FC2296EA}"/>
              </a:ext>
            </a:extLst>
          </p:cNvPr>
          <p:cNvSpPr/>
          <p:nvPr/>
        </p:nvSpPr>
        <p:spPr>
          <a:xfrm>
            <a:off x="3610572" y="6283192"/>
            <a:ext cx="226750" cy="191237"/>
          </a:xfrm>
          <a:custGeom>
            <a:avLst/>
            <a:gdLst>
              <a:gd name="connsiteX0" fmla="*/ 226416 w 226750"/>
              <a:gd name="connsiteY0" fmla="*/ 133 h 191237"/>
              <a:gd name="connsiteX1" fmla="*/ 70841 w 226750"/>
              <a:gd name="connsiteY1" fmla="*/ 125546 h 191237"/>
              <a:gd name="connsiteX2" fmla="*/ 5753 w 226750"/>
              <a:gd name="connsiteY2" fmla="*/ 190633 h 191237"/>
              <a:gd name="connsiteX3" fmla="*/ 24803 w 226750"/>
              <a:gd name="connsiteY3" fmla="*/ 150946 h 191237"/>
              <a:gd name="connsiteX4" fmla="*/ 226416 w 226750"/>
              <a:gd name="connsiteY4" fmla="*/ 133 h 19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750" h="191237">
                <a:moveTo>
                  <a:pt x="226416" y="133"/>
                </a:moveTo>
                <a:cubicBezTo>
                  <a:pt x="234089" y="-4100"/>
                  <a:pt x="107618" y="93796"/>
                  <a:pt x="70841" y="125546"/>
                </a:cubicBezTo>
                <a:cubicBezTo>
                  <a:pt x="34064" y="157296"/>
                  <a:pt x="13426" y="186400"/>
                  <a:pt x="5753" y="190633"/>
                </a:cubicBezTo>
                <a:cubicBezTo>
                  <a:pt x="-1920" y="194866"/>
                  <a:pt x="-6947" y="176346"/>
                  <a:pt x="24803" y="150946"/>
                </a:cubicBezTo>
                <a:cubicBezTo>
                  <a:pt x="56553" y="125546"/>
                  <a:pt x="218743" y="4366"/>
                  <a:pt x="22641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B7165F5-ABB6-4EAC-AF26-B10CD0046889}"/>
              </a:ext>
            </a:extLst>
          </p:cNvPr>
          <p:cNvSpPr/>
          <p:nvPr/>
        </p:nvSpPr>
        <p:spPr>
          <a:xfrm>
            <a:off x="3154148" y="6311829"/>
            <a:ext cx="394309" cy="109953"/>
          </a:xfrm>
          <a:custGeom>
            <a:avLst/>
            <a:gdLst>
              <a:gd name="connsiteX0" fmla="*/ 215 w 394309"/>
              <a:gd name="connsiteY0" fmla="*/ 71 h 109953"/>
              <a:gd name="connsiteX1" fmla="*/ 143090 w 394309"/>
              <a:gd name="connsiteY1" fmla="*/ 65159 h 109953"/>
              <a:gd name="connsiteX2" fmla="*/ 260565 w 394309"/>
              <a:gd name="connsiteY2" fmla="*/ 58809 h 109953"/>
              <a:gd name="connsiteX3" fmla="*/ 393915 w 394309"/>
              <a:gd name="connsiteY3" fmla="*/ 109609 h 109953"/>
              <a:gd name="connsiteX4" fmla="*/ 216115 w 394309"/>
              <a:gd name="connsiteY4" fmla="*/ 81034 h 109953"/>
              <a:gd name="connsiteX5" fmla="*/ 112927 w 394309"/>
              <a:gd name="connsiteY5" fmla="*/ 79446 h 109953"/>
              <a:gd name="connsiteX6" fmla="*/ 215 w 394309"/>
              <a:gd name="connsiteY6" fmla="*/ 71 h 10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309" h="109953">
                <a:moveTo>
                  <a:pt x="215" y="71"/>
                </a:moveTo>
                <a:cubicBezTo>
                  <a:pt x="5242" y="-2310"/>
                  <a:pt x="99698" y="55369"/>
                  <a:pt x="143090" y="65159"/>
                </a:cubicBezTo>
                <a:cubicBezTo>
                  <a:pt x="186482" y="74949"/>
                  <a:pt x="218761" y="51401"/>
                  <a:pt x="260565" y="58809"/>
                </a:cubicBezTo>
                <a:cubicBezTo>
                  <a:pt x="302369" y="66217"/>
                  <a:pt x="401323" y="105905"/>
                  <a:pt x="393915" y="109609"/>
                </a:cubicBezTo>
                <a:cubicBezTo>
                  <a:pt x="386507" y="113313"/>
                  <a:pt x="262946" y="86061"/>
                  <a:pt x="216115" y="81034"/>
                </a:cubicBezTo>
                <a:cubicBezTo>
                  <a:pt x="169284" y="76007"/>
                  <a:pt x="146264" y="90558"/>
                  <a:pt x="112927" y="79446"/>
                </a:cubicBezTo>
                <a:cubicBezTo>
                  <a:pt x="79590" y="68334"/>
                  <a:pt x="-4812" y="2452"/>
                  <a:pt x="215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1E7D70EA-A01F-45DC-A11F-532AF934D521}"/>
              </a:ext>
            </a:extLst>
          </p:cNvPr>
          <p:cNvSpPr/>
          <p:nvPr/>
        </p:nvSpPr>
        <p:spPr>
          <a:xfrm>
            <a:off x="3001440" y="6349883"/>
            <a:ext cx="143890" cy="301031"/>
          </a:xfrm>
          <a:custGeom>
            <a:avLst/>
            <a:gdLst>
              <a:gd name="connsiteX0" fmla="*/ 143398 w 143890"/>
              <a:gd name="connsiteY0" fmla="*/ 1705 h 301031"/>
              <a:gd name="connsiteX1" fmla="*/ 64023 w 143890"/>
              <a:gd name="connsiteY1" fmla="*/ 60442 h 301031"/>
              <a:gd name="connsiteX2" fmla="*/ 29098 w 143890"/>
              <a:gd name="connsiteY2" fmla="*/ 171567 h 301031"/>
              <a:gd name="connsiteX3" fmla="*/ 41798 w 143890"/>
              <a:gd name="connsiteY3" fmla="*/ 296980 h 301031"/>
              <a:gd name="connsiteX4" fmla="*/ 35448 w 143890"/>
              <a:gd name="connsiteY4" fmla="*/ 263642 h 301031"/>
              <a:gd name="connsiteX5" fmla="*/ 523 w 143890"/>
              <a:gd name="connsiteY5" fmla="*/ 196967 h 301031"/>
              <a:gd name="connsiteX6" fmla="*/ 22748 w 143890"/>
              <a:gd name="connsiteY6" fmla="*/ 123942 h 301031"/>
              <a:gd name="connsiteX7" fmla="*/ 143398 w 143890"/>
              <a:gd name="connsiteY7" fmla="*/ 1705 h 30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890" h="301031">
                <a:moveTo>
                  <a:pt x="143398" y="1705"/>
                </a:moveTo>
                <a:cubicBezTo>
                  <a:pt x="150277" y="-8878"/>
                  <a:pt x="83073" y="32132"/>
                  <a:pt x="64023" y="60442"/>
                </a:cubicBezTo>
                <a:cubicBezTo>
                  <a:pt x="44973" y="88752"/>
                  <a:pt x="32802" y="132144"/>
                  <a:pt x="29098" y="171567"/>
                </a:cubicBezTo>
                <a:cubicBezTo>
                  <a:pt x="25394" y="210990"/>
                  <a:pt x="40740" y="281634"/>
                  <a:pt x="41798" y="296980"/>
                </a:cubicBezTo>
                <a:cubicBezTo>
                  <a:pt x="42856" y="312326"/>
                  <a:pt x="42327" y="280311"/>
                  <a:pt x="35448" y="263642"/>
                </a:cubicBezTo>
                <a:cubicBezTo>
                  <a:pt x="28569" y="246973"/>
                  <a:pt x="2640" y="220250"/>
                  <a:pt x="523" y="196967"/>
                </a:cubicBezTo>
                <a:cubicBezTo>
                  <a:pt x="-1594" y="173684"/>
                  <a:pt x="2110" y="158602"/>
                  <a:pt x="22748" y="123942"/>
                </a:cubicBezTo>
                <a:cubicBezTo>
                  <a:pt x="43385" y="89282"/>
                  <a:pt x="136519" y="12288"/>
                  <a:pt x="143398" y="1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5327E7B-EFA2-4051-9BCA-D9C976E44149}"/>
              </a:ext>
            </a:extLst>
          </p:cNvPr>
          <p:cNvSpPr/>
          <p:nvPr/>
        </p:nvSpPr>
        <p:spPr>
          <a:xfrm>
            <a:off x="4012422" y="5824314"/>
            <a:ext cx="133066" cy="510696"/>
          </a:xfrm>
          <a:custGeom>
            <a:avLst/>
            <a:gdLst>
              <a:gd name="connsiteX0" fmla="*/ 15066 w 133066"/>
              <a:gd name="connsiteY0" fmla="*/ 224 h 510696"/>
              <a:gd name="connsiteX1" fmla="*/ 84916 w 133066"/>
              <a:gd name="connsiteY1" fmla="*/ 176436 h 510696"/>
              <a:gd name="connsiteX2" fmla="*/ 103966 w 133066"/>
              <a:gd name="connsiteY2" fmla="*/ 249461 h 510696"/>
              <a:gd name="connsiteX3" fmla="*/ 51578 w 133066"/>
              <a:gd name="connsiteY3" fmla="*/ 420911 h 510696"/>
              <a:gd name="connsiteX4" fmla="*/ 778 w 133066"/>
              <a:gd name="connsiteY4" fmla="*/ 509811 h 510696"/>
              <a:gd name="connsiteX5" fmla="*/ 92853 w 133066"/>
              <a:gd name="connsiteY5" fmla="*/ 370111 h 510696"/>
              <a:gd name="connsiteX6" fmla="*/ 130953 w 133066"/>
              <a:gd name="connsiteY6" fmla="*/ 216124 h 510696"/>
              <a:gd name="connsiteX7" fmla="*/ 15066 w 133066"/>
              <a:gd name="connsiteY7" fmla="*/ 224 h 51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066" h="510696">
                <a:moveTo>
                  <a:pt x="15066" y="224"/>
                </a:moveTo>
                <a:cubicBezTo>
                  <a:pt x="7393" y="-6391"/>
                  <a:pt x="70099" y="134897"/>
                  <a:pt x="84916" y="176436"/>
                </a:cubicBezTo>
                <a:cubicBezTo>
                  <a:pt x="99733" y="217975"/>
                  <a:pt x="109522" y="208715"/>
                  <a:pt x="103966" y="249461"/>
                </a:cubicBezTo>
                <a:cubicBezTo>
                  <a:pt x="98410" y="290207"/>
                  <a:pt x="68776" y="377519"/>
                  <a:pt x="51578" y="420911"/>
                </a:cubicBezTo>
                <a:cubicBezTo>
                  <a:pt x="34380" y="464303"/>
                  <a:pt x="-6101" y="518278"/>
                  <a:pt x="778" y="509811"/>
                </a:cubicBezTo>
                <a:cubicBezTo>
                  <a:pt x="7657" y="501344"/>
                  <a:pt x="71157" y="419059"/>
                  <a:pt x="92853" y="370111"/>
                </a:cubicBezTo>
                <a:cubicBezTo>
                  <a:pt x="114549" y="321163"/>
                  <a:pt x="140742" y="274332"/>
                  <a:pt x="130953" y="216124"/>
                </a:cubicBezTo>
                <a:cubicBezTo>
                  <a:pt x="121164" y="157916"/>
                  <a:pt x="22739" y="6839"/>
                  <a:pt x="15066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6177ED9-68D7-451F-8FBF-F702D3E51BB0}"/>
              </a:ext>
            </a:extLst>
          </p:cNvPr>
          <p:cNvSpPr/>
          <p:nvPr/>
        </p:nvSpPr>
        <p:spPr>
          <a:xfrm>
            <a:off x="3943204" y="6338655"/>
            <a:ext cx="96637" cy="362258"/>
          </a:xfrm>
          <a:custGeom>
            <a:avLst/>
            <a:gdLst>
              <a:gd name="connsiteX0" fmla="*/ 92221 w 96637"/>
              <a:gd name="connsiteY0" fmla="*/ 233 h 362258"/>
              <a:gd name="connsiteX1" fmla="*/ 87459 w 96637"/>
              <a:gd name="connsiteY1" fmla="*/ 171683 h 362258"/>
              <a:gd name="connsiteX2" fmla="*/ 146 w 96637"/>
              <a:gd name="connsiteY2" fmla="*/ 362183 h 362258"/>
              <a:gd name="connsiteX3" fmla="*/ 66821 w 96637"/>
              <a:gd name="connsiteY3" fmla="*/ 193908 h 362258"/>
              <a:gd name="connsiteX4" fmla="*/ 71584 w 96637"/>
              <a:gd name="connsiteY4" fmla="*/ 135170 h 362258"/>
              <a:gd name="connsiteX5" fmla="*/ 92221 w 96637"/>
              <a:gd name="connsiteY5" fmla="*/ 233 h 36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637" h="362258">
                <a:moveTo>
                  <a:pt x="92221" y="233"/>
                </a:moveTo>
                <a:cubicBezTo>
                  <a:pt x="94867" y="6318"/>
                  <a:pt x="102805" y="111358"/>
                  <a:pt x="87459" y="171683"/>
                </a:cubicBezTo>
                <a:cubicBezTo>
                  <a:pt x="72113" y="232008"/>
                  <a:pt x="3586" y="358479"/>
                  <a:pt x="146" y="362183"/>
                </a:cubicBezTo>
                <a:cubicBezTo>
                  <a:pt x="-3294" y="365887"/>
                  <a:pt x="54915" y="231744"/>
                  <a:pt x="66821" y="193908"/>
                </a:cubicBezTo>
                <a:cubicBezTo>
                  <a:pt x="78727" y="156073"/>
                  <a:pt x="68673" y="161364"/>
                  <a:pt x="71584" y="135170"/>
                </a:cubicBezTo>
                <a:cubicBezTo>
                  <a:pt x="74494" y="108976"/>
                  <a:pt x="89575" y="-5852"/>
                  <a:pt x="92221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660CEA9-D563-48EE-8583-2F4E9DAD807C}"/>
              </a:ext>
            </a:extLst>
          </p:cNvPr>
          <p:cNvSpPr/>
          <p:nvPr/>
        </p:nvSpPr>
        <p:spPr>
          <a:xfrm>
            <a:off x="3696730" y="6716443"/>
            <a:ext cx="235528" cy="468615"/>
          </a:xfrm>
          <a:custGeom>
            <a:avLst/>
            <a:gdLst>
              <a:gd name="connsiteX0" fmla="*/ 235508 w 235528"/>
              <a:gd name="connsiteY0" fmla="*/ 270 h 468615"/>
              <a:gd name="connsiteX1" fmla="*/ 165658 w 235528"/>
              <a:gd name="connsiteY1" fmla="*/ 130445 h 468615"/>
              <a:gd name="connsiteX2" fmla="*/ 49770 w 235528"/>
              <a:gd name="connsiteY2" fmla="*/ 279670 h 468615"/>
              <a:gd name="connsiteX3" fmla="*/ 558 w 235528"/>
              <a:gd name="connsiteY3" fmla="*/ 468582 h 468615"/>
              <a:gd name="connsiteX4" fmla="*/ 78345 w 235528"/>
              <a:gd name="connsiteY4" fmla="*/ 293957 h 468615"/>
              <a:gd name="connsiteX5" fmla="*/ 159308 w 235528"/>
              <a:gd name="connsiteY5" fmla="*/ 165370 h 468615"/>
              <a:gd name="connsiteX6" fmla="*/ 235508 w 235528"/>
              <a:gd name="connsiteY6" fmla="*/ 270 h 46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528" h="468615">
                <a:moveTo>
                  <a:pt x="235508" y="270"/>
                </a:moveTo>
                <a:cubicBezTo>
                  <a:pt x="236566" y="-5551"/>
                  <a:pt x="196614" y="83878"/>
                  <a:pt x="165658" y="130445"/>
                </a:cubicBezTo>
                <a:cubicBezTo>
                  <a:pt x="134702" y="177012"/>
                  <a:pt x="77287" y="223314"/>
                  <a:pt x="49770" y="279670"/>
                </a:cubicBezTo>
                <a:cubicBezTo>
                  <a:pt x="22253" y="336026"/>
                  <a:pt x="-4204" y="466201"/>
                  <a:pt x="558" y="468582"/>
                </a:cubicBezTo>
                <a:cubicBezTo>
                  <a:pt x="5320" y="470963"/>
                  <a:pt x="51887" y="344492"/>
                  <a:pt x="78345" y="293957"/>
                </a:cubicBezTo>
                <a:cubicBezTo>
                  <a:pt x="104803" y="243422"/>
                  <a:pt x="134702" y="214053"/>
                  <a:pt x="159308" y="165370"/>
                </a:cubicBezTo>
                <a:cubicBezTo>
                  <a:pt x="183914" y="116687"/>
                  <a:pt x="234450" y="6091"/>
                  <a:pt x="235508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575E859-5202-471A-AE45-E6C08767F433}"/>
              </a:ext>
            </a:extLst>
          </p:cNvPr>
          <p:cNvSpPr/>
          <p:nvPr/>
        </p:nvSpPr>
        <p:spPr>
          <a:xfrm>
            <a:off x="3682269" y="7202391"/>
            <a:ext cx="178986" cy="279520"/>
          </a:xfrm>
          <a:custGeom>
            <a:avLst/>
            <a:gdLst>
              <a:gd name="connsiteX0" fmla="*/ 7081 w 178986"/>
              <a:gd name="connsiteY0" fmla="*/ 97 h 279520"/>
              <a:gd name="connsiteX1" fmla="*/ 5494 w 178986"/>
              <a:gd name="connsiteY1" fmla="*/ 77884 h 279520"/>
              <a:gd name="connsiteX2" fmla="*/ 86456 w 178986"/>
              <a:gd name="connsiteY2" fmla="*/ 174722 h 279520"/>
              <a:gd name="connsiteX3" fmla="*/ 122969 w 178986"/>
              <a:gd name="connsiteY3" fmla="*/ 195359 h 279520"/>
              <a:gd name="connsiteX4" fmla="*/ 178531 w 178986"/>
              <a:gd name="connsiteY4" fmla="*/ 279497 h 279520"/>
              <a:gd name="connsiteX5" fmla="*/ 145194 w 178986"/>
              <a:gd name="connsiteY5" fmla="*/ 203297 h 279520"/>
              <a:gd name="connsiteX6" fmla="*/ 73756 w 178986"/>
              <a:gd name="connsiteY6" fmla="*/ 138209 h 279520"/>
              <a:gd name="connsiteX7" fmla="*/ 5494 w 178986"/>
              <a:gd name="connsiteY7" fmla="*/ 63597 h 279520"/>
              <a:gd name="connsiteX8" fmla="*/ 7081 w 178986"/>
              <a:gd name="connsiteY8" fmla="*/ 97 h 2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986" h="279520">
                <a:moveTo>
                  <a:pt x="7081" y="97"/>
                </a:moveTo>
                <a:cubicBezTo>
                  <a:pt x="7081" y="2478"/>
                  <a:pt x="-7735" y="48780"/>
                  <a:pt x="5494" y="77884"/>
                </a:cubicBezTo>
                <a:cubicBezTo>
                  <a:pt x="18723" y="106988"/>
                  <a:pt x="66877" y="155143"/>
                  <a:pt x="86456" y="174722"/>
                </a:cubicBezTo>
                <a:cubicBezTo>
                  <a:pt x="106035" y="194301"/>
                  <a:pt x="107623" y="177897"/>
                  <a:pt x="122969" y="195359"/>
                </a:cubicBezTo>
                <a:cubicBezTo>
                  <a:pt x="138315" y="212821"/>
                  <a:pt x="174827" y="278174"/>
                  <a:pt x="178531" y="279497"/>
                </a:cubicBezTo>
                <a:cubicBezTo>
                  <a:pt x="182235" y="280820"/>
                  <a:pt x="162656" y="226845"/>
                  <a:pt x="145194" y="203297"/>
                </a:cubicBezTo>
                <a:cubicBezTo>
                  <a:pt x="127732" y="179749"/>
                  <a:pt x="97039" y="161492"/>
                  <a:pt x="73756" y="138209"/>
                </a:cubicBezTo>
                <a:cubicBezTo>
                  <a:pt x="50473" y="114926"/>
                  <a:pt x="18194" y="87674"/>
                  <a:pt x="5494" y="63597"/>
                </a:cubicBezTo>
                <a:cubicBezTo>
                  <a:pt x="-7206" y="39520"/>
                  <a:pt x="7081" y="-2284"/>
                  <a:pt x="7081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7FF6003-CED4-427E-9F1A-63FE31F4FD52}"/>
              </a:ext>
            </a:extLst>
          </p:cNvPr>
          <p:cNvSpPr/>
          <p:nvPr/>
        </p:nvSpPr>
        <p:spPr>
          <a:xfrm>
            <a:off x="3729535" y="7429100"/>
            <a:ext cx="922209" cy="204806"/>
          </a:xfrm>
          <a:custGeom>
            <a:avLst/>
            <a:gdLst>
              <a:gd name="connsiteX0" fmla="*/ 1090 w 922209"/>
              <a:gd name="connsiteY0" fmla="*/ 27388 h 204806"/>
              <a:gd name="connsiteX1" fmla="*/ 142378 w 922209"/>
              <a:gd name="connsiteY1" fmla="*/ 132163 h 204806"/>
              <a:gd name="connsiteX2" fmla="*/ 317003 w 922209"/>
              <a:gd name="connsiteY2" fmla="*/ 198838 h 204806"/>
              <a:gd name="connsiteX3" fmla="*/ 372565 w 922209"/>
              <a:gd name="connsiteY3" fmla="*/ 195663 h 204806"/>
              <a:gd name="connsiteX4" fmla="*/ 486865 w 922209"/>
              <a:gd name="connsiteY4" fmla="*/ 146450 h 204806"/>
              <a:gd name="connsiteX5" fmla="*/ 574178 w 922209"/>
              <a:gd name="connsiteY5" fmla="*/ 76600 h 204806"/>
              <a:gd name="connsiteX6" fmla="*/ 720228 w 922209"/>
              <a:gd name="connsiteY6" fmla="*/ 35325 h 204806"/>
              <a:gd name="connsiteX7" fmla="*/ 855165 w 922209"/>
              <a:gd name="connsiteY7" fmla="*/ 41675 h 204806"/>
              <a:gd name="connsiteX8" fmla="*/ 921840 w 922209"/>
              <a:gd name="connsiteY8" fmla="*/ 65488 h 204806"/>
              <a:gd name="connsiteX9" fmla="*/ 869453 w 922209"/>
              <a:gd name="connsiteY9" fmla="*/ 13100 h 204806"/>
              <a:gd name="connsiteX10" fmla="*/ 642440 w 922209"/>
              <a:gd name="connsiteY10" fmla="*/ 9925 h 204806"/>
              <a:gd name="connsiteX11" fmla="*/ 467815 w 922209"/>
              <a:gd name="connsiteY11" fmla="*/ 128988 h 204806"/>
              <a:gd name="connsiteX12" fmla="*/ 359865 w 922209"/>
              <a:gd name="connsiteY12" fmla="*/ 168675 h 204806"/>
              <a:gd name="connsiteX13" fmla="*/ 218578 w 922209"/>
              <a:gd name="connsiteY13" fmla="*/ 146450 h 204806"/>
              <a:gd name="connsiteX14" fmla="*/ 1090 w 922209"/>
              <a:gd name="connsiteY14" fmla="*/ 27388 h 20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2209" h="204806">
                <a:moveTo>
                  <a:pt x="1090" y="27388"/>
                </a:moveTo>
                <a:cubicBezTo>
                  <a:pt x="-11610" y="25007"/>
                  <a:pt x="89726" y="103588"/>
                  <a:pt x="142378" y="132163"/>
                </a:cubicBezTo>
                <a:cubicBezTo>
                  <a:pt x="195030" y="160738"/>
                  <a:pt x="278639" y="188255"/>
                  <a:pt x="317003" y="198838"/>
                </a:cubicBezTo>
                <a:cubicBezTo>
                  <a:pt x="355367" y="209421"/>
                  <a:pt x="344255" y="204394"/>
                  <a:pt x="372565" y="195663"/>
                </a:cubicBezTo>
                <a:cubicBezTo>
                  <a:pt x="400875" y="186932"/>
                  <a:pt x="453263" y="166294"/>
                  <a:pt x="486865" y="146450"/>
                </a:cubicBezTo>
                <a:cubicBezTo>
                  <a:pt x="520467" y="126606"/>
                  <a:pt x="535284" y="95121"/>
                  <a:pt x="574178" y="76600"/>
                </a:cubicBezTo>
                <a:cubicBezTo>
                  <a:pt x="613072" y="58079"/>
                  <a:pt x="673397" y="41146"/>
                  <a:pt x="720228" y="35325"/>
                </a:cubicBezTo>
                <a:cubicBezTo>
                  <a:pt x="767059" y="29504"/>
                  <a:pt x="821563" y="36648"/>
                  <a:pt x="855165" y="41675"/>
                </a:cubicBezTo>
                <a:cubicBezTo>
                  <a:pt x="888767" y="46702"/>
                  <a:pt x="919459" y="70250"/>
                  <a:pt x="921840" y="65488"/>
                </a:cubicBezTo>
                <a:cubicBezTo>
                  <a:pt x="924221" y="60726"/>
                  <a:pt x="916020" y="22360"/>
                  <a:pt x="869453" y="13100"/>
                </a:cubicBezTo>
                <a:cubicBezTo>
                  <a:pt x="822886" y="3840"/>
                  <a:pt x="709380" y="-9390"/>
                  <a:pt x="642440" y="9925"/>
                </a:cubicBezTo>
                <a:cubicBezTo>
                  <a:pt x="575500" y="29240"/>
                  <a:pt x="514911" y="102530"/>
                  <a:pt x="467815" y="128988"/>
                </a:cubicBezTo>
                <a:cubicBezTo>
                  <a:pt x="420719" y="155446"/>
                  <a:pt x="401404" y="165765"/>
                  <a:pt x="359865" y="168675"/>
                </a:cubicBezTo>
                <a:cubicBezTo>
                  <a:pt x="318326" y="171585"/>
                  <a:pt x="272024" y="170263"/>
                  <a:pt x="218578" y="146450"/>
                </a:cubicBezTo>
                <a:cubicBezTo>
                  <a:pt x="165132" y="122637"/>
                  <a:pt x="13790" y="29769"/>
                  <a:pt x="1090" y="27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D66DE51-EDAD-4956-A210-DD1DEE81E3A0}"/>
              </a:ext>
            </a:extLst>
          </p:cNvPr>
          <p:cNvSpPr/>
          <p:nvPr/>
        </p:nvSpPr>
        <p:spPr>
          <a:xfrm>
            <a:off x="3572048" y="7249979"/>
            <a:ext cx="134580" cy="268594"/>
          </a:xfrm>
          <a:custGeom>
            <a:avLst/>
            <a:gdLst>
              <a:gd name="connsiteX0" fmla="*/ 72852 w 134580"/>
              <a:gd name="connsiteY0" fmla="*/ 134 h 268594"/>
              <a:gd name="connsiteX1" fmla="*/ 3002 w 134580"/>
              <a:gd name="connsiteY1" fmla="*/ 84271 h 268594"/>
              <a:gd name="connsiteX2" fmla="*/ 18877 w 134580"/>
              <a:gd name="connsiteY2" fmla="*/ 146184 h 268594"/>
              <a:gd name="connsiteX3" fmla="*/ 74440 w 134580"/>
              <a:gd name="connsiteY3" fmla="*/ 230321 h 268594"/>
              <a:gd name="connsiteX4" fmla="*/ 133177 w 134580"/>
              <a:gd name="connsiteY4" fmla="*/ 268421 h 268594"/>
              <a:gd name="connsiteX5" fmla="*/ 114127 w 134580"/>
              <a:gd name="connsiteY5" fmla="*/ 243021 h 268594"/>
              <a:gd name="connsiteX6" fmla="*/ 90315 w 134580"/>
              <a:gd name="connsiteY6" fmla="*/ 209684 h 268594"/>
              <a:gd name="connsiteX7" fmla="*/ 42690 w 134580"/>
              <a:gd name="connsiteY7" fmla="*/ 104909 h 268594"/>
              <a:gd name="connsiteX8" fmla="*/ 72852 w 134580"/>
              <a:gd name="connsiteY8" fmla="*/ 134 h 26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580" h="268594">
                <a:moveTo>
                  <a:pt x="72852" y="134"/>
                </a:moveTo>
                <a:cubicBezTo>
                  <a:pt x="66237" y="-3306"/>
                  <a:pt x="11998" y="59929"/>
                  <a:pt x="3002" y="84271"/>
                </a:cubicBezTo>
                <a:cubicBezTo>
                  <a:pt x="-5994" y="108613"/>
                  <a:pt x="6971" y="121842"/>
                  <a:pt x="18877" y="146184"/>
                </a:cubicBezTo>
                <a:cubicBezTo>
                  <a:pt x="30783" y="170526"/>
                  <a:pt x="55390" y="209948"/>
                  <a:pt x="74440" y="230321"/>
                </a:cubicBezTo>
                <a:cubicBezTo>
                  <a:pt x="93490" y="250694"/>
                  <a:pt x="126563" y="266304"/>
                  <a:pt x="133177" y="268421"/>
                </a:cubicBezTo>
                <a:cubicBezTo>
                  <a:pt x="139791" y="270538"/>
                  <a:pt x="121271" y="252810"/>
                  <a:pt x="114127" y="243021"/>
                </a:cubicBezTo>
                <a:cubicBezTo>
                  <a:pt x="106983" y="233232"/>
                  <a:pt x="102221" y="232703"/>
                  <a:pt x="90315" y="209684"/>
                </a:cubicBezTo>
                <a:cubicBezTo>
                  <a:pt x="78409" y="186665"/>
                  <a:pt x="45336" y="138776"/>
                  <a:pt x="42690" y="104909"/>
                </a:cubicBezTo>
                <a:cubicBezTo>
                  <a:pt x="40044" y="71042"/>
                  <a:pt x="79467" y="3574"/>
                  <a:pt x="72852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26AD8F4-CF65-4637-9DC2-87912ACE8E8D}"/>
              </a:ext>
            </a:extLst>
          </p:cNvPr>
          <p:cNvSpPr/>
          <p:nvPr/>
        </p:nvSpPr>
        <p:spPr>
          <a:xfrm>
            <a:off x="4630406" y="7124700"/>
            <a:ext cx="152547" cy="504828"/>
          </a:xfrm>
          <a:custGeom>
            <a:avLst/>
            <a:gdLst>
              <a:gd name="connsiteX0" fmla="*/ 49544 w 152547"/>
              <a:gd name="connsiteY0" fmla="*/ 0 h 504828"/>
              <a:gd name="connsiteX1" fmla="*/ 141619 w 152547"/>
              <a:gd name="connsiteY1" fmla="*/ 180975 h 504828"/>
              <a:gd name="connsiteX2" fmla="*/ 151144 w 152547"/>
              <a:gd name="connsiteY2" fmla="*/ 358775 h 504828"/>
              <a:gd name="connsiteX3" fmla="*/ 144794 w 152547"/>
              <a:gd name="connsiteY3" fmla="*/ 388938 h 504828"/>
              <a:gd name="connsiteX4" fmla="*/ 116219 w 152547"/>
              <a:gd name="connsiteY4" fmla="*/ 411163 h 504828"/>
              <a:gd name="connsiteX5" fmla="*/ 332 w 152547"/>
              <a:gd name="connsiteY5" fmla="*/ 504825 h 504828"/>
              <a:gd name="connsiteX6" fmla="*/ 82882 w 152547"/>
              <a:gd name="connsiteY6" fmla="*/ 414338 h 504828"/>
              <a:gd name="connsiteX7" fmla="*/ 135269 w 152547"/>
              <a:gd name="connsiteY7" fmla="*/ 336550 h 504828"/>
              <a:gd name="connsiteX8" fmla="*/ 111457 w 152547"/>
              <a:gd name="connsiteY8" fmla="*/ 182563 h 504828"/>
              <a:gd name="connsiteX9" fmla="*/ 49544 w 152547"/>
              <a:gd name="connsiteY9" fmla="*/ 0 h 50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547" h="504828">
                <a:moveTo>
                  <a:pt x="49544" y="0"/>
                </a:moveTo>
                <a:cubicBezTo>
                  <a:pt x="54571" y="-265"/>
                  <a:pt x="124686" y="121179"/>
                  <a:pt x="141619" y="180975"/>
                </a:cubicBezTo>
                <a:cubicBezTo>
                  <a:pt x="158552" y="240771"/>
                  <a:pt x="150615" y="324115"/>
                  <a:pt x="151144" y="358775"/>
                </a:cubicBezTo>
                <a:cubicBezTo>
                  <a:pt x="151673" y="393435"/>
                  <a:pt x="150615" y="380207"/>
                  <a:pt x="144794" y="388938"/>
                </a:cubicBezTo>
                <a:cubicBezTo>
                  <a:pt x="138973" y="397669"/>
                  <a:pt x="116219" y="411163"/>
                  <a:pt x="116219" y="411163"/>
                </a:cubicBezTo>
                <a:cubicBezTo>
                  <a:pt x="92142" y="430478"/>
                  <a:pt x="5888" y="504296"/>
                  <a:pt x="332" y="504825"/>
                </a:cubicBezTo>
                <a:cubicBezTo>
                  <a:pt x="-5224" y="505354"/>
                  <a:pt x="60393" y="442384"/>
                  <a:pt x="82882" y="414338"/>
                </a:cubicBezTo>
                <a:cubicBezTo>
                  <a:pt x="105371" y="386292"/>
                  <a:pt x="130507" y="375179"/>
                  <a:pt x="135269" y="336550"/>
                </a:cubicBezTo>
                <a:cubicBezTo>
                  <a:pt x="140031" y="297921"/>
                  <a:pt x="126274" y="233363"/>
                  <a:pt x="111457" y="182563"/>
                </a:cubicBezTo>
                <a:cubicBezTo>
                  <a:pt x="96640" y="131763"/>
                  <a:pt x="44517" y="265"/>
                  <a:pt x="495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5D2829E-6EDC-485F-A6AB-172E4C21E476}"/>
              </a:ext>
            </a:extLst>
          </p:cNvPr>
          <p:cNvSpPr/>
          <p:nvPr/>
        </p:nvSpPr>
        <p:spPr>
          <a:xfrm>
            <a:off x="4357529" y="6775283"/>
            <a:ext cx="99615" cy="273423"/>
          </a:xfrm>
          <a:custGeom>
            <a:avLst/>
            <a:gdLst>
              <a:gd name="connsiteX0" fmla="*/ 159 w 99615"/>
              <a:gd name="connsiteY0" fmla="*/ 167 h 273423"/>
              <a:gd name="connsiteX1" fmla="*/ 70009 w 99615"/>
              <a:gd name="connsiteY1" fmla="*/ 133517 h 273423"/>
              <a:gd name="connsiteX2" fmla="*/ 70009 w 99615"/>
              <a:gd name="connsiteY2" fmla="*/ 171617 h 273423"/>
              <a:gd name="connsiteX3" fmla="*/ 77946 w 99615"/>
              <a:gd name="connsiteY3" fmla="*/ 273217 h 273423"/>
              <a:gd name="connsiteX4" fmla="*/ 92234 w 99615"/>
              <a:gd name="connsiteY4" fmla="*/ 197017 h 273423"/>
              <a:gd name="connsiteX5" fmla="*/ 92234 w 99615"/>
              <a:gd name="connsiteY5" fmla="*/ 163680 h 273423"/>
              <a:gd name="connsiteX6" fmla="*/ 159 w 99615"/>
              <a:gd name="connsiteY6" fmla="*/ 167 h 27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15" h="273423">
                <a:moveTo>
                  <a:pt x="159" y="167"/>
                </a:moveTo>
                <a:cubicBezTo>
                  <a:pt x="-3545" y="-4860"/>
                  <a:pt x="58367" y="104942"/>
                  <a:pt x="70009" y="133517"/>
                </a:cubicBezTo>
                <a:cubicBezTo>
                  <a:pt x="81651" y="162092"/>
                  <a:pt x="68686" y="148334"/>
                  <a:pt x="70009" y="171617"/>
                </a:cubicBezTo>
                <a:cubicBezTo>
                  <a:pt x="71332" y="194900"/>
                  <a:pt x="74242" y="268984"/>
                  <a:pt x="77946" y="273217"/>
                </a:cubicBezTo>
                <a:cubicBezTo>
                  <a:pt x="81650" y="277450"/>
                  <a:pt x="89853" y="215273"/>
                  <a:pt x="92234" y="197017"/>
                </a:cubicBezTo>
                <a:cubicBezTo>
                  <a:pt x="94615" y="178761"/>
                  <a:pt x="107580" y="190932"/>
                  <a:pt x="92234" y="163680"/>
                </a:cubicBezTo>
                <a:cubicBezTo>
                  <a:pt x="76888" y="136428"/>
                  <a:pt x="3863" y="5194"/>
                  <a:pt x="159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84706B9-C6FD-4DAD-8D3F-6F339F20B4EB}"/>
              </a:ext>
            </a:extLst>
          </p:cNvPr>
          <p:cNvSpPr/>
          <p:nvPr/>
        </p:nvSpPr>
        <p:spPr>
          <a:xfrm>
            <a:off x="4175110" y="7110253"/>
            <a:ext cx="222584" cy="183764"/>
          </a:xfrm>
          <a:custGeom>
            <a:avLst/>
            <a:gdLst>
              <a:gd name="connsiteX0" fmla="*/ 15 w 222584"/>
              <a:gd name="connsiteY0" fmla="*/ 160 h 183764"/>
              <a:gd name="connsiteX1" fmla="*/ 155590 w 222584"/>
              <a:gd name="connsiteY1" fmla="*/ 52547 h 183764"/>
              <a:gd name="connsiteX2" fmla="*/ 222265 w 222584"/>
              <a:gd name="connsiteY2" fmla="*/ 182722 h 183764"/>
              <a:gd name="connsiteX3" fmla="*/ 179403 w 222584"/>
              <a:gd name="connsiteY3" fmla="*/ 111285 h 183764"/>
              <a:gd name="connsiteX4" fmla="*/ 146065 w 222584"/>
              <a:gd name="connsiteY4" fmla="*/ 66835 h 183764"/>
              <a:gd name="connsiteX5" fmla="*/ 15 w 222584"/>
              <a:gd name="connsiteY5" fmla="*/ 160 h 18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84" h="183764">
                <a:moveTo>
                  <a:pt x="15" y="160"/>
                </a:moveTo>
                <a:cubicBezTo>
                  <a:pt x="1602" y="-2221"/>
                  <a:pt x="118548" y="22120"/>
                  <a:pt x="155590" y="52547"/>
                </a:cubicBezTo>
                <a:cubicBezTo>
                  <a:pt x="192632" y="82974"/>
                  <a:pt x="218296" y="172932"/>
                  <a:pt x="222265" y="182722"/>
                </a:cubicBezTo>
                <a:cubicBezTo>
                  <a:pt x="226234" y="192512"/>
                  <a:pt x="192103" y="130599"/>
                  <a:pt x="179403" y="111285"/>
                </a:cubicBezTo>
                <a:cubicBezTo>
                  <a:pt x="166703" y="91971"/>
                  <a:pt x="174111" y="82975"/>
                  <a:pt x="146065" y="66835"/>
                </a:cubicBezTo>
                <a:cubicBezTo>
                  <a:pt x="118019" y="50695"/>
                  <a:pt x="-1572" y="2541"/>
                  <a:pt x="15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53CA6E9-BDDF-490D-8349-263FB8129299}"/>
              </a:ext>
            </a:extLst>
          </p:cNvPr>
          <p:cNvSpPr/>
          <p:nvPr/>
        </p:nvSpPr>
        <p:spPr>
          <a:xfrm>
            <a:off x="3808956" y="7111985"/>
            <a:ext cx="146826" cy="266059"/>
          </a:xfrm>
          <a:custGeom>
            <a:avLst/>
            <a:gdLst>
              <a:gd name="connsiteX0" fmla="*/ 137569 w 146826"/>
              <a:gd name="connsiteY0" fmla="*/ 15 h 266059"/>
              <a:gd name="connsiteX1" fmla="*/ 56607 w 146826"/>
              <a:gd name="connsiteY1" fmla="*/ 68278 h 266059"/>
              <a:gd name="connsiteX2" fmla="*/ 2632 w 146826"/>
              <a:gd name="connsiteY2" fmla="*/ 104790 h 266059"/>
              <a:gd name="connsiteX3" fmla="*/ 140744 w 146826"/>
              <a:gd name="connsiteY3" fmla="*/ 261953 h 266059"/>
              <a:gd name="connsiteX4" fmla="*/ 115344 w 146826"/>
              <a:gd name="connsiteY4" fmla="*/ 211153 h 266059"/>
              <a:gd name="connsiteX5" fmla="*/ 51844 w 146826"/>
              <a:gd name="connsiteY5" fmla="*/ 114315 h 266059"/>
              <a:gd name="connsiteX6" fmla="*/ 72482 w 146826"/>
              <a:gd name="connsiteY6" fmla="*/ 74628 h 266059"/>
              <a:gd name="connsiteX7" fmla="*/ 137569 w 146826"/>
              <a:gd name="connsiteY7" fmla="*/ 15 h 26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826" h="266059">
                <a:moveTo>
                  <a:pt x="137569" y="15"/>
                </a:moveTo>
                <a:cubicBezTo>
                  <a:pt x="134923" y="-1043"/>
                  <a:pt x="79096" y="50816"/>
                  <a:pt x="56607" y="68278"/>
                </a:cubicBezTo>
                <a:cubicBezTo>
                  <a:pt x="34118" y="85740"/>
                  <a:pt x="-11391" y="72511"/>
                  <a:pt x="2632" y="104790"/>
                </a:cubicBezTo>
                <a:cubicBezTo>
                  <a:pt x="16655" y="137069"/>
                  <a:pt x="121959" y="244226"/>
                  <a:pt x="140744" y="261953"/>
                </a:cubicBezTo>
                <a:cubicBezTo>
                  <a:pt x="159529" y="279680"/>
                  <a:pt x="130161" y="235759"/>
                  <a:pt x="115344" y="211153"/>
                </a:cubicBezTo>
                <a:cubicBezTo>
                  <a:pt x="100527" y="186547"/>
                  <a:pt x="58988" y="137069"/>
                  <a:pt x="51844" y="114315"/>
                </a:cubicBezTo>
                <a:cubicBezTo>
                  <a:pt x="44700" y="91561"/>
                  <a:pt x="57401" y="89709"/>
                  <a:pt x="72482" y="74628"/>
                </a:cubicBezTo>
                <a:cubicBezTo>
                  <a:pt x="87563" y="59547"/>
                  <a:pt x="140215" y="1073"/>
                  <a:pt x="13756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AFB93B1-BBC5-4F89-A1D4-5B1A7AF4458D}"/>
              </a:ext>
            </a:extLst>
          </p:cNvPr>
          <p:cNvSpPr/>
          <p:nvPr/>
        </p:nvSpPr>
        <p:spPr>
          <a:xfrm>
            <a:off x="4200191" y="7321198"/>
            <a:ext cx="143257" cy="89618"/>
          </a:xfrm>
          <a:custGeom>
            <a:avLst/>
            <a:gdLst>
              <a:gd name="connsiteX0" fmla="*/ 143209 w 143257"/>
              <a:gd name="connsiteY0" fmla="*/ 352 h 89618"/>
              <a:gd name="connsiteX1" fmla="*/ 8272 w 143257"/>
              <a:gd name="connsiteY1" fmla="*/ 87665 h 89618"/>
              <a:gd name="connsiteX2" fmla="*/ 24147 w 143257"/>
              <a:gd name="connsiteY2" fmla="*/ 57502 h 89618"/>
              <a:gd name="connsiteX3" fmla="*/ 143209 w 143257"/>
              <a:gd name="connsiteY3" fmla="*/ 352 h 8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257" h="89618">
                <a:moveTo>
                  <a:pt x="143209" y="352"/>
                </a:moveTo>
                <a:cubicBezTo>
                  <a:pt x="140563" y="5379"/>
                  <a:pt x="28116" y="78140"/>
                  <a:pt x="8272" y="87665"/>
                </a:cubicBezTo>
                <a:cubicBezTo>
                  <a:pt x="-11572" y="97190"/>
                  <a:pt x="8537" y="69408"/>
                  <a:pt x="24147" y="57502"/>
                </a:cubicBezTo>
                <a:cubicBezTo>
                  <a:pt x="39757" y="45596"/>
                  <a:pt x="145855" y="-4675"/>
                  <a:pt x="143209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DE95519-2B54-4FCB-8101-CF8E4F4B388D}"/>
              </a:ext>
            </a:extLst>
          </p:cNvPr>
          <p:cNvSpPr/>
          <p:nvPr/>
        </p:nvSpPr>
        <p:spPr>
          <a:xfrm>
            <a:off x="3109703" y="5356125"/>
            <a:ext cx="298664" cy="84289"/>
          </a:xfrm>
          <a:custGeom>
            <a:avLst/>
            <a:gdLst>
              <a:gd name="connsiteX0" fmla="*/ 210 w 298664"/>
              <a:gd name="connsiteY0" fmla="*/ 84238 h 84289"/>
              <a:gd name="connsiteX1" fmla="*/ 106572 w 298664"/>
              <a:gd name="connsiteY1" fmla="*/ 38200 h 84289"/>
              <a:gd name="connsiteX2" fmla="*/ 120860 w 298664"/>
              <a:gd name="connsiteY2" fmla="*/ 11213 h 84289"/>
              <a:gd name="connsiteX3" fmla="*/ 235160 w 298664"/>
              <a:gd name="connsiteY3" fmla="*/ 19150 h 84289"/>
              <a:gd name="connsiteX4" fmla="*/ 298660 w 298664"/>
              <a:gd name="connsiteY4" fmla="*/ 38200 h 84289"/>
              <a:gd name="connsiteX5" fmla="*/ 238335 w 298664"/>
              <a:gd name="connsiteY5" fmla="*/ 9625 h 84289"/>
              <a:gd name="connsiteX6" fmla="*/ 189122 w 298664"/>
              <a:gd name="connsiteY6" fmla="*/ 100 h 84289"/>
              <a:gd name="connsiteX7" fmla="*/ 114510 w 298664"/>
              <a:gd name="connsiteY7" fmla="*/ 14388 h 84289"/>
              <a:gd name="connsiteX8" fmla="*/ 79585 w 298664"/>
              <a:gd name="connsiteY8" fmla="*/ 28675 h 84289"/>
              <a:gd name="connsiteX9" fmla="*/ 210 w 298664"/>
              <a:gd name="connsiteY9" fmla="*/ 84238 h 8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664" h="84289">
                <a:moveTo>
                  <a:pt x="210" y="84238"/>
                </a:moveTo>
                <a:cubicBezTo>
                  <a:pt x="4708" y="85825"/>
                  <a:pt x="86464" y="50371"/>
                  <a:pt x="106572" y="38200"/>
                </a:cubicBezTo>
                <a:cubicBezTo>
                  <a:pt x="126680" y="26029"/>
                  <a:pt x="99429" y="14388"/>
                  <a:pt x="120860" y="11213"/>
                </a:cubicBezTo>
                <a:cubicBezTo>
                  <a:pt x="142291" y="8038"/>
                  <a:pt x="205527" y="14652"/>
                  <a:pt x="235160" y="19150"/>
                </a:cubicBezTo>
                <a:cubicBezTo>
                  <a:pt x="264793" y="23648"/>
                  <a:pt x="298131" y="39787"/>
                  <a:pt x="298660" y="38200"/>
                </a:cubicBezTo>
                <a:cubicBezTo>
                  <a:pt x="299189" y="36613"/>
                  <a:pt x="256591" y="15975"/>
                  <a:pt x="238335" y="9625"/>
                </a:cubicBezTo>
                <a:cubicBezTo>
                  <a:pt x="220079" y="3275"/>
                  <a:pt x="209759" y="-694"/>
                  <a:pt x="189122" y="100"/>
                </a:cubicBezTo>
                <a:cubicBezTo>
                  <a:pt x="168485" y="894"/>
                  <a:pt x="132766" y="9626"/>
                  <a:pt x="114510" y="14388"/>
                </a:cubicBezTo>
                <a:cubicBezTo>
                  <a:pt x="96254" y="19150"/>
                  <a:pt x="94402" y="18356"/>
                  <a:pt x="79585" y="28675"/>
                </a:cubicBezTo>
                <a:cubicBezTo>
                  <a:pt x="64768" y="38994"/>
                  <a:pt x="-4288" y="82651"/>
                  <a:pt x="210" y="84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C7047DB-8466-4902-B9B1-2CF599EC6FDE}"/>
              </a:ext>
            </a:extLst>
          </p:cNvPr>
          <p:cNvSpPr/>
          <p:nvPr/>
        </p:nvSpPr>
        <p:spPr>
          <a:xfrm>
            <a:off x="3255295" y="5102207"/>
            <a:ext cx="409994" cy="151089"/>
          </a:xfrm>
          <a:custGeom>
            <a:avLst/>
            <a:gdLst>
              <a:gd name="connsiteX0" fmla="*/ 2255 w 409994"/>
              <a:gd name="connsiteY0" fmla="*/ 65106 h 151089"/>
              <a:gd name="connsiteX1" fmla="*/ 57818 w 409994"/>
              <a:gd name="connsiteY1" fmla="*/ 28593 h 151089"/>
              <a:gd name="connsiteX2" fmla="*/ 124493 w 409994"/>
              <a:gd name="connsiteY2" fmla="*/ 28593 h 151089"/>
              <a:gd name="connsiteX3" fmla="*/ 143543 w 409994"/>
              <a:gd name="connsiteY3" fmla="*/ 18 h 151089"/>
              <a:gd name="connsiteX4" fmla="*/ 248318 w 409994"/>
              <a:gd name="connsiteY4" fmla="*/ 33356 h 151089"/>
              <a:gd name="connsiteX5" fmla="*/ 286418 w 409994"/>
              <a:gd name="connsiteY5" fmla="*/ 42881 h 151089"/>
              <a:gd name="connsiteX6" fmla="*/ 400718 w 409994"/>
              <a:gd name="connsiteY6" fmla="*/ 112731 h 151089"/>
              <a:gd name="connsiteX7" fmla="*/ 402305 w 409994"/>
              <a:gd name="connsiteY7" fmla="*/ 150831 h 151089"/>
              <a:gd name="connsiteX8" fmla="*/ 394368 w 409994"/>
              <a:gd name="connsiteY8" fmla="*/ 125431 h 151089"/>
              <a:gd name="connsiteX9" fmla="*/ 253080 w 409994"/>
              <a:gd name="connsiteY9" fmla="*/ 52406 h 151089"/>
              <a:gd name="connsiteX10" fmla="*/ 168943 w 409994"/>
              <a:gd name="connsiteY10" fmla="*/ 22243 h 151089"/>
              <a:gd name="connsiteX11" fmla="*/ 137193 w 409994"/>
              <a:gd name="connsiteY11" fmla="*/ 38118 h 151089"/>
              <a:gd name="connsiteX12" fmla="*/ 2255 w 409994"/>
              <a:gd name="connsiteY12" fmla="*/ 65106 h 15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994" h="151089">
                <a:moveTo>
                  <a:pt x="2255" y="65106"/>
                </a:moveTo>
                <a:cubicBezTo>
                  <a:pt x="-10974" y="63519"/>
                  <a:pt x="37445" y="34678"/>
                  <a:pt x="57818" y="28593"/>
                </a:cubicBezTo>
                <a:cubicBezTo>
                  <a:pt x="78191" y="22508"/>
                  <a:pt x="110205" y="33356"/>
                  <a:pt x="124493" y="28593"/>
                </a:cubicBezTo>
                <a:cubicBezTo>
                  <a:pt x="138781" y="23830"/>
                  <a:pt x="122906" y="-776"/>
                  <a:pt x="143543" y="18"/>
                </a:cubicBezTo>
                <a:cubicBezTo>
                  <a:pt x="164180" y="812"/>
                  <a:pt x="224506" y="26212"/>
                  <a:pt x="248318" y="33356"/>
                </a:cubicBezTo>
                <a:cubicBezTo>
                  <a:pt x="272130" y="40500"/>
                  <a:pt x="261018" y="29652"/>
                  <a:pt x="286418" y="42881"/>
                </a:cubicBezTo>
                <a:cubicBezTo>
                  <a:pt x="311818" y="56110"/>
                  <a:pt x="381404" y="94739"/>
                  <a:pt x="400718" y="112731"/>
                </a:cubicBezTo>
                <a:cubicBezTo>
                  <a:pt x="420032" y="130723"/>
                  <a:pt x="403363" y="148714"/>
                  <a:pt x="402305" y="150831"/>
                </a:cubicBezTo>
                <a:cubicBezTo>
                  <a:pt x="401247" y="152948"/>
                  <a:pt x="419239" y="141835"/>
                  <a:pt x="394368" y="125431"/>
                </a:cubicBezTo>
                <a:cubicBezTo>
                  <a:pt x="369497" y="109027"/>
                  <a:pt x="290651" y="69604"/>
                  <a:pt x="253080" y="52406"/>
                </a:cubicBezTo>
                <a:cubicBezTo>
                  <a:pt x="215509" y="35208"/>
                  <a:pt x="188258" y="24624"/>
                  <a:pt x="168943" y="22243"/>
                </a:cubicBezTo>
                <a:cubicBezTo>
                  <a:pt x="149629" y="19862"/>
                  <a:pt x="159947" y="34678"/>
                  <a:pt x="137193" y="38118"/>
                </a:cubicBezTo>
                <a:cubicBezTo>
                  <a:pt x="114439" y="41558"/>
                  <a:pt x="15484" y="66693"/>
                  <a:pt x="2255" y="6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50ACA59-8812-4481-B92B-C3FC6B12802D}"/>
              </a:ext>
            </a:extLst>
          </p:cNvPr>
          <p:cNvSpPr/>
          <p:nvPr/>
        </p:nvSpPr>
        <p:spPr>
          <a:xfrm>
            <a:off x="3117844" y="5155228"/>
            <a:ext cx="163521" cy="66299"/>
          </a:xfrm>
          <a:custGeom>
            <a:avLst/>
            <a:gdLst>
              <a:gd name="connsiteX0" fmla="*/ 163519 w 163521"/>
              <a:gd name="connsiteY0" fmla="*/ 29547 h 66299"/>
              <a:gd name="connsiteX1" fmla="*/ 57156 w 163521"/>
              <a:gd name="connsiteY1" fmla="*/ 23197 h 66299"/>
              <a:gd name="connsiteX2" fmla="*/ 6 w 163521"/>
              <a:gd name="connsiteY2" fmla="*/ 66060 h 66299"/>
              <a:gd name="connsiteX3" fmla="*/ 60331 w 163521"/>
              <a:gd name="connsiteY3" fmla="*/ 972 h 66299"/>
              <a:gd name="connsiteX4" fmla="*/ 163519 w 163521"/>
              <a:gd name="connsiteY4" fmla="*/ 29547 h 6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21" h="66299">
                <a:moveTo>
                  <a:pt x="163519" y="29547"/>
                </a:moveTo>
                <a:cubicBezTo>
                  <a:pt x="162990" y="33251"/>
                  <a:pt x="84408" y="17112"/>
                  <a:pt x="57156" y="23197"/>
                </a:cubicBezTo>
                <a:cubicBezTo>
                  <a:pt x="29904" y="29282"/>
                  <a:pt x="-523" y="69764"/>
                  <a:pt x="6" y="66060"/>
                </a:cubicBezTo>
                <a:cubicBezTo>
                  <a:pt x="535" y="62356"/>
                  <a:pt x="35725" y="7851"/>
                  <a:pt x="60331" y="972"/>
                </a:cubicBezTo>
                <a:cubicBezTo>
                  <a:pt x="84937" y="-5907"/>
                  <a:pt x="164048" y="25843"/>
                  <a:pt x="163519" y="29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5583A560-F32B-4C67-AD02-62AACCEBFC73}"/>
              </a:ext>
            </a:extLst>
          </p:cNvPr>
          <p:cNvSpPr/>
          <p:nvPr/>
        </p:nvSpPr>
        <p:spPr>
          <a:xfrm>
            <a:off x="3024537" y="5260974"/>
            <a:ext cx="69625" cy="125423"/>
          </a:xfrm>
          <a:custGeom>
            <a:avLst/>
            <a:gdLst>
              <a:gd name="connsiteX0" fmla="*/ 69501 w 69625"/>
              <a:gd name="connsiteY0" fmla="*/ 1 h 125423"/>
              <a:gd name="connsiteX1" fmla="*/ 1238 w 69625"/>
              <a:gd name="connsiteY1" fmla="*/ 66676 h 125423"/>
              <a:gd name="connsiteX2" fmla="*/ 28226 w 69625"/>
              <a:gd name="connsiteY2" fmla="*/ 125414 h 125423"/>
              <a:gd name="connsiteX3" fmla="*/ 63151 w 69625"/>
              <a:gd name="connsiteY3" fmla="*/ 71439 h 125423"/>
              <a:gd name="connsiteX4" fmla="*/ 37751 w 69625"/>
              <a:gd name="connsiteY4" fmla="*/ 93664 h 125423"/>
              <a:gd name="connsiteX5" fmla="*/ 18701 w 69625"/>
              <a:gd name="connsiteY5" fmla="*/ 65089 h 125423"/>
              <a:gd name="connsiteX6" fmla="*/ 69501 w 69625"/>
              <a:gd name="connsiteY6" fmla="*/ 1 h 12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25" h="125423">
                <a:moveTo>
                  <a:pt x="69501" y="1"/>
                </a:moveTo>
                <a:cubicBezTo>
                  <a:pt x="66591" y="265"/>
                  <a:pt x="8117" y="45774"/>
                  <a:pt x="1238" y="66676"/>
                </a:cubicBezTo>
                <a:cubicBezTo>
                  <a:pt x="-5641" y="87578"/>
                  <a:pt x="17907" y="124620"/>
                  <a:pt x="28226" y="125414"/>
                </a:cubicBezTo>
                <a:cubicBezTo>
                  <a:pt x="38545" y="126208"/>
                  <a:pt x="61564" y="76731"/>
                  <a:pt x="63151" y="71439"/>
                </a:cubicBezTo>
                <a:cubicBezTo>
                  <a:pt x="64738" y="66147"/>
                  <a:pt x="45159" y="94722"/>
                  <a:pt x="37751" y="93664"/>
                </a:cubicBezTo>
                <a:cubicBezTo>
                  <a:pt x="30343" y="92606"/>
                  <a:pt x="13939" y="78847"/>
                  <a:pt x="18701" y="65089"/>
                </a:cubicBezTo>
                <a:cubicBezTo>
                  <a:pt x="23463" y="51331"/>
                  <a:pt x="72411" y="-263"/>
                  <a:pt x="6950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2534FFC-0612-4532-B629-71FD9144BC37}"/>
              </a:ext>
            </a:extLst>
          </p:cNvPr>
          <p:cNvSpPr/>
          <p:nvPr/>
        </p:nvSpPr>
        <p:spPr>
          <a:xfrm>
            <a:off x="3352753" y="5176552"/>
            <a:ext cx="305585" cy="79921"/>
          </a:xfrm>
          <a:custGeom>
            <a:avLst/>
            <a:gdLst>
              <a:gd name="connsiteX0" fmla="*/ 47 w 305585"/>
              <a:gd name="connsiteY0" fmla="*/ 19336 h 79921"/>
              <a:gd name="connsiteX1" fmla="*/ 146097 w 305585"/>
              <a:gd name="connsiteY1" fmla="*/ 36798 h 79921"/>
              <a:gd name="connsiteX2" fmla="*/ 179435 w 305585"/>
              <a:gd name="connsiteY2" fmla="*/ 17748 h 79921"/>
              <a:gd name="connsiteX3" fmla="*/ 303260 w 305585"/>
              <a:gd name="connsiteY3" fmla="*/ 79661 h 79921"/>
              <a:gd name="connsiteX4" fmla="*/ 254047 w 305585"/>
              <a:gd name="connsiteY4" fmla="*/ 38386 h 79921"/>
              <a:gd name="connsiteX5" fmla="*/ 176260 w 305585"/>
              <a:gd name="connsiteY5" fmla="*/ 286 h 79921"/>
              <a:gd name="connsiteX6" fmla="*/ 130222 w 305585"/>
              <a:gd name="connsiteY6" fmla="*/ 20923 h 79921"/>
              <a:gd name="connsiteX7" fmla="*/ 47 w 305585"/>
              <a:gd name="connsiteY7" fmla="*/ 19336 h 7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585" h="79921">
                <a:moveTo>
                  <a:pt x="47" y="19336"/>
                </a:moveTo>
                <a:cubicBezTo>
                  <a:pt x="2693" y="21982"/>
                  <a:pt x="116199" y="37063"/>
                  <a:pt x="146097" y="36798"/>
                </a:cubicBezTo>
                <a:cubicBezTo>
                  <a:pt x="175995" y="36533"/>
                  <a:pt x="153241" y="10604"/>
                  <a:pt x="179435" y="17748"/>
                </a:cubicBezTo>
                <a:cubicBezTo>
                  <a:pt x="205629" y="24892"/>
                  <a:pt x="290825" y="76221"/>
                  <a:pt x="303260" y="79661"/>
                </a:cubicBezTo>
                <a:cubicBezTo>
                  <a:pt x="315695" y="83101"/>
                  <a:pt x="275214" y="51615"/>
                  <a:pt x="254047" y="38386"/>
                </a:cubicBezTo>
                <a:cubicBezTo>
                  <a:pt x="232880" y="25157"/>
                  <a:pt x="196897" y="3196"/>
                  <a:pt x="176260" y="286"/>
                </a:cubicBezTo>
                <a:cubicBezTo>
                  <a:pt x="155623" y="-2624"/>
                  <a:pt x="153505" y="17483"/>
                  <a:pt x="130222" y="20923"/>
                </a:cubicBezTo>
                <a:cubicBezTo>
                  <a:pt x="106939" y="24363"/>
                  <a:pt x="-2599" y="16690"/>
                  <a:pt x="47" y="19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AFCFA710-6FF5-45D3-BA7B-0009776E7868}"/>
              </a:ext>
            </a:extLst>
          </p:cNvPr>
          <p:cNvSpPr/>
          <p:nvPr/>
        </p:nvSpPr>
        <p:spPr>
          <a:xfrm>
            <a:off x="3347849" y="5218087"/>
            <a:ext cx="121603" cy="81363"/>
          </a:xfrm>
          <a:custGeom>
            <a:avLst/>
            <a:gdLst>
              <a:gd name="connsiteX0" fmla="*/ 189 w 121603"/>
              <a:gd name="connsiteY0" fmla="*/ 26 h 81363"/>
              <a:gd name="connsiteX1" fmla="*/ 100201 w 121603"/>
              <a:gd name="connsiteY1" fmla="*/ 44476 h 81363"/>
              <a:gd name="connsiteX2" fmla="*/ 114489 w 121603"/>
              <a:gd name="connsiteY2" fmla="*/ 71463 h 81363"/>
              <a:gd name="connsiteX3" fmla="*/ 11301 w 121603"/>
              <a:gd name="connsiteY3" fmla="*/ 80988 h 81363"/>
              <a:gd name="connsiteX4" fmla="*/ 92264 w 121603"/>
              <a:gd name="connsiteY4" fmla="*/ 60351 h 81363"/>
              <a:gd name="connsiteX5" fmla="*/ 74801 w 121603"/>
              <a:gd name="connsiteY5" fmla="*/ 38126 h 81363"/>
              <a:gd name="connsiteX6" fmla="*/ 189 w 121603"/>
              <a:gd name="connsiteY6" fmla="*/ 26 h 8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03" h="81363">
                <a:moveTo>
                  <a:pt x="189" y="26"/>
                </a:moveTo>
                <a:cubicBezTo>
                  <a:pt x="4422" y="1084"/>
                  <a:pt x="81151" y="32570"/>
                  <a:pt x="100201" y="44476"/>
                </a:cubicBezTo>
                <a:cubicBezTo>
                  <a:pt x="119251" y="56382"/>
                  <a:pt x="129306" y="65378"/>
                  <a:pt x="114489" y="71463"/>
                </a:cubicBezTo>
                <a:cubicBezTo>
                  <a:pt x="99672" y="77548"/>
                  <a:pt x="15005" y="82840"/>
                  <a:pt x="11301" y="80988"/>
                </a:cubicBezTo>
                <a:cubicBezTo>
                  <a:pt x="7597" y="79136"/>
                  <a:pt x="81681" y="67495"/>
                  <a:pt x="92264" y="60351"/>
                </a:cubicBezTo>
                <a:cubicBezTo>
                  <a:pt x="102847" y="53207"/>
                  <a:pt x="85649" y="45799"/>
                  <a:pt x="74801" y="38126"/>
                </a:cubicBezTo>
                <a:cubicBezTo>
                  <a:pt x="63953" y="30453"/>
                  <a:pt x="-4044" y="-1032"/>
                  <a:pt x="18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866B16D-46BB-42DA-80CF-9D64F12D5FE5}"/>
              </a:ext>
            </a:extLst>
          </p:cNvPr>
          <p:cNvSpPr/>
          <p:nvPr/>
        </p:nvSpPr>
        <p:spPr>
          <a:xfrm>
            <a:off x="3384550" y="5316221"/>
            <a:ext cx="75928" cy="65651"/>
          </a:xfrm>
          <a:custGeom>
            <a:avLst/>
            <a:gdLst>
              <a:gd name="connsiteX0" fmla="*/ 0 w 75928"/>
              <a:gd name="connsiteY0" fmla="*/ 317 h 65651"/>
              <a:gd name="connsiteX1" fmla="*/ 68263 w 75928"/>
              <a:gd name="connsiteY1" fmla="*/ 41592 h 65651"/>
              <a:gd name="connsiteX2" fmla="*/ 68263 w 75928"/>
              <a:gd name="connsiteY2" fmla="*/ 65404 h 65651"/>
              <a:gd name="connsiteX3" fmla="*/ 0 w 75928"/>
              <a:gd name="connsiteY3" fmla="*/ 317 h 6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28" h="65651">
                <a:moveTo>
                  <a:pt x="0" y="317"/>
                </a:moveTo>
                <a:cubicBezTo>
                  <a:pt x="0" y="-3652"/>
                  <a:pt x="56886" y="30744"/>
                  <a:pt x="68263" y="41592"/>
                </a:cubicBezTo>
                <a:cubicBezTo>
                  <a:pt x="79640" y="52440"/>
                  <a:pt x="77259" y="67785"/>
                  <a:pt x="68263" y="65404"/>
                </a:cubicBezTo>
                <a:cubicBezTo>
                  <a:pt x="59267" y="63023"/>
                  <a:pt x="0" y="4286"/>
                  <a:pt x="0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6B1633B-A734-4B5F-9939-C272EA28BFBA}"/>
              </a:ext>
            </a:extLst>
          </p:cNvPr>
          <p:cNvSpPr/>
          <p:nvPr/>
        </p:nvSpPr>
        <p:spPr>
          <a:xfrm>
            <a:off x="3044820" y="5360988"/>
            <a:ext cx="87318" cy="70004"/>
          </a:xfrm>
          <a:custGeom>
            <a:avLst/>
            <a:gdLst>
              <a:gd name="connsiteX0" fmla="*/ 87318 w 87318"/>
              <a:gd name="connsiteY0" fmla="*/ 0 h 70004"/>
              <a:gd name="connsiteX1" fmla="*/ 5 w 87318"/>
              <a:gd name="connsiteY1" fmla="*/ 69850 h 70004"/>
              <a:gd name="connsiteX2" fmla="*/ 87318 w 87318"/>
              <a:gd name="connsiteY2" fmla="*/ 0 h 7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318" h="70004">
                <a:moveTo>
                  <a:pt x="87318" y="0"/>
                </a:moveTo>
                <a:cubicBezTo>
                  <a:pt x="87318" y="0"/>
                  <a:pt x="799" y="65881"/>
                  <a:pt x="5" y="69850"/>
                </a:cubicBezTo>
                <a:cubicBezTo>
                  <a:pt x="-789" y="73819"/>
                  <a:pt x="87318" y="0"/>
                  <a:pt x="873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4DB9DD8-3678-48C8-8907-8A9B7713CCC4}"/>
              </a:ext>
            </a:extLst>
          </p:cNvPr>
          <p:cNvSpPr/>
          <p:nvPr/>
        </p:nvSpPr>
        <p:spPr>
          <a:xfrm>
            <a:off x="2868227" y="6582607"/>
            <a:ext cx="762469" cy="336408"/>
          </a:xfrm>
          <a:custGeom>
            <a:avLst/>
            <a:gdLst>
              <a:gd name="connsiteX0" fmla="*/ 386 w 762469"/>
              <a:gd name="connsiteY0" fmla="*/ 335718 h 336408"/>
              <a:gd name="connsiteX1" fmla="*/ 257561 w 762469"/>
              <a:gd name="connsiteY1" fmla="*/ 99181 h 336408"/>
              <a:gd name="connsiteX2" fmla="*/ 297248 w 762469"/>
              <a:gd name="connsiteY2" fmla="*/ 100768 h 336408"/>
              <a:gd name="connsiteX3" fmla="*/ 419486 w 762469"/>
              <a:gd name="connsiteY3" fmla="*/ 96006 h 336408"/>
              <a:gd name="connsiteX4" fmla="*/ 487748 w 762469"/>
              <a:gd name="connsiteY4" fmla="*/ 46793 h 336408"/>
              <a:gd name="connsiteX5" fmla="*/ 760798 w 762469"/>
              <a:gd name="connsiteY5" fmla="*/ 2343 h 336408"/>
              <a:gd name="connsiteX6" fmla="*/ 595698 w 762469"/>
              <a:gd name="connsiteY6" fmla="*/ 10281 h 336408"/>
              <a:gd name="connsiteX7" fmla="*/ 454411 w 762469"/>
              <a:gd name="connsiteY7" fmla="*/ 45206 h 336408"/>
              <a:gd name="connsiteX8" fmla="*/ 411548 w 762469"/>
              <a:gd name="connsiteY8" fmla="*/ 80131 h 336408"/>
              <a:gd name="connsiteX9" fmla="*/ 303598 w 762469"/>
              <a:gd name="connsiteY9" fmla="*/ 96006 h 336408"/>
              <a:gd name="connsiteX10" fmla="*/ 201998 w 762469"/>
              <a:gd name="connsiteY10" fmla="*/ 169031 h 336408"/>
              <a:gd name="connsiteX11" fmla="*/ 386 w 762469"/>
              <a:gd name="connsiteY11" fmla="*/ 335718 h 33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2469" h="336408">
                <a:moveTo>
                  <a:pt x="386" y="335718"/>
                </a:moveTo>
                <a:cubicBezTo>
                  <a:pt x="9647" y="324076"/>
                  <a:pt x="208084" y="138339"/>
                  <a:pt x="257561" y="99181"/>
                </a:cubicBezTo>
                <a:cubicBezTo>
                  <a:pt x="307038" y="60023"/>
                  <a:pt x="270261" y="101297"/>
                  <a:pt x="297248" y="100768"/>
                </a:cubicBezTo>
                <a:cubicBezTo>
                  <a:pt x="324235" y="100239"/>
                  <a:pt x="387736" y="105002"/>
                  <a:pt x="419486" y="96006"/>
                </a:cubicBezTo>
                <a:cubicBezTo>
                  <a:pt x="451236" y="87010"/>
                  <a:pt x="430863" y="62403"/>
                  <a:pt x="487748" y="46793"/>
                </a:cubicBezTo>
                <a:cubicBezTo>
                  <a:pt x="544633" y="31183"/>
                  <a:pt x="742806" y="8428"/>
                  <a:pt x="760798" y="2343"/>
                </a:cubicBezTo>
                <a:cubicBezTo>
                  <a:pt x="778790" y="-3742"/>
                  <a:pt x="646762" y="3137"/>
                  <a:pt x="595698" y="10281"/>
                </a:cubicBezTo>
                <a:cubicBezTo>
                  <a:pt x="544634" y="17425"/>
                  <a:pt x="485103" y="33564"/>
                  <a:pt x="454411" y="45206"/>
                </a:cubicBezTo>
                <a:cubicBezTo>
                  <a:pt x="423719" y="56848"/>
                  <a:pt x="436683" y="71664"/>
                  <a:pt x="411548" y="80131"/>
                </a:cubicBezTo>
                <a:cubicBezTo>
                  <a:pt x="386413" y="88598"/>
                  <a:pt x="338523" y="81189"/>
                  <a:pt x="303598" y="96006"/>
                </a:cubicBezTo>
                <a:cubicBezTo>
                  <a:pt x="268673" y="110823"/>
                  <a:pt x="253327" y="129608"/>
                  <a:pt x="201998" y="169031"/>
                </a:cubicBezTo>
                <a:cubicBezTo>
                  <a:pt x="150669" y="208454"/>
                  <a:pt x="-8875" y="347360"/>
                  <a:pt x="386" y="335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5EB7C60-9DF9-4EE1-9F23-1F1B44447FC8}"/>
              </a:ext>
            </a:extLst>
          </p:cNvPr>
          <p:cNvSpPr/>
          <p:nvPr/>
        </p:nvSpPr>
        <p:spPr>
          <a:xfrm>
            <a:off x="3692323" y="5710203"/>
            <a:ext cx="253383" cy="178645"/>
          </a:xfrm>
          <a:custGeom>
            <a:avLst/>
            <a:gdLst>
              <a:gd name="connsiteX0" fmla="*/ 202 w 253383"/>
              <a:gd name="connsiteY0" fmla="*/ 35 h 178645"/>
              <a:gd name="connsiteX1" fmla="*/ 171652 w 253383"/>
              <a:gd name="connsiteY1" fmla="*/ 127035 h 178645"/>
              <a:gd name="connsiteX2" fmla="*/ 252615 w 253383"/>
              <a:gd name="connsiteY2" fmla="*/ 176247 h 178645"/>
              <a:gd name="connsiteX3" fmla="*/ 208165 w 253383"/>
              <a:gd name="connsiteY3" fmla="*/ 165135 h 178645"/>
              <a:gd name="connsiteX4" fmla="*/ 138315 w 253383"/>
              <a:gd name="connsiteY4" fmla="*/ 114335 h 178645"/>
              <a:gd name="connsiteX5" fmla="*/ 202 w 253383"/>
              <a:gd name="connsiteY5" fmla="*/ 35 h 17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383" h="178645">
                <a:moveTo>
                  <a:pt x="202" y="35"/>
                </a:moveTo>
                <a:cubicBezTo>
                  <a:pt x="5758" y="2152"/>
                  <a:pt x="129583" y="97666"/>
                  <a:pt x="171652" y="127035"/>
                </a:cubicBezTo>
                <a:cubicBezTo>
                  <a:pt x="213721" y="156404"/>
                  <a:pt x="246530" y="169897"/>
                  <a:pt x="252615" y="176247"/>
                </a:cubicBezTo>
                <a:cubicBezTo>
                  <a:pt x="258701" y="182597"/>
                  <a:pt x="227215" y="175454"/>
                  <a:pt x="208165" y="165135"/>
                </a:cubicBezTo>
                <a:cubicBezTo>
                  <a:pt x="189115" y="154816"/>
                  <a:pt x="171388" y="136825"/>
                  <a:pt x="138315" y="114335"/>
                </a:cubicBezTo>
                <a:cubicBezTo>
                  <a:pt x="105242" y="91845"/>
                  <a:pt x="-5354" y="-2082"/>
                  <a:pt x="202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0A99902-F42C-4766-80C3-FA89EBF5F1AD}"/>
              </a:ext>
            </a:extLst>
          </p:cNvPr>
          <p:cNvSpPr/>
          <p:nvPr/>
        </p:nvSpPr>
        <p:spPr>
          <a:xfrm>
            <a:off x="3759106" y="5881688"/>
            <a:ext cx="122592" cy="200030"/>
          </a:xfrm>
          <a:custGeom>
            <a:avLst/>
            <a:gdLst>
              <a:gd name="connsiteX0" fmla="*/ 94 w 122592"/>
              <a:gd name="connsiteY0" fmla="*/ 0 h 200030"/>
              <a:gd name="connsiteX1" fmla="*/ 46132 w 122592"/>
              <a:gd name="connsiteY1" fmla="*/ 107950 h 200030"/>
              <a:gd name="connsiteX2" fmla="*/ 52482 w 122592"/>
              <a:gd name="connsiteY2" fmla="*/ 146050 h 200030"/>
              <a:gd name="connsiteX3" fmla="*/ 122332 w 122592"/>
              <a:gd name="connsiteY3" fmla="*/ 200025 h 200030"/>
              <a:gd name="connsiteX4" fmla="*/ 23907 w 122592"/>
              <a:gd name="connsiteY4" fmla="*/ 142875 h 200030"/>
              <a:gd name="connsiteX5" fmla="*/ 33432 w 122592"/>
              <a:gd name="connsiteY5" fmla="*/ 106362 h 200030"/>
              <a:gd name="connsiteX6" fmla="*/ 94 w 122592"/>
              <a:gd name="connsiteY6" fmla="*/ 0 h 20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92" h="200030">
                <a:moveTo>
                  <a:pt x="94" y="0"/>
                </a:moveTo>
                <a:cubicBezTo>
                  <a:pt x="2211" y="265"/>
                  <a:pt x="37401" y="83608"/>
                  <a:pt x="46132" y="107950"/>
                </a:cubicBezTo>
                <a:cubicBezTo>
                  <a:pt x="54863" y="132292"/>
                  <a:pt x="39782" y="130704"/>
                  <a:pt x="52482" y="146050"/>
                </a:cubicBezTo>
                <a:cubicBezTo>
                  <a:pt x="65182" y="161396"/>
                  <a:pt x="127095" y="200554"/>
                  <a:pt x="122332" y="200025"/>
                </a:cubicBezTo>
                <a:cubicBezTo>
                  <a:pt x="117570" y="199496"/>
                  <a:pt x="38724" y="158486"/>
                  <a:pt x="23907" y="142875"/>
                </a:cubicBezTo>
                <a:cubicBezTo>
                  <a:pt x="9090" y="127265"/>
                  <a:pt x="34755" y="127264"/>
                  <a:pt x="33432" y="106362"/>
                </a:cubicBezTo>
                <a:cubicBezTo>
                  <a:pt x="32109" y="85460"/>
                  <a:pt x="-2023" y="-265"/>
                  <a:pt x="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A46EFD4B-15DE-4B58-97AE-C9E2D19CD7EE}"/>
              </a:ext>
            </a:extLst>
          </p:cNvPr>
          <p:cNvSpPr/>
          <p:nvPr/>
        </p:nvSpPr>
        <p:spPr>
          <a:xfrm>
            <a:off x="3821049" y="5886450"/>
            <a:ext cx="170048" cy="219610"/>
          </a:xfrm>
          <a:custGeom>
            <a:avLst/>
            <a:gdLst>
              <a:gd name="connsiteX0" fmla="*/ 64 w 170048"/>
              <a:gd name="connsiteY0" fmla="*/ 0 h 219610"/>
              <a:gd name="connsiteX1" fmla="*/ 131826 w 170048"/>
              <a:gd name="connsiteY1" fmla="*/ 96838 h 219610"/>
              <a:gd name="connsiteX2" fmla="*/ 169926 w 170048"/>
              <a:gd name="connsiteY2" fmla="*/ 219075 h 219610"/>
              <a:gd name="connsiteX3" fmla="*/ 142939 w 170048"/>
              <a:gd name="connsiteY3" fmla="*/ 139700 h 219610"/>
              <a:gd name="connsiteX4" fmla="*/ 114364 w 170048"/>
              <a:gd name="connsiteY4" fmla="*/ 98425 h 219610"/>
              <a:gd name="connsiteX5" fmla="*/ 64 w 170048"/>
              <a:gd name="connsiteY5" fmla="*/ 0 h 21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048" h="219610">
                <a:moveTo>
                  <a:pt x="64" y="0"/>
                </a:moveTo>
                <a:cubicBezTo>
                  <a:pt x="2974" y="-265"/>
                  <a:pt x="103516" y="60326"/>
                  <a:pt x="131826" y="96838"/>
                </a:cubicBezTo>
                <a:cubicBezTo>
                  <a:pt x="160136" y="133350"/>
                  <a:pt x="168074" y="211931"/>
                  <a:pt x="169926" y="219075"/>
                </a:cubicBezTo>
                <a:cubicBezTo>
                  <a:pt x="171778" y="226219"/>
                  <a:pt x="152199" y="159808"/>
                  <a:pt x="142939" y="139700"/>
                </a:cubicBezTo>
                <a:cubicBezTo>
                  <a:pt x="133679" y="119592"/>
                  <a:pt x="135266" y="120915"/>
                  <a:pt x="114364" y="98425"/>
                </a:cubicBezTo>
                <a:cubicBezTo>
                  <a:pt x="93462" y="75936"/>
                  <a:pt x="-2846" y="265"/>
                  <a:pt x="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57705E6-D00F-4F34-91EB-F28A45E5C473}"/>
              </a:ext>
            </a:extLst>
          </p:cNvPr>
          <p:cNvSpPr/>
          <p:nvPr/>
        </p:nvSpPr>
        <p:spPr>
          <a:xfrm>
            <a:off x="3952780" y="5876921"/>
            <a:ext cx="84530" cy="334993"/>
          </a:xfrm>
          <a:custGeom>
            <a:avLst/>
            <a:gdLst>
              <a:gd name="connsiteX0" fmla="*/ 95 w 84530"/>
              <a:gd name="connsiteY0" fmla="*/ 4 h 334993"/>
              <a:gd name="connsiteX1" fmla="*/ 66770 w 84530"/>
              <a:gd name="connsiteY1" fmla="*/ 149229 h 334993"/>
              <a:gd name="connsiteX2" fmla="*/ 66770 w 84530"/>
              <a:gd name="connsiteY2" fmla="*/ 196854 h 334993"/>
              <a:gd name="connsiteX3" fmla="*/ 33433 w 84530"/>
              <a:gd name="connsiteY3" fmla="*/ 334967 h 334993"/>
              <a:gd name="connsiteX4" fmla="*/ 84233 w 84530"/>
              <a:gd name="connsiteY4" fmla="*/ 207967 h 334993"/>
              <a:gd name="connsiteX5" fmla="*/ 52483 w 84530"/>
              <a:gd name="connsiteY5" fmla="*/ 144467 h 334993"/>
              <a:gd name="connsiteX6" fmla="*/ 95 w 84530"/>
              <a:gd name="connsiteY6" fmla="*/ 4 h 33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30" h="334993">
                <a:moveTo>
                  <a:pt x="95" y="4"/>
                </a:moveTo>
                <a:cubicBezTo>
                  <a:pt x="2476" y="798"/>
                  <a:pt x="55658" y="116421"/>
                  <a:pt x="66770" y="149229"/>
                </a:cubicBezTo>
                <a:cubicBezTo>
                  <a:pt x="77883" y="182037"/>
                  <a:pt x="72326" y="165898"/>
                  <a:pt x="66770" y="196854"/>
                </a:cubicBezTo>
                <a:cubicBezTo>
                  <a:pt x="61214" y="227810"/>
                  <a:pt x="30523" y="333115"/>
                  <a:pt x="33433" y="334967"/>
                </a:cubicBezTo>
                <a:cubicBezTo>
                  <a:pt x="36343" y="336819"/>
                  <a:pt x="81058" y="239717"/>
                  <a:pt x="84233" y="207967"/>
                </a:cubicBezTo>
                <a:cubicBezTo>
                  <a:pt x="87408" y="176217"/>
                  <a:pt x="64389" y="173836"/>
                  <a:pt x="52483" y="144467"/>
                </a:cubicBezTo>
                <a:cubicBezTo>
                  <a:pt x="40577" y="115098"/>
                  <a:pt x="-2286" y="-790"/>
                  <a:pt x="9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555C4E9-6B43-4569-B762-53A9DFBE3A67}"/>
              </a:ext>
            </a:extLst>
          </p:cNvPr>
          <p:cNvSpPr/>
          <p:nvPr/>
        </p:nvSpPr>
        <p:spPr>
          <a:xfrm>
            <a:off x="3987788" y="5825920"/>
            <a:ext cx="98721" cy="361970"/>
          </a:xfrm>
          <a:custGeom>
            <a:avLst/>
            <a:gdLst>
              <a:gd name="connsiteX0" fmla="*/ 12 w 98721"/>
              <a:gd name="connsiteY0" fmla="*/ 205 h 361970"/>
              <a:gd name="connsiteX1" fmla="*/ 73037 w 98721"/>
              <a:gd name="connsiteY1" fmla="*/ 187530 h 361970"/>
              <a:gd name="connsiteX2" fmla="*/ 60337 w 98721"/>
              <a:gd name="connsiteY2" fmla="*/ 295480 h 361970"/>
              <a:gd name="connsiteX3" fmla="*/ 42875 w 98721"/>
              <a:gd name="connsiteY3" fmla="*/ 360568 h 361970"/>
              <a:gd name="connsiteX4" fmla="*/ 96850 w 98721"/>
              <a:gd name="connsiteY4" fmla="*/ 235155 h 361970"/>
              <a:gd name="connsiteX5" fmla="*/ 79387 w 98721"/>
              <a:gd name="connsiteY5" fmla="*/ 152605 h 361970"/>
              <a:gd name="connsiteX6" fmla="*/ 12 w 98721"/>
              <a:gd name="connsiteY6" fmla="*/ 205 h 36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21" h="361970">
                <a:moveTo>
                  <a:pt x="12" y="205"/>
                </a:moveTo>
                <a:cubicBezTo>
                  <a:pt x="-1046" y="6026"/>
                  <a:pt x="62983" y="138318"/>
                  <a:pt x="73037" y="187530"/>
                </a:cubicBezTo>
                <a:cubicBezTo>
                  <a:pt x="83091" y="236743"/>
                  <a:pt x="65364" y="266640"/>
                  <a:pt x="60337" y="295480"/>
                </a:cubicBezTo>
                <a:cubicBezTo>
                  <a:pt x="55310" y="324320"/>
                  <a:pt x="36790" y="370622"/>
                  <a:pt x="42875" y="360568"/>
                </a:cubicBezTo>
                <a:cubicBezTo>
                  <a:pt x="48960" y="350514"/>
                  <a:pt x="90765" y="269815"/>
                  <a:pt x="96850" y="235155"/>
                </a:cubicBezTo>
                <a:cubicBezTo>
                  <a:pt x="102935" y="200495"/>
                  <a:pt x="93410" y="191499"/>
                  <a:pt x="79387" y="152605"/>
                </a:cubicBezTo>
                <a:cubicBezTo>
                  <a:pt x="65364" y="113711"/>
                  <a:pt x="1070" y="-5616"/>
                  <a:pt x="12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3E692EF-0996-4A8B-9907-F2A11D64B13F}"/>
              </a:ext>
            </a:extLst>
          </p:cNvPr>
          <p:cNvSpPr/>
          <p:nvPr/>
        </p:nvSpPr>
        <p:spPr>
          <a:xfrm>
            <a:off x="3955581" y="6303745"/>
            <a:ext cx="41633" cy="205102"/>
          </a:xfrm>
          <a:custGeom>
            <a:avLst/>
            <a:gdLst>
              <a:gd name="connsiteX0" fmla="*/ 40157 w 41633"/>
              <a:gd name="connsiteY0" fmla="*/ 218 h 205102"/>
              <a:gd name="connsiteX1" fmla="*/ 6819 w 41633"/>
              <a:gd name="connsiteY1" fmla="*/ 85943 h 205102"/>
              <a:gd name="connsiteX2" fmla="*/ 2057 w 41633"/>
              <a:gd name="connsiteY2" fmla="*/ 205005 h 205102"/>
              <a:gd name="connsiteX3" fmla="*/ 32219 w 41633"/>
              <a:gd name="connsiteY3" fmla="*/ 65305 h 205102"/>
              <a:gd name="connsiteX4" fmla="*/ 40157 w 41633"/>
              <a:gd name="connsiteY4" fmla="*/ 218 h 20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33" h="205102">
                <a:moveTo>
                  <a:pt x="40157" y="218"/>
                </a:moveTo>
                <a:cubicBezTo>
                  <a:pt x="35924" y="3658"/>
                  <a:pt x="13169" y="51812"/>
                  <a:pt x="6819" y="85943"/>
                </a:cubicBezTo>
                <a:cubicBezTo>
                  <a:pt x="469" y="120074"/>
                  <a:pt x="-2176" y="208445"/>
                  <a:pt x="2057" y="205005"/>
                </a:cubicBezTo>
                <a:cubicBezTo>
                  <a:pt x="6290" y="201565"/>
                  <a:pt x="25605" y="95997"/>
                  <a:pt x="32219" y="65305"/>
                </a:cubicBezTo>
                <a:cubicBezTo>
                  <a:pt x="38833" y="34613"/>
                  <a:pt x="44390" y="-3222"/>
                  <a:pt x="40157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C972952E-9891-465B-B394-25F9BA9FF25C}"/>
              </a:ext>
            </a:extLst>
          </p:cNvPr>
          <p:cNvSpPr/>
          <p:nvPr/>
        </p:nvSpPr>
        <p:spPr>
          <a:xfrm>
            <a:off x="3854229" y="6245775"/>
            <a:ext cx="131552" cy="259632"/>
          </a:xfrm>
          <a:custGeom>
            <a:avLst/>
            <a:gdLst>
              <a:gd name="connsiteX0" fmla="*/ 130396 w 131552"/>
              <a:gd name="connsiteY0" fmla="*/ 1038 h 259632"/>
              <a:gd name="connsiteX1" fmla="*/ 11334 w 131552"/>
              <a:gd name="connsiteY1" fmla="*/ 231225 h 259632"/>
              <a:gd name="connsiteX2" fmla="*/ 11334 w 131552"/>
              <a:gd name="connsiteY2" fmla="*/ 247100 h 259632"/>
              <a:gd name="connsiteX3" fmla="*/ 68484 w 131552"/>
              <a:gd name="connsiteY3" fmla="*/ 150263 h 259632"/>
              <a:gd name="connsiteX4" fmla="*/ 130396 w 131552"/>
              <a:gd name="connsiteY4" fmla="*/ 1038 h 25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52" h="259632">
                <a:moveTo>
                  <a:pt x="130396" y="1038"/>
                </a:moveTo>
                <a:cubicBezTo>
                  <a:pt x="120871" y="14532"/>
                  <a:pt x="31178" y="190215"/>
                  <a:pt x="11334" y="231225"/>
                </a:cubicBezTo>
                <a:cubicBezTo>
                  <a:pt x="-8510" y="272235"/>
                  <a:pt x="1809" y="260594"/>
                  <a:pt x="11334" y="247100"/>
                </a:cubicBezTo>
                <a:cubicBezTo>
                  <a:pt x="20859" y="233606"/>
                  <a:pt x="48905" y="191273"/>
                  <a:pt x="68484" y="150263"/>
                </a:cubicBezTo>
                <a:cubicBezTo>
                  <a:pt x="88063" y="109253"/>
                  <a:pt x="139921" y="-12456"/>
                  <a:pt x="130396" y="1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EEBCC07E-D6DD-450A-8A54-9C3F570B5FC5}"/>
              </a:ext>
            </a:extLst>
          </p:cNvPr>
          <p:cNvSpPr/>
          <p:nvPr/>
        </p:nvSpPr>
        <p:spPr>
          <a:xfrm>
            <a:off x="4847142" y="7141334"/>
            <a:ext cx="589001" cy="823232"/>
          </a:xfrm>
          <a:custGeom>
            <a:avLst/>
            <a:gdLst>
              <a:gd name="connsiteX0" fmla="*/ 25 w 589001"/>
              <a:gd name="connsiteY0" fmla="*/ 299 h 823232"/>
              <a:gd name="connsiteX1" fmla="*/ 226508 w 589001"/>
              <a:gd name="connsiteY1" fmla="*/ 300866 h 823232"/>
              <a:gd name="connsiteX2" fmla="*/ 529191 w 589001"/>
              <a:gd name="connsiteY2" fmla="*/ 705149 h 823232"/>
              <a:gd name="connsiteX3" fmla="*/ 582108 w 589001"/>
              <a:gd name="connsiteY3" fmla="*/ 817333 h 823232"/>
              <a:gd name="connsiteX4" fmla="*/ 573641 w 589001"/>
              <a:gd name="connsiteY4" fmla="*/ 789816 h 823232"/>
              <a:gd name="connsiteX5" fmla="*/ 448758 w 589001"/>
              <a:gd name="connsiteY5" fmla="*/ 639533 h 823232"/>
              <a:gd name="connsiteX6" fmla="*/ 243441 w 589001"/>
              <a:gd name="connsiteY6" fmla="*/ 368599 h 823232"/>
              <a:gd name="connsiteX7" fmla="*/ 25 w 589001"/>
              <a:gd name="connsiteY7" fmla="*/ 299 h 82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001" h="823232">
                <a:moveTo>
                  <a:pt x="25" y="299"/>
                </a:moveTo>
                <a:cubicBezTo>
                  <a:pt x="-2797" y="-10990"/>
                  <a:pt x="226508" y="300866"/>
                  <a:pt x="226508" y="300866"/>
                </a:cubicBezTo>
                <a:cubicBezTo>
                  <a:pt x="314702" y="418341"/>
                  <a:pt x="469924" y="619071"/>
                  <a:pt x="529191" y="705149"/>
                </a:cubicBezTo>
                <a:cubicBezTo>
                  <a:pt x="588458" y="791227"/>
                  <a:pt x="574700" y="803222"/>
                  <a:pt x="582108" y="817333"/>
                </a:cubicBezTo>
                <a:cubicBezTo>
                  <a:pt x="589516" y="831444"/>
                  <a:pt x="595866" y="819449"/>
                  <a:pt x="573641" y="789816"/>
                </a:cubicBezTo>
                <a:cubicBezTo>
                  <a:pt x="551416" y="760183"/>
                  <a:pt x="503791" y="709736"/>
                  <a:pt x="448758" y="639533"/>
                </a:cubicBezTo>
                <a:cubicBezTo>
                  <a:pt x="393725" y="569330"/>
                  <a:pt x="313291" y="470552"/>
                  <a:pt x="243441" y="368599"/>
                </a:cubicBezTo>
                <a:cubicBezTo>
                  <a:pt x="173591" y="266646"/>
                  <a:pt x="2847" y="11588"/>
                  <a:pt x="25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8FB7CABE-962D-4E14-B7D0-13A8043E5C37}"/>
              </a:ext>
            </a:extLst>
          </p:cNvPr>
          <p:cNvSpPr/>
          <p:nvPr/>
        </p:nvSpPr>
        <p:spPr>
          <a:xfrm>
            <a:off x="3428767" y="7384718"/>
            <a:ext cx="125700" cy="220549"/>
          </a:xfrm>
          <a:custGeom>
            <a:avLst/>
            <a:gdLst>
              <a:gd name="connsiteX0" fmla="*/ 120883 w 125700"/>
              <a:gd name="connsiteY0" fmla="*/ 2449 h 220549"/>
              <a:gd name="connsiteX1" fmla="*/ 233 w 125700"/>
              <a:gd name="connsiteY1" fmla="*/ 218349 h 220549"/>
              <a:gd name="connsiteX2" fmla="*/ 91250 w 125700"/>
              <a:gd name="connsiteY2" fmla="*/ 108282 h 220549"/>
              <a:gd name="connsiteX3" fmla="*/ 120883 w 125700"/>
              <a:gd name="connsiteY3" fmla="*/ 2449 h 22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700" h="220549">
                <a:moveTo>
                  <a:pt x="120883" y="2449"/>
                </a:moveTo>
                <a:cubicBezTo>
                  <a:pt x="105713" y="20794"/>
                  <a:pt x="5172" y="200710"/>
                  <a:pt x="233" y="218349"/>
                </a:cubicBezTo>
                <a:cubicBezTo>
                  <a:pt x="-4706" y="235988"/>
                  <a:pt x="70083" y="142854"/>
                  <a:pt x="91250" y="108282"/>
                </a:cubicBezTo>
                <a:cubicBezTo>
                  <a:pt x="112417" y="73710"/>
                  <a:pt x="136053" y="-15896"/>
                  <a:pt x="120883" y="2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2A8B6E3E-F186-44AA-8315-5626ACCF1E03}"/>
              </a:ext>
            </a:extLst>
          </p:cNvPr>
          <p:cNvSpPr/>
          <p:nvPr/>
        </p:nvSpPr>
        <p:spPr>
          <a:xfrm>
            <a:off x="3328895" y="7597855"/>
            <a:ext cx="437253" cy="204262"/>
          </a:xfrm>
          <a:custGeom>
            <a:avLst/>
            <a:gdLst>
              <a:gd name="connsiteX0" fmla="*/ 434538 w 437253"/>
              <a:gd name="connsiteY0" fmla="*/ 108928 h 204262"/>
              <a:gd name="connsiteX1" fmla="*/ 294838 w 437253"/>
              <a:gd name="connsiteY1" fmla="*/ 30612 h 204262"/>
              <a:gd name="connsiteX2" fmla="*/ 161488 w 437253"/>
              <a:gd name="connsiteY2" fmla="*/ 11562 h 204262"/>
              <a:gd name="connsiteX3" fmla="*/ 2738 w 437253"/>
              <a:gd name="connsiteY3" fmla="*/ 202062 h 204262"/>
              <a:gd name="connsiteX4" fmla="*/ 68355 w 437253"/>
              <a:gd name="connsiteY4" fmla="*/ 113162 h 204262"/>
              <a:gd name="connsiteX5" fmla="*/ 163605 w 437253"/>
              <a:gd name="connsiteY5" fmla="*/ 81412 h 204262"/>
              <a:gd name="connsiteX6" fmla="*/ 434538 w 437253"/>
              <a:gd name="connsiteY6" fmla="*/ 108928 h 2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253" h="204262">
                <a:moveTo>
                  <a:pt x="434538" y="108928"/>
                </a:moveTo>
                <a:cubicBezTo>
                  <a:pt x="456410" y="100461"/>
                  <a:pt x="340346" y="46840"/>
                  <a:pt x="294838" y="30612"/>
                </a:cubicBezTo>
                <a:cubicBezTo>
                  <a:pt x="249330" y="14384"/>
                  <a:pt x="210171" y="-17013"/>
                  <a:pt x="161488" y="11562"/>
                </a:cubicBezTo>
                <a:cubicBezTo>
                  <a:pt x="112805" y="40137"/>
                  <a:pt x="18260" y="185129"/>
                  <a:pt x="2738" y="202062"/>
                </a:cubicBezTo>
                <a:cubicBezTo>
                  <a:pt x="-12784" y="218995"/>
                  <a:pt x="41544" y="133270"/>
                  <a:pt x="68355" y="113162"/>
                </a:cubicBezTo>
                <a:cubicBezTo>
                  <a:pt x="95166" y="93054"/>
                  <a:pt x="102574" y="78237"/>
                  <a:pt x="163605" y="81412"/>
                </a:cubicBezTo>
                <a:cubicBezTo>
                  <a:pt x="224636" y="84587"/>
                  <a:pt x="412666" y="117395"/>
                  <a:pt x="434538" y="108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1E29739B-D043-421E-81DB-2893276EA80D}"/>
              </a:ext>
            </a:extLst>
          </p:cNvPr>
          <p:cNvSpPr/>
          <p:nvPr/>
        </p:nvSpPr>
        <p:spPr>
          <a:xfrm>
            <a:off x="3312404" y="7798738"/>
            <a:ext cx="263698" cy="168543"/>
          </a:xfrm>
          <a:custGeom>
            <a:avLst/>
            <a:gdLst>
              <a:gd name="connsiteX0" fmla="*/ 258413 w 263698"/>
              <a:gd name="connsiteY0" fmla="*/ 1179 h 168543"/>
              <a:gd name="connsiteX1" fmla="*/ 70029 w 263698"/>
              <a:gd name="connsiteY1" fmla="*/ 71029 h 168543"/>
              <a:gd name="connsiteX2" fmla="*/ 179 w 263698"/>
              <a:gd name="connsiteY2" fmla="*/ 168395 h 168543"/>
              <a:gd name="connsiteX3" fmla="*/ 55213 w 263698"/>
              <a:gd name="connsiteY3" fmla="*/ 47745 h 168543"/>
              <a:gd name="connsiteX4" fmla="*/ 205496 w 263698"/>
              <a:gd name="connsiteY4" fmla="*/ 7529 h 168543"/>
              <a:gd name="connsiteX5" fmla="*/ 213963 w 263698"/>
              <a:gd name="connsiteY5" fmla="*/ 24462 h 168543"/>
              <a:gd name="connsiteX6" fmla="*/ 258413 w 263698"/>
              <a:gd name="connsiteY6" fmla="*/ 1179 h 16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98" h="168543">
                <a:moveTo>
                  <a:pt x="258413" y="1179"/>
                </a:moveTo>
                <a:cubicBezTo>
                  <a:pt x="234424" y="8940"/>
                  <a:pt x="113068" y="43160"/>
                  <a:pt x="70029" y="71029"/>
                </a:cubicBezTo>
                <a:cubicBezTo>
                  <a:pt x="26990" y="98898"/>
                  <a:pt x="2648" y="172276"/>
                  <a:pt x="179" y="168395"/>
                </a:cubicBezTo>
                <a:cubicBezTo>
                  <a:pt x="-2290" y="164514"/>
                  <a:pt x="20994" y="74556"/>
                  <a:pt x="55213" y="47745"/>
                </a:cubicBezTo>
                <a:cubicBezTo>
                  <a:pt x="89432" y="20934"/>
                  <a:pt x="179038" y="11409"/>
                  <a:pt x="205496" y="7529"/>
                </a:cubicBezTo>
                <a:cubicBezTo>
                  <a:pt x="231954" y="3649"/>
                  <a:pt x="210788" y="22345"/>
                  <a:pt x="213963" y="24462"/>
                </a:cubicBezTo>
                <a:cubicBezTo>
                  <a:pt x="217138" y="26579"/>
                  <a:pt x="282402" y="-6582"/>
                  <a:pt x="258413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1E103A5-570A-46D5-97DC-1B0F047886A0}"/>
              </a:ext>
            </a:extLst>
          </p:cNvPr>
          <p:cNvSpPr/>
          <p:nvPr/>
        </p:nvSpPr>
        <p:spPr>
          <a:xfrm>
            <a:off x="3239567" y="8072336"/>
            <a:ext cx="187708" cy="256851"/>
          </a:xfrm>
          <a:custGeom>
            <a:avLst/>
            <a:gdLst>
              <a:gd name="connsiteX0" fmla="*/ 37033 w 187708"/>
              <a:gd name="connsiteY0" fmla="*/ 631 h 256851"/>
              <a:gd name="connsiteX1" fmla="*/ 1050 w 187708"/>
              <a:gd name="connsiteY1" fmla="*/ 81064 h 256851"/>
              <a:gd name="connsiteX2" fmla="*/ 26450 w 187708"/>
              <a:gd name="connsiteY2" fmla="*/ 133981 h 256851"/>
              <a:gd name="connsiteX3" fmla="*/ 183083 w 187708"/>
              <a:gd name="connsiteY3" fmla="*/ 254631 h 256851"/>
              <a:gd name="connsiteX4" fmla="*/ 138633 w 187708"/>
              <a:gd name="connsiteY4" fmla="*/ 205947 h 256851"/>
              <a:gd name="connsiteX5" fmla="*/ 60316 w 187708"/>
              <a:gd name="connsiteY5" fmla="*/ 127631 h 256851"/>
              <a:gd name="connsiteX6" fmla="*/ 37033 w 187708"/>
              <a:gd name="connsiteY6" fmla="*/ 631 h 25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708" h="256851">
                <a:moveTo>
                  <a:pt x="37033" y="631"/>
                </a:moveTo>
                <a:cubicBezTo>
                  <a:pt x="27155" y="-7130"/>
                  <a:pt x="2814" y="58839"/>
                  <a:pt x="1050" y="81064"/>
                </a:cubicBezTo>
                <a:cubicBezTo>
                  <a:pt x="-714" y="103289"/>
                  <a:pt x="-3889" y="105053"/>
                  <a:pt x="26450" y="133981"/>
                </a:cubicBezTo>
                <a:cubicBezTo>
                  <a:pt x="56789" y="162909"/>
                  <a:pt x="164386" y="242637"/>
                  <a:pt x="183083" y="254631"/>
                </a:cubicBezTo>
                <a:cubicBezTo>
                  <a:pt x="201780" y="266625"/>
                  <a:pt x="159094" y="227114"/>
                  <a:pt x="138633" y="205947"/>
                </a:cubicBezTo>
                <a:cubicBezTo>
                  <a:pt x="118172" y="184780"/>
                  <a:pt x="79013" y="157970"/>
                  <a:pt x="60316" y="127631"/>
                </a:cubicBezTo>
                <a:cubicBezTo>
                  <a:pt x="41619" y="97292"/>
                  <a:pt x="46911" y="8392"/>
                  <a:pt x="37033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984F4304-2B64-40D6-8669-C8BF7DCE226E}"/>
              </a:ext>
            </a:extLst>
          </p:cNvPr>
          <p:cNvSpPr/>
          <p:nvPr/>
        </p:nvSpPr>
        <p:spPr>
          <a:xfrm>
            <a:off x="3796949" y="7719177"/>
            <a:ext cx="306254" cy="66820"/>
          </a:xfrm>
          <a:custGeom>
            <a:avLst/>
            <a:gdLst>
              <a:gd name="connsiteX0" fmla="*/ 351 w 306254"/>
              <a:gd name="connsiteY0" fmla="*/ 306 h 66820"/>
              <a:gd name="connsiteX1" fmla="*/ 116768 w 306254"/>
              <a:gd name="connsiteY1" fmla="*/ 65923 h 66820"/>
              <a:gd name="connsiteX2" fmla="*/ 303034 w 306254"/>
              <a:gd name="connsiteY2" fmla="*/ 38406 h 66820"/>
              <a:gd name="connsiteX3" fmla="*/ 228951 w 306254"/>
              <a:gd name="connsiteY3" fmla="*/ 38406 h 66820"/>
              <a:gd name="connsiteX4" fmla="*/ 152751 w 306254"/>
              <a:gd name="connsiteY4" fmla="*/ 40523 h 66820"/>
              <a:gd name="connsiteX5" fmla="*/ 351 w 306254"/>
              <a:gd name="connsiteY5" fmla="*/ 306 h 6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254" h="66820">
                <a:moveTo>
                  <a:pt x="351" y="306"/>
                </a:moveTo>
                <a:cubicBezTo>
                  <a:pt x="-5646" y="4539"/>
                  <a:pt x="66321" y="59573"/>
                  <a:pt x="116768" y="65923"/>
                </a:cubicBezTo>
                <a:cubicBezTo>
                  <a:pt x="167215" y="72273"/>
                  <a:pt x="284337" y="42992"/>
                  <a:pt x="303034" y="38406"/>
                </a:cubicBezTo>
                <a:cubicBezTo>
                  <a:pt x="321731" y="33820"/>
                  <a:pt x="253998" y="38053"/>
                  <a:pt x="228951" y="38406"/>
                </a:cubicBezTo>
                <a:cubicBezTo>
                  <a:pt x="203904" y="38759"/>
                  <a:pt x="188381" y="44051"/>
                  <a:pt x="152751" y="40523"/>
                </a:cubicBezTo>
                <a:cubicBezTo>
                  <a:pt x="117121" y="36995"/>
                  <a:pt x="6348" y="-3927"/>
                  <a:pt x="351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B1991C2E-8849-413B-ABF9-1B97C57DCB2F}"/>
              </a:ext>
            </a:extLst>
          </p:cNvPr>
          <p:cNvSpPr/>
          <p:nvPr/>
        </p:nvSpPr>
        <p:spPr>
          <a:xfrm>
            <a:off x="3888061" y="7658415"/>
            <a:ext cx="371094" cy="114792"/>
          </a:xfrm>
          <a:custGeom>
            <a:avLst/>
            <a:gdLst>
              <a:gd name="connsiteX0" fmla="*/ 256 w 371094"/>
              <a:gd name="connsiteY0" fmla="*/ 27202 h 114792"/>
              <a:gd name="connsiteX1" fmla="*/ 194989 w 371094"/>
              <a:gd name="connsiteY1" fmla="*/ 3918 h 114792"/>
              <a:gd name="connsiteX2" fmla="*/ 370672 w 371094"/>
              <a:gd name="connsiteY2" fmla="*/ 113985 h 114792"/>
              <a:gd name="connsiteX3" fmla="*/ 237322 w 371094"/>
              <a:gd name="connsiteY3" fmla="*/ 52602 h 114792"/>
              <a:gd name="connsiteX4" fmla="*/ 256 w 371094"/>
              <a:gd name="connsiteY4" fmla="*/ 27202 h 11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94" h="114792">
                <a:moveTo>
                  <a:pt x="256" y="27202"/>
                </a:moveTo>
                <a:cubicBezTo>
                  <a:pt x="-6799" y="19088"/>
                  <a:pt x="133253" y="-10546"/>
                  <a:pt x="194989" y="3918"/>
                </a:cubicBezTo>
                <a:cubicBezTo>
                  <a:pt x="256725" y="18382"/>
                  <a:pt x="363617" y="105871"/>
                  <a:pt x="370672" y="113985"/>
                </a:cubicBezTo>
                <a:cubicBezTo>
                  <a:pt x="377727" y="122099"/>
                  <a:pt x="294825" y="66713"/>
                  <a:pt x="237322" y="52602"/>
                </a:cubicBezTo>
                <a:cubicBezTo>
                  <a:pt x="179819" y="38491"/>
                  <a:pt x="7311" y="35316"/>
                  <a:pt x="256" y="27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BE73298-C7B7-445A-860F-616D20772E6B}"/>
              </a:ext>
            </a:extLst>
          </p:cNvPr>
          <p:cNvSpPr/>
          <p:nvPr/>
        </p:nvSpPr>
        <p:spPr>
          <a:xfrm>
            <a:off x="4237567" y="7658828"/>
            <a:ext cx="527496" cy="94995"/>
          </a:xfrm>
          <a:custGeom>
            <a:avLst/>
            <a:gdLst>
              <a:gd name="connsiteX0" fmla="*/ 0 w 527496"/>
              <a:gd name="connsiteY0" fmla="*/ 45839 h 94995"/>
              <a:gd name="connsiteX1" fmla="*/ 241300 w 527496"/>
              <a:gd name="connsiteY1" fmla="*/ 1389 h 94995"/>
              <a:gd name="connsiteX2" fmla="*/ 518583 w 527496"/>
              <a:gd name="connsiteY2" fmla="*/ 92405 h 94995"/>
              <a:gd name="connsiteX3" fmla="*/ 446616 w 527496"/>
              <a:gd name="connsiteY3" fmla="*/ 69122 h 94995"/>
              <a:gd name="connsiteX4" fmla="*/ 319616 w 527496"/>
              <a:gd name="connsiteY4" fmla="*/ 58539 h 94995"/>
              <a:gd name="connsiteX5" fmla="*/ 0 w 527496"/>
              <a:gd name="connsiteY5" fmla="*/ 45839 h 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496" h="94995">
                <a:moveTo>
                  <a:pt x="0" y="45839"/>
                </a:moveTo>
                <a:cubicBezTo>
                  <a:pt x="77435" y="19733"/>
                  <a:pt x="154870" y="-6372"/>
                  <a:pt x="241300" y="1389"/>
                </a:cubicBezTo>
                <a:cubicBezTo>
                  <a:pt x="327731" y="9150"/>
                  <a:pt x="518583" y="92405"/>
                  <a:pt x="518583" y="92405"/>
                </a:cubicBezTo>
                <a:cubicBezTo>
                  <a:pt x="552802" y="103694"/>
                  <a:pt x="479777" y="74766"/>
                  <a:pt x="446616" y="69122"/>
                </a:cubicBezTo>
                <a:cubicBezTo>
                  <a:pt x="413455" y="63478"/>
                  <a:pt x="319616" y="58539"/>
                  <a:pt x="319616" y="58539"/>
                </a:cubicBezTo>
                <a:lnTo>
                  <a:pt x="0" y="458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369A9368-404F-417E-9C5C-5300A6F32083}"/>
              </a:ext>
            </a:extLst>
          </p:cNvPr>
          <p:cNvSpPr/>
          <p:nvPr/>
        </p:nvSpPr>
        <p:spPr>
          <a:xfrm>
            <a:off x="4732378" y="7776631"/>
            <a:ext cx="357353" cy="187667"/>
          </a:xfrm>
          <a:custGeom>
            <a:avLst/>
            <a:gdLst>
              <a:gd name="connsiteX0" fmla="*/ 489 w 357353"/>
              <a:gd name="connsiteY0" fmla="*/ 2 h 187667"/>
              <a:gd name="connsiteX1" fmla="*/ 212155 w 357353"/>
              <a:gd name="connsiteY1" fmla="*/ 52919 h 187667"/>
              <a:gd name="connsiteX2" fmla="*/ 349739 w 357353"/>
              <a:gd name="connsiteY2" fmla="*/ 186269 h 187667"/>
              <a:gd name="connsiteX3" fmla="*/ 332805 w 357353"/>
              <a:gd name="connsiteY3" fmla="*/ 118536 h 187667"/>
              <a:gd name="connsiteX4" fmla="*/ 275655 w 357353"/>
              <a:gd name="connsiteY4" fmla="*/ 50802 h 187667"/>
              <a:gd name="connsiteX5" fmla="*/ 489 w 357353"/>
              <a:gd name="connsiteY5" fmla="*/ 2 h 18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353" h="187667">
                <a:moveTo>
                  <a:pt x="489" y="2"/>
                </a:moveTo>
                <a:cubicBezTo>
                  <a:pt x="-10094" y="355"/>
                  <a:pt x="153947" y="21875"/>
                  <a:pt x="212155" y="52919"/>
                </a:cubicBezTo>
                <a:cubicBezTo>
                  <a:pt x="270363" y="83963"/>
                  <a:pt x="329631" y="175333"/>
                  <a:pt x="349739" y="186269"/>
                </a:cubicBezTo>
                <a:cubicBezTo>
                  <a:pt x="369847" y="197205"/>
                  <a:pt x="345152" y="141114"/>
                  <a:pt x="332805" y="118536"/>
                </a:cubicBezTo>
                <a:cubicBezTo>
                  <a:pt x="320458" y="95958"/>
                  <a:pt x="327866" y="68088"/>
                  <a:pt x="275655" y="50802"/>
                </a:cubicBezTo>
                <a:cubicBezTo>
                  <a:pt x="223444" y="33516"/>
                  <a:pt x="11072" y="-351"/>
                  <a:pt x="48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7D46EAE7-913A-456D-A298-EF213EDF6175}"/>
              </a:ext>
            </a:extLst>
          </p:cNvPr>
          <p:cNvSpPr/>
          <p:nvPr/>
        </p:nvSpPr>
        <p:spPr>
          <a:xfrm>
            <a:off x="5209066" y="7933373"/>
            <a:ext cx="281013" cy="197019"/>
          </a:xfrm>
          <a:custGeom>
            <a:avLst/>
            <a:gdLst>
              <a:gd name="connsiteX0" fmla="*/ 51 w 281013"/>
              <a:gd name="connsiteY0" fmla="*/ 2010 h 197019"/>
              <a:gd name="connsiteX1" fmla="*/ 131284 w 281013"/>
              <a:gd name="connsiteY1" fmla="*/ 46460 h 197019"/>
              <a:gd name="connsiteX2" fmla="*/ 279451 w 281013"/>
              <a:gd name="connsiteY2" fmla="*/ 194627 h 197019"/>
              <a:gd name="connsiteX3" fmla="*/ 205367 w 281013"/>
              <a:gd name="connsiteY3" fmla="*/ 135360 h 197019"/>
              <a:gd name="connsiteX4" fmla="*/ 146101 w 281013"/>
              <a:gd name="connsiteY4" fmla="*/ 99377 h 197019"/>
              <a:gd name="connsiteX5" fmla="*/ 51 w 281013"/>
              <a:gd name="connsiteY5" fmla="*/ 2010 h 19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013" h="197019">
                <a:moveTo>
                  <a:pt x="51" y="2010"/>
                </a:moveTo>
                <a:cubicBezTo>
                  <a:pt x="-2419" y="-6810"/>
                  <a:pt x="84717" y="14357"/>
                  <a:pt x="131284" y="46460"/>
                </a:cubicBezTo>
                <a:cubicBezTo>
                  <a:pt x="177851" y="78563"/>
                  <a:pt x="267104" y="179810"/>
                  <a:pt x="279451" y="194627"/>
                </a:cubicBezTo>
                <a:cubicBezTo>
                  <a:pt x="291798" y="209444"/>
                  <a:pt x="227592" y="151235"/>
                  <a:pt x="205367" y="135360"/>
                </a:cubicBezTo>
                <a:cubicBezTo>
                  <a:pt x="183142" y="119485"/>
                  <a:pt x="178556" y="118074"/>
                  <a:pt x="146101" y="99377"/>
                </a:cubicBezTo>
                <a:cubicBezTo>
                  <a:pt x="113646" y="80680"/>
                  <a:pt x="2521" y="10830"/>
                  <a:pt x="51" y="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9208A2A-3D75-4246-9381-4537924D11F4}"/>
              </a:ext>
            </a:extLst>
          </p:cNvPr>
          <p:cNvSpPr/>
          <p:nvPr/>
        </p:nvSpPr>
        <p:spPr>
          <a:xfrm>
            <a:off x="3507260" y="8334873"/>
            <a:ext cx="238296" cy="47994"/>
          </a:xfrm>
          <a:custGeom>
            <a:avLst/>
            <a:gdLst>
              <a:gd name="connsiteX0" fmla="*/ 57 w 238296"/>
              <a:gd name="connsiteY0" fmla="*/ 560 h 47994"/>
              <a:gd name="connsiteX1" fmla="*/ 211723 w 238296"/>
              <a:gd name="connsiteY1" fmla="*/ 36544 h 47994"/>
              <a:gd name="connsiteX2" fmla="*/ 232890 w 238296"/>
              <a:gd name="connsiteY2" fmla="*/ 47127 h 47994"/>
              <a:gd name="connsiteX3" fmla="*/ 190557 w 238296"/>
              <a:gd name="connsiteY3" fmla="*/ 17494 h 47994"/>
              <a:gd name="connsiteX4" fmla="*/ 57 w 238296"/>
              <a:gd name="connsiteY4" fmla="*/ 560 h 4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96" h="47994">
                <a:moveTo>
                  <a:pt x="57" y="560"/>
                </a:moveTo>
                <a:cubicBezTo>
                  <a:pt x="3585" y="3735"/>
                  <a:pt x="172918" y="28783"/>
                  <a:pt x="211723" y="36544"/>
                </a:cubicBezTo>
                <a:cubicBezTo>
                  <a:pt x="250528" y="44305"/>
                  <a:pt x="236418" y="50302"/>
                  <a:pt x="232890" y="47127"/>
                </a:cubicBezTo>
                <a:cubicBezTo>
                  <a:pt x="229362" y="43952"/>
                  <a:pt x="223718" y="26666"/>
                  <a:pt x="190557" y="17494"/>
                </a:cubicBezTo>
                <a:cubicBezTo>
                  <a:pt x="157396" y="8322"/>
                  <a:pt x="-3471" y="-2615"/>
                  <a:pt x="57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12B520C8-B2FF-495D-B0A5-33780AF8F8E4}"/>
              </a:ext>
            </a:extLst>
          </p:cNvPr>
          <p:cNvSpPr/>
          <p:nvPr/>
        </p:nvSpPr>
        <p:spPr>
          <a:xfrm>
            <a:off x="3845770" y="8295403"/>
            <a:ext cx="214654" cy="67471"/>
          </a:xfrm>
          <a:custGeom>
            <a:avLst/>
            <a:gdLst>
              <a:gd name="connsiteX0" fmla="*/ 213 w 214654"/>
              <a:gd name="connsiteY0" fmla="*/ 1930 h 67471"/>
              <a:gd name="connsiteX1" fmla="*/ 199180 w 214654"/>
              <a:gd name="connsiteY1" fmla="*/ 52730 h 67471"/>
              <a:gd name="connsiteX2" fmla="*/ 197063 w 214654"/>
              <a:gd name="connsiteY2" fmla="*/ 65430 h 67471"/>
              <a:gd name="connsiteX3" fmla="*/ 161080 w 214654"/>
              <a:gd name="connsiteY3" fmla="*/ 16747 h 67471"/>
              <a:gd name="connsiteX4" fmla="*/ 213 w 214654"/>
              <a:gd name="connsiteY4" fmla="*/ 1930 h 6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54" h="67471">
                <a:moveTo>
                  <a:pt x="213" y="1930"/>
                </a:moveTo>
                <a:cubicBezTo>
                  <a:pt x="6563" y="7927"/>
                  <a:pt x="166372" y="42147"/>
                  <a:pt x="199180" y="52730"/>
                </a:cubicBezTo>
                <a:cubicBezTo>
                  <a:pt x="231988" y="63313"/>
                  <a:pt x="203413" y="71427"/>
                  <a:pt x="197063" y="65430"/>
                </a:cubicBezTo>
                <a:cubicBezTo>
                  <a:pt x="190713" y="59433"/>
                  <a:pt x="191066" y="28741"/>
                  <a:pt x="161080" y="16747"/>
                </a:cubicBezTo>
                <a:cubicBezTo>
                  <a:pt x="131094" y="4753"/>
                  <a:pt x="-6137" y="-4067"/>
                  <a:pt x="213" y="1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DFF38322-C104-4E25-8EDA-C2EA814EDCA6}"/>
              </a:ext>
            </a:extLst>
          </p:cNvPr>
          <p:cNvSpPr/>
          <p:nvPr/>
        </p:nvSpPr>
        <p:spPr>
          <a:xfrm>
            <a:off x="4307415" y="8238719"/>
            <a:ext cx="277886" cy="125186"/>
          </a:xfrm>
          <a:custGeom>
            <a:avLst/>
            <a:gdLst>
              <a:gd name="connsiteX0" fmla="*/ 2 w 277886"/>
              <a:gd name="connsiteY0" fmla="*/ 71314 h 125186"/>
              <a:gd name="connsiteX1" fmla="*/ 182035 w 277886"/>
              <a:gd name="connsiteY1" fmla="*/ 35331 h 125186"/>
              <a:gd name="connsiteX2" fmla="*/ 258235 w 277886"/>
              <a:gd name="connsiteY2" fmla="*/ 75548 h 125186"/>
              <a:gd name="connsiteX3" fmla="*/ 277285 w 277886"/>
              <a:gd name="connsiteY3" fmla="*/ 124231 h 125186"/>
              <a:gd name="connsiteX4" fmla="*/ 264585 w 277886"/>
              <a:gd name="connsiteY4" fmla="*/ 28981 h 125186"/>
              <a:gd name="connsiteX5" fmla="*/ 186268 w 277886"/>
              <a:gd name="connsiteY5" fmla="*/ 1464 h 125186"/>
              <a:gd name="connsiteX6" fmla="*/ 2 w 277886"/>
              <a:gd name="connsiteY6" fmla="*/ 71314 h 12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886" h="125186">
                <a:moveTo>
                  <a:pt x="2" y="71314"/>
                </a:moveTo>
                <a:cubicBezTo>
                  <a:pt x="-704" y="76959"/>
                  <a:pt x="138996" y="34625"/>
                  <a:pt x="182035" y="35331"/>
                </a:cubicBezTo>
                <a:cubicBezTo>
                  <a:pt x="225074" y="36037"/>
                  <a:pt x="242360" y="60731"/>
                  <a:pt x="258235" y="75548"/>
                </a:cubicBezTo>
                <a:cubicBezTo>
                  <a:pt x="274110" y="90365"/>
                  <a:pt x="276227" y="131992"/>
                  <a:pt x="277285" y="124231"/>
                </a:cubicBezTo>
                <a:cubicBezTo>
                  <a:pt x="278343" y="116470"/>
                  <a:pt x="279755" y="49442"/>
                  <a:pt x="264585" y="28981"/>
                </a:cubicBezTo>
                <a:cubicBezTo>
                  <a:pt x="249416" y="8520"/>
                  <a:pt x="226838" y="-4533"/>
                  <a:pt x="186268" y="1464"/>
                </a:cubicBezTo>
                <a:cubicBezTo>
                  <a:pt x="145698" y="7461"/>
                  <a:pt x="708" y="65669"/>
                  <a:pt x="2" y="71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8F668E4-9B26-4AC7-9CDD-810B9A9C610D}"/>
              </a:ext>
            </a:extLst>
          </p:cNvPr>
          <p:cNvSpPr/>
          <p:nvPr/>
        </p:nvSpPr>
        <p:spPr>
          <a:xfrm>
            <a:off x="4772948" y="8335348"/>
            <a:ext cx="290876" cy="42566"/>
          </a:xfrm>
          <a:custGeom>
            <a:avLst/>
            <a:gdLst>
              <a:gd name="connsiteX0" fmla="*/ 135 w 290876"/>
              <a:gd name="connsiteY0" fmla="*/ 38185 h 42566"/>
              <a:gd name="connsiteX1" fmla="*/ 194869 w 290876"/>
              <a:gd name="connsiteY1" fmla="*/ 14902 h 42566"/>
              <a:gd name="connsiteX2" fmla="*/ 290119 w 290876"/>
              <a:gd name="connsiteY2" fmla="*/ 42419 h 42566"/>
              <a:gd name="connsiteX3" fmla="*/ 226619 w 290876"/>
              <a:gd name="connsiteY3" fmla="*/ 85 h 42566"/>
              <a:gd name="connsiteX4" fmla="*/ 135 w 290876"/>
              <a:gd name="connsiteY4" fmla="*/ 38185 h 4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876" h="42566">
                <a:moveTo>
                  <a:pt x="135" y="38185"/>
                </a:moveTo>
                <a:cubicBezTo>
                  <a:pt x="-5157" y="40655"/>
                  <a:pt x="146538" y="14196"/>
                  <a:pt x="194869" y="14902"/>
                </a:cubicBezTo>
                <a:cubicBezTo>
                  <a:pt x="243200" y="15608"/>
                  <a:pt x="284827" y="44889"/>
                  <a:pt x="290119" y="42419"/>
                </a:cubicBezTo>
                <a:cubicBezTo>
                  <a:pt x="295411" y="39950"/>
                  <a:pt x="272833" y="2202"/>
                  <a:pt x="226619" y="85"/>
                </a:cubicBezTo>
                <a:cubicBezTo>
                  <a:pt x="180405" y="-2032"/>
                  <a:pt x="5427" y="35715"/>
                  <a:pt x="135" y="38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684BEE69-EBEF-4C3D-93B9-EF2A14A50325}"/>
              </a:ext>
            </a:extLst>
          </p:cNvPr>
          <p:cNvSpPr/>
          <p:nvPr/>
        </p:nvSpPr>
        <p:spPr>
          <a:xfrm>
            <a:off x="5467002" y="8155408"/>
            <a:ext cx="112048" cy="258945"/>
          </a:xfrm>
          <a:custGeom>
            <a:avLst/>
            <a:gdLst>
              <a:gd name="connsiteX0" fmla="*/ 348 w 112048"/>
              <a:gd name="connsiteY0" fmla="*/ 109 h 258945"/>
              <a:gd name="connsiteX1" fmla="*/ 110415 w 112048"/>
              <a:gd name="connsiteY1" fmla="*/ 105942 h 258945"/>
              <a:gd name="connsiteX2" fmla="*/ 65965 w 112048"/>
              <a:gd name="connsiteY2" fmla="*/ 144042 h 258945"/>
              <a:gd name="connsiteX3" fmla="*/ 61731 w 112048"/>
              <a:gd name="connsiteY3" fmla="*/ 258342 h 258945"/>
              <a:gd name="connsiteX4" fmla="*/ 74431 w 112048"/>
              <a:gd name="connsiteY4" fmla="*/ 89009 h 258945"/>
              <a:gd name="connsiteX5" fmla="*/ 348 w 112048"/>
              <a:gd name="connsiteY5" fmla="*/ 109 h 25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48" h="258945">
                <a:moveTo>
                  <a:pt x="348" y="109"/>
                </a:moveTo>
                <a:cubicBezTo>
                  <a:pt x="6345" y="2931"/>
                  <a:pt x="99479" y="81953"/>
                  <a:pt x="110415" y="105942"/>
                </a:cubicBezTo>
                <a:cubicBezTo>
                  <a:pt x="121351" y="129931"/>
                  <a:pt x="74079" y="118642"/>
                  <a:pt x="65965" y="144042"/>
                </a:cubicBezTo>
                <a:cubicBezTo>
                  <a:pt x="57851" y="169442"/>
                  <a:pt x="60320" y="267514"/>
                  <a:pt x="61731" y="258342"/>
                </a:cubicBezTo>
                <a:cubicBezTo>
                  <a:pt x="63142" y="249170"/>
                  <a:pt x="81134" y="128520"/>
                  <a:pt x="74431" y="89009"/>
                </a:cubicBezTo>
                <a:cubicBezTo>
                  <a:pt x="67728" y="49498"/>
                  <a:pt x="-5649" y="-2713"/>
                  <a:pt x="348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DB30BAE-0FE1-4327-A601-3E153CBE53F5}"/>
              </a:ext>
            </a:extLst>
          </p:cNvPr>
          <p:cNvSpPr/>
          <p:nvPr/>
        </p:nvSpPr>
        <p:spPr>
          <a:xfrm>
            <a:off x="5086103" y="8451425"/>
            <a:ext cx="232236" cy="108837"/>
          </a:xfrm>
          <a:custGeom>
            <a:avLst/>
            <a:gdLst>
              <a:gd name="connsiteX0" fmla="*/ 247 w 232236"/>
              <a:gd name="connsiteY0" fmla="*/ 17358 h 108837"/>
              <a:gd name="connsiteX1" fmla="*/ 131480 w 232236"/>
              <a:gd name="connsiteY1" fmla="*/ 72392 h 108837"/>
              <a:gd name="connsiteX2" fmla="*/ 118780 w 232236"/>
              <a:gd name="connsiteY2" fmla="*/ 106258 h 108837"/>
              <a:gd name="connsiteX3" fmla="*/ 230964 w 232236"/>
              <a:gd name="connsiteY3" fmla="*/ 2542 h 108837"/>
              <a:gd name="connsiteX4" fmla="*/ 169580 w 232236"/>
              <a:gd name="connsiteY4" fmla="*/ 32175 h 108837"/>
              <a:gd name="connsiteX5" fmla="*/ 247 w 232236"/>
              <a:gd name="connsiteY5" fmla="*/ 17358 h 10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236" h="108837">
                <a:moveTo>
                  <a:pt x="247" y="17358"/>
                </a:moveTo>
                <a:cubicBezTo>
                  <a:pt x="-6103" y="24061"/>
                  <a:pt x="111725" y="57575"/>
                  <a:pt x="131480" y="72392"/>
                </a:cubicBezTo>
                <a:cubicBezTo>
                  <a:pt x="151236" y="87209"/>
                  <a:pt x="102199" y="117900"/>
                  <a:pt x="118780" y="106258"/>
                </a:cubicBezTo>
                <a:cubicBezTo>
                  <a:pt x="135361" y="94616"/>
                  <a:pt x="222497" y="14889"/>
                  <a:pt x="230964" y="2542"/>
                </a:cubicBezTo>
                <a:cubicBezTo>
                  <a:pt x="239431" y="-9805"/>
                  <a:pt x="204152" y="26531"/>
                  <a:pt x="169580" y="32175"/>
                </a:cubicBezTo>
                <a:cubicBezTo>
                  <a:pt x="135008" y="37819"/>
                  <a:pt x="6597" y="10655"/>
                  <a:pt x="247" y="17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858023A-BE6E-48EC-939A-BB96DB980F26}"/>
              </a:ext>
            </a:extLst>
          </p:cNvPr>
          <p:cNvSpPr/>
          <p:nvPr/>
        </p:nvSpPr>
        <p:spPr>
          <a:xfrm>
            <a:off x="4160982" y="7787051"/>
            <a:ext cx="113435" cy="192880"/>
          </a:xfrm>
          <a:custGeom>
            <a:avLst/>
            <a:gdLst>
              <a:gd name="connsiteX0" fmla="*/ 38485 w 113435"/>
              <a:gd name="connsiteY0" fmla="*/ 166 h 192880"/>
              <a:gd name="connsiteX1" fmla="*/ 74468 w 113435"/>
              <a:gd name="connsiteY1" fmla="*/ 89066 h 192880"/>
              <a:gd name="connsiteX2" fmla="*/ 385 w 113435"/>
              <a:gd name="connsiteY2" fmla="*/ 192782 h 192880"/>
              <a:gd name="connsiteX3" fmla="*/ 112568 w 113435"/>
              <a:gd name="connsiteY3" fmla="*/ 70016 h 192880"/>
              <a:gd name="connsiteX4" fmla="*/ 38485 w 113435"/>
              <a:gd name="connsiteY4" fmla="*/ 166 h 19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435" h="192880">
                <a:moveTo>
                  <a:pt x="38485" y="166"/>
                </a:moveTo>
                <a:cubicBezTo>
                  <a:pt x="32135" y="3341"/>
                  <a:pt x="80818" y="56963"/>
                  <a:pt x="74468" y="89066"/>
                </a:cubicBezTo>
                <a:cubicBezTo>
                  <a:pt x="68118" y="121169"/>
                  <a:pt x="-5965" y="195957"/>
                  <a:pt x="385" y="192782"/>
                </a:cubicBezTo>
                <a:cubicBezTo>
                  <a:pt x="6735" y="189607"/>
                  <a:pt x="102690" y="100002"/>
                  <a:pt x="112568" y="70016"/>
                </a:cubicBezTo>
                <a:cubicBezTo>
                  <a:pt x="122446" y="40030"/>
                  <a:pt x="44835" y="-3009"/>
                  <a:pt x="38485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0E091EFE-1CEB-42C5-A217-143B093BEDC4}"/>
              </a:ext>
            </a:extLst>
          </p:cNvPr>
          <p:cNvSpPr/>
          <p:nvPr/>
        </p:nvSpPr>
        <p:spPr>
          <a:xfrm>
            <a:off x="4025005" y="7810346"/>
            <a:ext cx="113177" cy="252513"/>
          </a:xfrm>
          <a:custGeom>
            <a:avLst/>
            <a:gdLst>
              <a:gd name="connsiteX0" fmla="*/ 108845 w 113177"/>
              <a:gd name="connsiteY0" fmla="*/ 154 h 252513"/>
              <a:gd name="connsiteX1" fmla="*/ 96145 w 113177"/>
              <a:gd name="connsiteY1" fmla="*/ 103871 h 252513"/>
              <a:gd name="connsiteX2" fmla="*/ 22062 w 113177"/>
              <a:gd name="connsiteY2" fmla="*/ 171604 h 252513"/>
              <a:gd name="connsiteX3" fmla="*/ 113078 w 113177"/>
              <a:gd name="connsiteY3" fmla="*/ 252037 h 252513"/>
              <a:gd name="connsiteX4" fmla="*/ 38995 w 113177"/>
              <a:gd name="connsiteY4" fmla="*/ 203354 h 252513"/>
              <a:gd name="connsiteX5" fmla="*/ 895 w 113177"/>
              <a:gd name="connsiteY5" fmla="*/ 169487 h 252513"/>
              <a:gd name="connsiteX6" fmla="*/ 74978 w 113177"/>
              <a:gd name="connsiteY6" fmla="*/ 82704 h 252513"/>
              <a:gd name="connsiteX7" fmla="*/ 108845 w 113177"/>
              <a:gd name="connsiteY7" fmla="*/ 154 h 25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177" h="252513">
                <a:moveTo>
                  <a:pt x="108845" y="154"/>
                </a:moveTo>
                <a:cubicBezTo>
                  <a:pt x="112373" y="3682"/>
                  <a:pt x="110609" y="75296"/>
                  <a:pt x="96145" y="103871"/>
                </a:cubicBezTo>
                <a:cubicBezTo>
                  <a:pt x="81681" y="132446"/>
                  <a:pt x="19240" y="146910"/>
                  <a:pt x="22062" y="171604"/>
                </a:cubicBezTo>
                <a:cubicBezTo>
                  <a:pt x="24884" y="196298"/>
                  <a:pt x="110256" y="246745"/>
                  <a:pt x="113078" y="252037"/>
                </a:cubicBezTo>
                <a:cubicBezTo>
                  <a:pt x="115900" y="257329"/>
                  <a:pt x="57692" y="217112"/>
                  <a:pt x="38995" y="203354"/>
                </a:cubicBezTo>
                <a:cubicBezTo>
                  <a:pt x="20298" y="189596"/>
                  <a:pt x="-5102" y="189595"/>
                  <a:pt x="895" y="169487"/>
                </a:cubicBezTo>
                <a:cubicBezTo>
                  <a:pt x="6892" y="149379"/>
                  <a:pt x="56634" y="110926"/>
                  <a:pt x="74978" y="82704"/>
                </a:cubicBezTo>
                <a:cubicBezTo>
                  <a:pt x="93322" y="54482"/>
                  <a:pt x="105317" y="-3374"/>
                  <a:pt x="10884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B0AEDB6-DC57-4F6C-A120-B24FA1DC3CB7}"/>
              </a:ext>
            </a:extLst>
          </p:cNvPr>
          <p:cNvSpPr/>
          <p:nvPr/>
        </p:nvSpPr>
        <p:spPr>
          <a:xfrm>
            <a:off x="4053443" y="8070216"/>
            <a:ext cx="122993" cy="202203"/>
          </a:xfrm>
          <a:custGeom>
            <a:avLst/>
            <a:gdLst>
              <a:gd name="connsiteX0" fmla="*/ 122740 w 122993"/>
              <a:gd name="connsiteY0" fmla="*/ 634 h 202203"/>
              <a:gd name="connsiteX1" fmla="*/ 33840 w 122993"/>
              <a:gd name="connsiteY1" fmla="*/ 110701 h 202203"/>
              <a:gd name="connsiteX2" fmla="*/ 31724 w 122993"/>
              <a:gd name="connsiteY2" fmla="*/ 201717 h 202203"/>
              <a:gd name="connsiteX3" fmla="*/ 2090 w 122993"/>
              <a:gd name="connsiteY3" fmla="*/ 70484 h 202203"/>
              <a:gd name="connsiteX4" fmla="*/ 122740 w 122993"/>
              <a:gd name="connsiteY4" fmla="*/ 634 h 20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993" h="202203">
                <a:moveTo>
                  <a:pt x="122740" y="634"/>
                </a:moveTo>
                <a:cubicBezTo>
                  <a:pt x="128032" y="7337"/>
                  <a:pt x="49009" y="77187"/>
                  <a:pt x="33840" y="110701"/>
                </a:cubicBezTo>
                <a:cubicBezTo>
                  <a:pt x="18671" y="144215"/>
                  <a:pt x="37016" y="208420"/>
                  <a:pt x="31724" y="201717"/>
                </a:cubicBezTo>
                <a:cubicBezTo>
                  <a:pt x="26432" y="195014"/>
                  <a:pt x="-8846" y="99059"/>
                  <a:pt x="2090" y="70484"/>
                </a:cubicBezTo>
                <a:cubicBezTo>
                  <a:pt x="13026" y="41909"/>
                  <a:pt x="117448" y="-6069"/>
                  <a:pt x="122740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670A705A-1BCB-4F01-94ED-D691EFFF09D2}"/>
              </a:ext>
            </a:extLst>
          </p:cNvPr>
          <p:cNvSpPr/>
          <p:nvPr/>
        </p:nvSpPr>
        <p:spPr>
          <a:xfrm>
            <a:off x="5352261" y="8407262"/>
            <a:ext cx="173777" cy="211856"/>
          </a:xfrm>
          <a:custGeom>
            <a:avLst/>
            <a:gdLst>
              <a:gd name="connsiteX0" fmla="*/ 119322 w 173777"/>
              <a:gd name="connsiteY0" fmla="*/ 138 h 211856"/>
              <a:gd name="connsiteX1" fmla="*/ 132022 w 173777"/>
              <a:gd name="connsiteY1" fmla="*/ 72105 h 211856"/>
              <a:gd name="connsiteX2" fmla="*/ 64289 w 173777"/>
              <a:gd name="connsiteY2" fmla="*/ 122905 h 211856"/>
              <a:gd name="connsiteX3" fmla="*/ 64289 w 173777"/>
              <a:gd name="connsiteY3" fmla="*/ 211805 h 211856"/>
              <a:gd name="connsiteX4" fmla="*/ 32539 w 173777"/>
              <a:gd name="connsiteY4" fmla="*/ 135605 h 211856"/>
              <a:gd name="connsiteX5" fmla="*/ 7139 w 173777"/>
              <a:gd name="connsiteY5" fmla="*/ 120788 h 211856"/>
              <a:gd name="connsiteX6" fmla="*/ 170122 w 173777"/>
              <a:gd name="connsiteY6" fmla="*/ 55171 h 211856"/>
              <a:gd name="connsiteX7" fmla="*/ 119322 w 173777"/>
              <a:gd name="connsiteY7" fmla="*/ 138 h 21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77" h="211856">
                <a:moveTo>
                  <a:pt x="119322" y="138"/>
                </a:moveTo>
                <a:cubicBezTo>
                  <a:pt x="112972" y="2960"/>
                  <a:pt x="141194" y="51644"/>
                  <a:pt x="132022" y="72105"/>
                </a:cubicBezTo>
                <a:cubicBezTo>
                  <a:pt x="122850" y="92566"/>
                  <a:pt x="75578" y="99622"/>
                  <a:pt x="64289" y="122905"/>
                </a:cubicBezTo>
                <a:cubicBezTo>
                  <a:pt x="53000" y="146188"/>
                  <a:pt x="69581" y="209688"/>
                  <a:pt x="64289" y="211805"/>
                </a:cubicBezTo>
                <a:cubicBezTo>
                  <a:pt x="58997" y="213922"/>
                  <a:pt x="42064" y="150775"/>
                  <a:pt x="32539" y="135605"/>
                </a:cubicBezTo>
                <a:cubicBezTo>
                  <a:pt x="23014" y="120435"/>
                  <a:pt x="-15791" y="134194"/>
                  <a:pt x="7139" y="120788"/>
                </a:cubicBezTo>
                <a:cubicBezTo>
                  <a:pt x="30069" y="107382"/>
                  <a:pt x="150719" y="72104"/>
                  <a:pt x="170122" y="55171"/>
                </a:cubicBezTo>
                <a:cubicBezTo>
                  <a:pt x="189525" y="38238"/>
                  <a:pt x="125672" y="-2684"/>
                  <a:pt x="119322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730EC67-1BB2-485F-A450-6434BA4C781E}"/>
              </a:ext>
            </a:extLst>
          </p:cNvPr>
          <p:cNvSpPr/>
          <p:nvPr/>
        </p:nvSpPr>
        <p:spPr>
          <a:xfrm>
            <a:off x="3694754" y="8391525"/>
            <a:ext cx="72627" cy="708198"/>
          </a:xfrm>
          <a:custGeom>
            <a:avLst/>
            <a:gdLst>
              <a:gd name="connsiteX0" fmla="*/ 72384 w 72627"/>
              <a:gd name="connsiteY0" fmla="*/ 0 h 708198"/>
              <a:gd name="connsiteX1" fmla="*/ 4121 w 72627"/>
              <a:gd name="connsiteY1" fmla="*/ 177800 h 708198"/>
              <a:gd name="connsiteX2" fmla="*/ 12059 w 72627"/>
              <a:gd name="connsiteY2" fmla="*/ 417513 h 708198"/>
              <a:gd name="connsiteX3" fmla="*/ 48571 w 72627"/>
              <a:gd name="connsiteY3" fmla="*/ 704850 h 708198"/>
              <a:gd name="connsiteX4" fmla="*/ 45396 w 72627"/>
              <a:gd name="connsiteY4" fmla="*/ 549275 h 708198"/>
              <a:gd name="connsiteX5" fmla="*/ 27934 w 72627"/>
              <a:gd name="connsiteY5" fmla="*/ 179388 h 708198"/>
              <a:gd name="connsiteX6" fmla="*/ 72384 w 72627"/>
              <a:gd name="connsiteY6" fmla="*/ 0 h 70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27" h="708198">
                <a:moveTo>
                  <a:pt x="72384" y="0"/>
                </a:moveTo>
                <a:cubicBezTo>
                  <a:pt x="68415" y="-265"/>
                  <a:pt x="14175" y="108215"/>
                  <a:pt x="4121" y="177800"/>
                </a:cubicBezTo>
                <a:cubicBezTo>
                  <a:pt x="-5933" y="247385"/>
                  <a:pt x="4651" y="329671"/>
                  <a:pt x="12059" y="417513"/>
                </a:cubicBezTo>
                <a:cubicBezTo>
                  <a:pt x="19467" y="505355"/>
                  <a:pt x="43015" y="682890"/>
                  <a:pt x="48571" y="704850"/>
                </a:cubicBezTo>
                <a:cubicBezTo>
                  <a:pt x="54127" y="726810"/>
                  <a:pt x="48835" y="636852"/>
                  <a:pt x="45396" y="549275"/>
                </a:cubicBezTo>
                <a:cubicBezTo>
                  <a:pt x="41957" y="461698"/>
                  <a:pt x="25288" y="266436"/>
                  <a:pt x="27934" y="179388"/>
                </a:cubicBezTo>
                <a:cubicBezTo>
                  <a:pt x="30580" y="92340"/>
                  <a:pt x="76353" y="265"/>
                  <a:pt x="723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3346692-3D41-429F-A15A-6034E60A9B5F}"/>
              </a:ext>
            </a:extLst>
          </p:cNvPr>
          <p:cNvSpPr/>
          <p:nvPr/>
        </p:nvSpPr>
        <p:spPr>
          <a:xfrm>
            <a:off x="3749647" y="9111396"/>
            <a:ext cx="504419" cy="710712"/>
          </a:xfrm>
          <a:custGeom>
            <a:avLst/>
            <a:gdLst>
              <a:gd name="connsiteX0" fmla="*/ 28 w 504419"/>
              <a:gd name="connsiteY0" fmla="*/ 854 h 710712"/>
              <a:gd name="connsiteX1" fmla="*/ 39716 w 504419"/>
              <a:gd name="connsiteY1" fmla="*/ 183417 h 710712"/>
              <a:gd name="connsiteX2" fmla="*/ 100041 w 504419"/>
              <a:gd name="connsiteY2" fmla="*/ 324704 h 710712"/>
              <a:gd name="connsiteX3" fmla="*/ 206403 w 504419"/>
              <a:gd name="connsiteY3" fmla="*/ 534254 h 710712"/>
              <a:gd name="connsiteX4" fmla="*/ 265141 w 504419"/>
              <a:gd name="connsiteY4" fmla="*/ 621567 h 710712"/>
              <a:gd name="connsiteX5" fmla="*/ 334991 w 504419"/>
              <a:gd name="connsiteY5" fmla="*/ 667604 h 710712"/>
              <a:gd name="connsiteX6" fmla="*/ 500091 w 504419"/>
              <a:gd name="connsiteY6" fmla="*/ 710467 h 710712"/>
              <a:gd name="connsiteX7" fmla="*/ 442941 w 504419"/>
              <a:gd name="connsiteY7" fmla="*/ 681892 h 710712"/>
              <a:gd name="connsiteX8" fmla="*/ 300066 w 504419"/>
              <a:gd name="connsiteY8" fmla="*/ 616804 h 710712"/>
              <a:gd name="connsiteX9" fmla="*/ 209578 w 504419"/>
              <a:gd name="connsiteY9" fmla="*/ 497742 h 710712"/>
              <a:gd name="connsiteX10" fmla="*/ 123853 w 504419"/>
              <a:gd name="connsiteY10" fmla="*/ 323117 h 710712"/>
              <a:gd name="connsiteX11" fmla="*/ 34953 w 504419"/>
              <a:gd name="connsiteY11" fmla="*/ 123092 h 710712"/>
              <a:gd name="connsiteX12" fmla="*/ 28 w 504419"/>
              <a:gd name="connsiteY12" fmla="*/ 854 h 71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4419" h="710712">
                <a:moveTo>
                  <a:pt x="28" y="854"/>
                </a:moveTo>
                <a:cubicBezTo>
                  <a:pt x="822" y="10908"/>
                  <a:pt x="23047" y="129442"/>
                  <a:pt x="39716" y="183417"/>
                </a:cubicBezTo>
                <a:cubicBezTo>
                  <a:pt x="56385" y="237392"/>
                  <a:pt x="72260" y="266231"/>
                  <a:pt x="100041" y="324704"/>
                </a:cubicBezTo>
                <a:cubicBezTo>
                  <a:pt x="127822" y="383177"/>
                  <a:pt x="178886" y="484777"/>
                  <a:pt x="206403" y="534254"/>
                </a:cubicBezTo>
                <a:cubicBezTo>
                  <a:pt x="233920" y="583731"/>
                  <a:pt x="243710" y="599342"/>
                  <a:pt x="265141" y="621567"/>
                </a:cubicBezTo>
                <a:cubicBezTo>
                  <a:pt x="286572" y="643792"/>
                  <a:pt x="295833" y="652787"/>
                  <a:pt x="334991" y="667604"/>
                </a:cubicBezTo>
                <a:cubicBezTo>
                  <a:pt x="374149" y="682421"/>
                  <a:pt x="482099" y="708086"/>
                  <a:pt x="500091" y="710467"/>
                </a:cubicBezTo>
                <a:cubicBezTo>
                  <a:pt x="518083" y="712848"/>
                  <a:pt x="476278" y="697502"/>
                  <a:pt x="442941" y="681892"/>
                </a:cubicBezTo>
                <a:cubicBezTo>
                  <a:pt x="409604" y="666282"/>
                  <a:pt x="338960" y="647496"/>
                  <a:pt x="300066" y="616804"/>
                </a:cubicBezTo>
                <a:cubicBezTo>
                  <a:pt x="261172" y="586112"/>
                  <a:pt x="238947" y="546690"/>
                  <a:pt x="209578" y="497742"/>
                </a:cubicBezTo>
                <a:cubicBezTo>
                  <a:pt x="180209" y="448794"/>
                  <a:pt x="152957" y="385559"/>
                  <a:pt x="123853" y="323117"/>
                </a:cubicBezTo>
                <a:cubicBezTo>
                  <a:pt x="94749" y="260675"/>
                  <a:pt x="54797" y="174421"/>
                  <a:pt x="34953" y="123092"/>
                </a:cubicBezTo>
                <a:cubicBezTo>
                  <a:pt x="15109" y="71763"/>
                  <a:pt x="-766" y="-9200"/>
                  <a:pt x="28" y="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1B43867-1487-4167-89CC-3807ADFDD4C8}"/>
              </a:ext>
            </a:extLst>
          </p:cNvPr>
          <p:cNvSpPr/>
          <p:nvPr/>
        </p:nvSpPr>
        <p:spPr>
          <a:xfrm>
            <a:off x="4712903" y="8478804"/>
            <a:ext cx="213140" cy="582183"/>
          </a:xfrm>
          <a:custGeom>
            <a:avLst/>
            <a:gdLst>
              <a:gd name="connsiteX0" fmla="*/ 213110 w 213140"/>
              <a:gd name="connsiteY0" fmla="*/ 34 h 582183"/>
              <a:gd name="connsiteX1" fmla="*/ 97222 w 213140"/>
              <a:gd name="connsiteY1" fmla="*/ 214346 h 582183"/>
              <a:gd name="connsiteX2" fmla="*/ 1972 w 213140"/>
              <a:gd name="connsiteY2" fmla="*/ 579471 h 582183"/>
              <a:gd name="connsiteX3" fmla="*/ 36897 w 213140"/>
              <a:gd name="connsiteY3" fmla="*/ 373096 h 582183"/>
              <a:gd name="connsiteX4" fmla="*/ 86110 w 213140"/>
              <a:gd name="connsiteY4" fmla="*/ 228634 h 582183"/>
              <a:gd name="connsiteX5" fmla="*/ 213110 w 213140"/>
              <a:gd name="connsiteY5" fmla="*/ 34 h 58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40" h="582183">
                <a:moveTo>
                  <a:pt x="213110" y="34"/>
                </a:moveTo>
                <a:cubicBezTo>
                  <a:pt x="214962" y="-2347"/>
                  <a:pt x="132412" y="117773"/>
                  <a:pt x="97222" y="214346"/>
                </a:cubicBezTo>
                <a:cubicBezTo>
                  <a:pt x="62032" y="310919"/>
                  <a:pt x="12026" y="553013"/>
                  <a:pt x="1972" y="579471"/>
                </a:cubicBezTo>
                <a:cubicBezTo>
                  <a:pt x="-8082" y="605929"/>
                  <a:pt x="22874" y="431569"/>
                  <a:pt x="36897" y="373096"/>
                </a:cubicBezTo>
                <a:cubicBezTo>
                  <a:pt x="50920" y="314623"/>
                  <a:pt x="60975" y="291869"/>
                  <a:pt x="86110" y="228634"/>
                </a:cubicBezTo>
                <a:cubicBezTo>
                  <a:pt x="111245" y="165399"/>
                  <a:pt x="211258" y="2415"/>
                  <a:pt x="21311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F9DB153-87DC-4EEE-BB31-5DFCA6CC31E9}"/>
              </a:ext>
            </a:extLst>
          </p:cNvPr>
          <p:cNvSpPr/>
          <p:nvPr/>
        </p:nvSpPr>
        <p:spPr>
          <a:xfrm>
            <a:off x="4260427" y="9101572"/>
            <a:ext cx="426470" cy="701292"/>
          </a:xfrm>
          <a:custGeom>
            <a:avLst/>
            <a:gdLst>
              <a:gd name="connsiteX0" fmla="*/ 424286 w 426470"/>
              <a:gd name="connsiteY0" fmla="*/ 2741 h 701292"/>
              <a:gd name="connsiteX1" fmla="*/ 365548 w 426470"/>
              <a:gd name="connsiteY1" fmla="*/ 198003 h 701292"/>
              <a:gd name="connsiteX2" fmla="*/ 306811 w 426470"/>
              <a:gd name="connsiteY2" fmla="*/ 339291 h 701292"/>
              <a:gd name="connsiteX3" fmla="*/ 184573 w 426470"/>
              <a:gd name="connsiteY3" fmla="*/ 529791 h 701292"/>
              <a:gd name="connsiteX4" fmla="*/ 423 w 426470"/>
              <a:gd name="connsiteY4" fmla="*/ 701241 h 701292"/>
              <a:gd name="connsiteX5" fmla="*/ 138536 w 426470"/>
              <a:gd name="connsiteY5" fmla="*/ 545666 h 701292"/>
              <a:gd name="connsiteX6" fmla="*/ 284586 w 426470"/>
              <a:gd name="connsiteY6" fmla="*/ 353578 h 701292"/>
              <a:gd name="connsiteX7" fmla="*/ 424286 w 426470"/>
              <a:gd name="connsiteY7" fmla="*/ 2741 h 7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470" h="701292">
                <a:moveTo>
                  <a:pt x="424286" y="2741"/>
                </a:moveTo>
                <a:cubicBezTo>
                  <a:pt x="437780" y="-23188"/>
                  <a:pt x="385127" y="141911"/>
                  <a:pt x="365548" y="198003"/>
                </a:cubicBezTo>
                <a:cubicBezTo>
                  <a:pt x="345969" y="254095"/>
                  <a:pt x="336973" y="283993"/>
                  <a:pt x="306811" y="339291"/>
                </a:cubicBezTo>
                <a:cubicBezTo>
                  <a:pt x="276649" y="394589"/>
                  <a:pt x="235638" y="469466"/>
                  <a:pt x="184573" y="529791"/>
                </a:cubicBezTo>
                <a:cubicBezTo>
                  <a:pt x="133508" y="590116"/>
                  <a:pt x="8096" y="698595"/>
                  <a:pt x="423" y="701241"/>
                </a:cubicBezTo>
                <a:cubicBezTo>
                  <a:pt x="-7250" y="703887"/>
                  <a:pt x="91175" y="603610"/>
                  <a:pt x="138536" y="545666"/>
                </a:cubicBezTo>
                <a:cubicBezTo>
                  <a:pt x="185897" y="487722"/>
                  <a:pt x="239078" y="442743"/>
                  <a:pt x="284586" y="353578"/>
                </a:cubicBezTo>
                <a:cubicBezTo>
                  <a:pt x="330094" y="264413"/>
                  <a:pt x="410792" y="28670"/>
                  <a:pt x="424286" y="2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056B389-012A-421B-8841-3E6D3A34F47B}"/>
              </a:ext>
            </a:extLst>
          </p:cNvPr>
          <p:cNvSpPr/>
          <p:nvPr/>
        </p:nvSpPr>
        <p:spPr>
          <a:xfrm>
            <a:off x="4544945" y="8435345"/>
            <a:ext cx="242984" cy="386629"/>
          </a:xfrm>
          <a:custGeom>
            <a:avLst/>
            <a:gdLst>
              <a:gd name="connsiteX0" fmla="*/ 242955 w 242984"/>
              <a:gd name="connsiteY0" fmla="*/ 630 h 386629"/>
              <a:gd name="connsiteX1" fmla="*/ 85793 w 242984"/>
              <a:gd name="connsiteY1" fmla="*/ 116518 h 386629"/>
              <a:gd name="connsiteX2" fmla="*/ 68 w 242984"/>
              <a:gd name="connsiteY2" fmla="*/ 386393 h 386629"/>
              <a:gd name="connsiteX3" fmla="*/ 98493 w 242984"/>
              <a:gd name="connsiteY3" fmla="*/ 160968 h 386629"/>
              <a:gd name="connsiteX4" fmla="*/ 242955 w 242984"/>
              <a:gd name="connsiteY4" fmla="*/ 630 h 38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984" h="386629">
                <a:moveTo>
                  <a:pt x="242955" y="630"/>
                </a:moveTo>
                <a:cubicBezTo>
                  <a:pt x="240838" y="-6778"/>
                  <a:pt x="126274" y="52224"/>
                  <a:pt x="85793" y="116518"/>
                </a:cubicBezTo>
                <a:cubicBezTo>
                  <a:pt x="45312" y="180812"/>
                  <a:pt x="-2049" y="378985"/>
                  <a:pt x="68" y="386393"/>
                </a:cubicBezTo>
                <a:cubicBezTo>
                  <a:pt x="2185" y="393801"/>
                  <a:pt x="62774" y="224997"/>
                  <a:pt x="98493" y="160968"/>
                </a:cubicBezTo>
                <a:cubicBezTo>
                  <a:pt x="134212" y="96939"/>
                  <a:pt x="245072" y="8038"/>
                  <a:pt x="242955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7CD5CF97-E0FB-4630-9019-C2AB7B6CC451}"/>
              </a:ext>
            </a:extLst>
          </p:cNvPr>
          <p:cNvSpPr/>
          <p:nvPr/>
        </p:nvSpPr>
        <p:spPr>
          <a:xfrm>
            <a:off x="4451449" y="8878888"/>
            <a:ext cx="93785" cy="376237"/>
          </a:xfrm>
          <a:custGeom>
            <a:avLst/>
            <a:gdLst>
              <a:gd name="connsiteX0" fmla="*/ 93564 w 93785"/>
              <a:gd name="connsiteY0" fmla="*/ 0 h 376237"/>
              <a:gd name="connsiteX1" fmla="*/ 15776 w 93785"/>
              <a:gd name="connsiteY1" fmla="*/ 157162 h 376237"/>
              <a:gd name="connsiteX2" fmla="*/ 1489 w 93785"/>
              <a:gd name="connsiteY2" fmla="*/ 376237 h 376237"/>
              <a:gd name="connsiteX3" fmla="*/ 38001 w 93785"/>
              <a:gd name="connsiteY3" fmla="*/ 158750 h 376237"/>
              <a:gd name="connsiteX4" fmla="*/ 93564 w 93785"/>
              <a:gd name="connsiteY4" fmla="*/ 0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5" h="376237">
                <a:moveTo>
                  <a:pt x="93564" y="0"/>
                </a:moveTo>
                <a:cubicBezTo>
                  <a:pt x="89860" y="-265"/>
                  <a:pt x="31122" y="94456"/>
                  <a:pt x="15776" y="157162"/>
                </a:cubicBezTo>
                <a:cubicBezTo>
                  <a:pt x="430" y="219868"/>
                  <a:pt x="-2215" y="375972"/>
                  <a:pt x="1489" y="376237"/>
                </a:cubicBezTo>
                <a:cubicBezTo>
                  <a:pt x="5193" y="376502"/>
                  <a:pt x="22391" y="221985"/>
                  <a:pt x="38001" y="158750"/>
                </a:cubicBezTo>
                <a:cubicBezTo>
                  <a:pt x="53611" y="95515"/>
                  <a:pt x="97268" y="265"/>
                  <a:pt x="935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C8A6024-215A-47A5-9F6C-0E0BD9961045}"/>
              </a:ext>
            </a:extLst>
          </p:cNvPr>
          <p:cNvSpPr/>
          <p:nvPr/>
        </p:nvSpPr>
        <p:spPr>
          <a:xfrm>
            <a:off x="4127200" y="9304247"/>
            <a:ext cx="306745" cy="277638"/>
          </a:xfrm>
          <a:custGeom>
            <a:avLst/>
            <a:gdLst>
              <a:gd name="connsiteX0" fmla="*/ 306688 w 306745"/>
              <a:gd name="connsiteY0" fmla="*/ 91 h 277638"/>
              <a:gd name="connsiteX1" fmla="*/ 232075 w 306745"/>
              <a:gd name="connsiteY1" fmla="*/ 98516 h 277638"/>
              <a:gd name="connsiteX2" fmla="*/ 300 w 306745"/>
              <a:gd name="connsiteY2" fmla="*/ 276316 h 277638"/>
              <a:gd name="connsiteX3" fmla="*/ 184450 w 306745"/>
              <a:gd name="connsiteY3" fmla="*/ 176303 h 277638"/>
              <a:gd name="connsiteX4" fmla="*/ 243188 w 306745"/>
              <a:gd name="connsiteY4" fmla="*/ 114391 h 277638"/>
              <a:gd name="connsiteX5" fmla="*/ 306688 w 306745"/>
              <a:gd name="connsiteY5" fmla="*/ 91 h 27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745" h="277638">
                <a:moveTo>
                  <a:pt x="306688" y="91"/>
                </a:moveTo>
                <a:cubicBezTo>
                  <a:pt x="304836" y="-2555"/>
                  <a:pt x="283140" y="52479"/>
                  <a:pt x="232075" y="98516"/>
                </a:cubicBezTo>
                <a:cubicBezTo>
                  <a:pt x="181010" y="144553"/>
                  <a:pt x="8237" y="263352"/>
                  <a:pt x="300" y="276316"/>
                </a:cubicBezTo>
                <a:cubicBezTo>
                  <a:pt x="-7637" y="289280"/>
                  <a:pt x="143969" y="203290"/>
                  <a:pt x="184450" y="176303"/>
                </a:cubicBezTo>
                <a:cubicBezTo>
                  <a:pt x="224931" y="149316"/>
                  <a:pt x="220963" y="146405"/>
                  <a:pt x="243188" y="114391"/>
                </a:cubicBezTo>
                <a:cubicBezTo>
                  <a:pt x="265413" y="82377"/>
                  <a:pt x="308540" y="2737"/>
                  <a:pt x="306688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65AAC055-AB44-4D17-B6CE-3D6AE9B24276}"/>
              </a:ext>
            </a:extLst>
          </p:cNvPr>
          <p:cNvSpPr/>
          <p:nvPr/>
        </p:nvSpPr>
        <p:spPr>
          <a:xfrm>
            <a:off x="4598011" y="8778834"/>
            <a:ext cx="85260" cy="236016"/>
          </a:xfrm>
          <a:custGeom>
            <a:avLst/>
            <a:gdLst>
              <a:gd name="connsiteX0" fmla="*/ 85114 w 85260"/>
              <a:gd name="connsiteY0" fmla="*/ 41 h 236016"/>
              <a:gd name="connsiteX1" fmla="*/ 26377 w 85260"/>
              <a:gd name="connsiteY1" fmla="*/ 141329 h 236016"/>
              <a:gd name="connsiteX2" fmla="*/ 10502 w 85260"/>
              <a:gd name="connsiteY2" fmla="*/ 234991 h 236016"/>
              <a:gd name="connsiteX3" fmla="*/ 4152 w 85260"/>
              <a:gd name="connsiteY3" fmla="*/ 187366 h 236016"/>
              <a:gd name="connsiteX4" fmla="*/ 7327 w 85260"/>
              <a:gd name="connsiteY4" fmla="*/ 127041 h 236016"/>
              <a:gd name="connsiteX5" fmla="*/ 85114 w 85260"/>
              <a:gd name="connsiteY5" fmla="*/ 41 h 23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60" h="236016">
                <a:moveTo>
                  <a:pt x="85114" y="41"/>
                </a:moveTo>
                <a:cubicBezTo>
                  <a:pt x="88289" y="2422"/>
                  <a:pt x="38812" y="102171"/>
                  <a:pt x="26377" y="141329"/>
                </a:cubicBezTo>
                <a:cubicBezTo>
                  <a:pt x="13942" y="180487"/>
                  <a:pt x="14206" y="227318"/>
                  <a:pt x="10502" y="234991"/>
                </a:cubicBezTo>
                <a:cubicBezTo>
                  <a:pt x="6798" y="242664"/>
                  <a:pt x="4681" y="205358"/>
                  <a:pt x="4152" y="187366"/>
                </a:cubicBezTo>
                <a:cubicBezTo>
                  <a:pt x="3623" y="169374"/>
                  <a:pt x="-6696" y="155087"/>
                  <a:pt x="7327" y="127041"/>
                </a:cubicBezTo>
                <a:cubicBezTo>
                  <a:pt x="21350" y="98995"/>
                  <a:pt x="81939" y="-2340"/>
                  <a:pt x="8511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4F4D59F-4F0E-4752-B108-847CB0C81A19}"/>
              </a:ext>
            </a:extLst>
          </p:cNvPr>
          <p:cNvSpPr/>
          <p:nvPr/>
        </p:nvSpPr>
        <p:spPr>
          <a:xfrm>
            <a:off x="6722505" y="7259936"/>
            <a:ext cx="192995" cy="1077670"/>
          </a:xfrm>
          <a:custGeom>
            <a:avLst/>
            <a:gdLst>
              <a:gd name="connsiteX0" fmla="*/ 192645 w 192995"/>
              <a:gd name="connsiteY0" fmla="*/ 231 h 1077670"/>
              <a:gd name="connsiteX1" fmla="*/ 112212 w 192995"/>
              <a:gd name="connsiteY1" fmla="*/ 681797 h 1077670"/>
              <a:gd name="connsiteX2" fmla="*/ 28 w 192995"/>
              <a:gd name="connsiteY2" fmla="*/ 1075497 h 1077670"/>
              <a:gd name="connsiteX3" fmla="*/ 101628 w 192995"/>
              <a:gd name="connsiteY3" fmla="*/ 829964 h 1077670"/>
              <a:gd name="connsiteX4" fmla="*/ 139728 w 192995"/>
              <a:gd name="connsiteY4" fmla="*/ 607714 h 1077670"/>
              <a:gd name="connsiteX5" fmla="*/ 192645 w 192995"/>
              <a:gd name="connsiteY5" fmla="*/ 231 h 107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995" h="1077670">
                <a:moveTo>
                  <a:pt x="192645" y="231"/>
                </a:moveTo>
                <a:cubicBezTo>
                  <a:pt x="188059" y="12578"/>
                  <a:pt x="144315" y="502586"/>
                  <a:pt x="112212" y="681797"/>
                </a:cubicBezTo>
                <a:cubicBezTo>
                  <a:pt x="80109" y="861008"/>
                  <a:pt x="1792" y="1050803"/>
                  <a:pt x="28" y="1075497"/>
                </a:cubicBezTo>
                <a:cubicBezTo>
                  <a:pt x="-1736" y="1100191"/>
                  <a:pt x="78345" y="907928"/>
                  <a:pt x="101628" y="829964"/>
                </a:cubicBezTo>
                <a:cubicBezTo>
                  <a:pt x="124911" y="752000"/>
                  <a:pt x="123853" y="741769"/>
                  <a:pt x="139728" y="607714"/>
                </a:cubicBezTo>
                <a:cubicBezTo>
                  <a:pt x="155603" y="473659"/>
                  <a:pt x="197231" y="-12116"/>
                  <a:pt x="192645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9FDDF4A-0DD8-49BB-A2B0-5C1006E89158}"/>
              </a:ext>
            </a:extLst>
          </p:cNvPr>
          <p:cNvSpPr/>
          <p:nvPr/>
        </p:nvSpPr>
        <p:spPr>
          <a:xfrm>
            <a:off x="6044603" y="8178284"/>
            <a:ext cx="818118" cy="952886"/>
          </a:xfrm>
          <a:custGeom>
            <a:avLst/>
            <a:gdLst>
              <a:gd name="connsiteX0" fmla="*/ 817630 w 818118"/>
              <a:gd name="connsiteY0" fmla="*/ 516 h 952886"/>
              <a:gd name="connsiteX1" fmla="*/ 709680 w 818118"/>
              <a:gd name="connsiteY1" fmla="*/ 277799 h 952886"/>
              <a:gd name="connsiteX2" fmla="*/ 328680 w 818118"/>
              <a:gd name="connsiteY2" fmla="*/ 665149 h 952886"/>
              <a:gd name="connsiteX3" fmla="*/ 2714 w 818118"/>
              <a:gd name="connsiteY3" fmla="*/ 950899 h 952886"/>
              <a:gd name="connsiteX4" fmla="*/ 186864 w 818118"/>
              <a:gd name="connsiteY4" fmla="*/ 777333 h 952886"/>
              <a:gd name="connsiteX5" fmla="*/ 430280 w 818118"/>
              <a:gd name="connsiteY5" fmla="*/ 502166 h 952886"/>
              <a:gd name="connsiteX6" fmla="*/ 735080 w 818118"/>
              <a:gd name="connsiteY6" fmla="*/ 216416 h 952886"/>
              <a:gd name="connsiteX7" fmla="*/ 817630 w 818118"/>
              <a:gd name="connsiteY7" fmla="*/ 516 h 95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118" h="952886">
                <a:moveTo>
                  <a:pt x="817630" y="516"/>
                </a:moveTo>
                <a:cubicBezTo>
                  <a:pt x="813397" y="10746"/>
                  <a:pt x="791172" y="167027"/>
                  <a:pt x="709680" y="277799"/>
                </a:cubicBezTo>
                <a:cubicBezTo>
                  <a:pt x="628188" y="388571"/>
                  <a:pt x="446508" y="552966"/>
                  <a:pt x="328680" y="665149"/>
                </a:cubicBezTo>
                <a:cubicBezTo>
                  <a:pt x="210852" y="777332"/>
                  <a:pt x="26350" y="932202"/>
                  <a:pt x="2714" y="950899"/>
                </a:cubicBezTo>
                <a:cubicBezTo>
                  <a:pt x="-20922" y="969596"/>
                  <a:pt x="115603" y="852122"/>
                  <a:pt x="186864" y="777333"/>
                </a:cubicBezTo>
                <a:cubicBezTo>
                  <a:pt x="258125" y="702544"/>
                  <a:pt x="338911" y="595652"/>
                  <a:pt x="430280" y="502166"/>
                </a:cubicBezTo>
                <a:cubicBezTo>
                  <a:pt x="521649" y="408680"/>
                  <a:pt x="671227" y="298261"/>
                  <a:pt x="735080" y="216416"/>
                </a:cubicBezTo>
                <a:cubicBezTo>
                  <a:pt x="798933" y="134571"/>
                  <a:pt x="821863" y="-9714"/>
                  <a:pt x="817630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7F9C800-DDAC-4345-B094-1EAFA41C75CC}"/>
              </a:ext>
            </a:extLst>
          </p:cNvPr>
          <p:cNvSpPr/>
          <p:nvPr/>
        </p:nvSpPr>
        <p:spPr>
          <a:xfrm>
            <a:off x="5981488" y="8222892"/>
            <a:ext cx="378148" cy="976876"/>
          </a:xfrm>
          <a:custGeom>
            <a:avLst/>
            <a:gdLst>
              <a:gd name="connsiteX0" fmla="*/ 376979 w 378148"/>
              <a:gd name="connsiteY0" fmla="*/ 6708 h 976876"/>
              <a:gd name="connsiteX1" fmla="*/ 205529 w 378148"/>
              <a:gd name="connsiteY1" fmla="*/ 533758 h 976876"/>
              <a:gd name="connsiteX2" fmla="*/ 4445 w 378148"/>
              <a:gd name="connsiteY2" fmla="*/ 971908 h 976876"/>
              <a:gd name="connsiteX3" fmla="*/ 82762 w 378148"/>
              <a:gd name="connsiteY3" fmla="*/ 739075 h 976876"/>
              <a:gd name="connsiteX4" fmla="*/ 271145 w 378148"/>
              <a:gd name="connsiteY4" fmla="*/ 267058 h 976876"/>
              <a:gd name="connsiteX5" fmla="*/ 376979 w 378148"/>
              <a:gd name="connsiteY5" fmla="*/ 6708 h 97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148" h="976876">
                <a:moveTo>
                  <a:pt x="376979" y="6708"/>
                </a:moveTo>
                <a:cubicBezTo>
                  <a:pt x="366043" y="51158"/>
                  <a:pt x="267618" y="372891"/>
                  <a:pt x="205529" y="533758"/>
                </a:cubicBezTo>
                <a:cubicBezTo>
                  <a:pt x="143440" y="694625"/>
                  <a:pt x="24906" y="937689"/>
                  <a:pt x="4445" y="971908"/>
                </a:cubicBezTo>
                <a:cubicBezTo>
                  <a:pt x="-16016" y="1006127"/>
                  <a:pt x="38312" y="856550"/>
                  <a:pt x="82762" y="739075"/>
                </a:cubicBezTo>
                <a:cubicBezTo>
                  <a:pt x="127212" y="621600"/>
                  <a:pt x="222462" y="385239"/>
                  <a:pt x="271145" y="267058"/>
                </a:cubicBezTo>
                <a:cubicBezTo>
                  <a:pt x="319828" y="148877"/>
                  <a:pt x="387915" y="-37742"/>
                  <a:pt x="376979" y="6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B921022-2246-4701-BE87-9527D1059BF3}"/>
              </a:ext>
            </a:extLst>
          </p:cNvPr>
          <p:cNvSpPr/>
          <p:nvPr/>
        </p:nvSpPr>
        <p:spPr>
          <a:xfrm>
            <a:off x="5285081" y="9207381"/>
            <a:ext cx="695063" cy="593337"/>
          </a:xfrm>
          <a:custGeom>
            <a:avLst/>
            <a:gdLst>
              <a:gd name="connsiteX0" fmla="*/ 692386 w 695063"/>
              <a:gd name="connsiteY0" fmla="*/ 119 h 593337"/>
              <a:gd name="connsiteX1" fmla="*/ 542102 w 695063"/>
              <a:gd name="connsiteY1" fmla="*/ 169452 h 593337"/>
              <a:gd name="connsiteX2" fmla="*/ 10819 w 695063"/>
              <a:gd name="connsiteY2" fmla="*/ 586436 h 593337"/>
              <a:gd name="connsiteX3" fmla="*/ 171686 w 695063"/>
              <a:gd name="connsiteY3" fmla="*/ 440386 h 593337"/>
              <a:gd name="connsiteX4" fmla="*/ 448969 w 695063"/>
              <a:gd name="connsiteY4" fmla="*/ 190619 h 593337"/>
              <a:gd name="connsiteX5" fmla="*/ 692386 w 695063"/>
              <a:gd name="connsiteY5" fmla="*/ 119 h 59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063" h="593337">
                <a:moveTo>
                  <a:pt x="692386" y="119"/>
                </a:moveTo>
                <a:cubicBezTo>
                  <a:pt x="707908" y="-3409"/>
                  <a:pt x="655696" y="71733"/>
                  <a:pt x="542102" y="169452"/>
                </a:cubicBezTo>
                <a:cubicBezTo>
                  <a:pt x="428507" y="267172"/>
                  <a:pt x="72555" y="541280"/>
                  <a:pt x="10819" y="586436"/>
                </a:cubicBezTo>
                <a:cubicBezTo>
                  <a:pt x="-50917" y="631592"/>
                  <a:pt x="171686" y="440386"/>
                  <a:pt x="171686" y="440386"/>
                </a:cubicBezTo>
                <a:cubicBezTo>
                  <a:pt x="244711" y="374417"/>
                  <a:pt x="366066" y="262233"/>
                  <a:pt x="448969" y="190619"/>
                </a:cubicBezTo>
                <a:cubicBezTo>
                  <a:pt x="531872" y="119005"/>
                  <a:pt x="676864" y="3647"/>
                  <a:pt x="692386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B6F04CE-FE09-4707-A9A5-66574052C56C}"/>
              </a:ext>
            </a:extLst>
          </p:cNvPr>
          <p:cNvSpPr/>
          <p:nvPr/>
        </p:nvSpPr>
        <p:spPr>
          <a:xfrm>
            <a:off x="4643578" y="9783078"/>
            <a:ext cx="659922" cy="447561"/>
          </a:xfrm>
          <a:custGeom>
            <a:avLst/>
            <a:gdLst>
              <a:gd name="connsiteX0" fmla="*/ 658672 w 659922"/>
              <a:gd name="connsiteY0" fmla="*/ 155 h 447561"/>
              <a:gd name="connsiteX1" fmla="*/ 203589 w 659922"/>
              <a:gd name="connsiteY1" fmla="*/ 338822 h 447561"/>
              <a:gd name="connsiteX2" fmla="*/ 2505 w 659922"/>
              <a:gd name="connsiteY2" fmla="*/ 446772 h 447561"/>
              <a:gd name="connsiteX3" fmla="*/ 328472 w 659922"/>
              <a:gd name="connsiteY3" fmla="*/ 296489 h 447561"/>
              <a:gd name="connsiteX4" fmla="*/ 658672 w 659922"/>
              <a:gd name="connsiteY4" fmla="*/ 155 h 44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922" h="447561">
                <a:moveTo>
                  <a:pt x="658672" y="155"/>
                </a:moveTo>
                <a:cubicBezTo>
                  <a:pt x="637858" y="7210"/>
                  <a:pt x="312950" y="264386"/>
                  <a:pt x="203589" y="338822"/>
                </a:cubicBezTo>
                <a:cubicBezTo>
                  <a:pt x="94228" y="413258"/>
                  <a:pt x="-18309" y="453827"/>
                  <a:pt x="2505" y="446772"/>
                </a:cubicBezTo>
                <a:cubicBezTo>
                  <a:pt x="23319" y="439717"/>
                  <a:pt x="221933" y="365281"/>
                  <a:pt x="328472" y="296489"/>
                </a:cubicBezTo>
                <a:cubicBezTo>
                  <a:pt x="435011" y="227697"/>
                  <a:pt x="679486" y="-6900"/>
                  <a:pt x="658672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97ABFED-00D1-4D31-A56E-7CA376B3BD13}"/>
              </a:ext>
            </a:extLst>
          </p:cNvPr>
          <p:cNvSpPr/>
          <p:nvPr/>
        </p:nvSpPr>
        <p:spPr>
          <a:xfrm>
            <a:off x="5441734" y="8694626"/>
            <a:ext cx="252133" cy="960989"/>
          </a:xfrm>
          <a:custGeom>
            <a:avLst/>
            <a:gdLst>
              <a:gd name="connsiteX0" fmla="*/ 252099 w 252133"/>
              <a:gd name="connsiteY0" fmla="*/ 641 h 960989"/>
              <a:gd name="connsiteX1" fmla="*/ 171666 w 252133"/>
              <a:gd name="connsiteY1" fmla="*/ 464191 h 960989"/>
              <a:gd name="connsiteX2" fmla="*/ 4449 w 252133"/>
              <a:gd name="connsiteY2" fmla="*/ 946791 h 960989"/>
              <a:gd name="connsiteX3" fmla="*/ 59483 w 252133"/>
              <a:gd name="connsiteY3" fmla="*/ 809207 h 960989"/>
              <a:gd name="connsiteX4" fmla="*/ 180133 w 252133"/>
              <a:gd name="connsiteY4" fmla="*/ 565791 h 960989"/>
              <a:gd name="connsiteX5" fmla="*/ 252099 w 252133"/>
              <a:gd name="connsiteY5" fmla="*/ 641 h 96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133" h="960989">
                <a:moveTo>
                  <a:pt x="252099" y="641"/>
                </a:moveTo>
                <a:cubicBezTo>
                  <a:pt x="250688" y="-16292"/>
                  <a:pt x="212941" y="306499"/>
                  <a:pt x="171666" y="464191"/>
                </a:cubicBezTo>
                <a:cubicBezTo>
                  <a:pt x="130391" y="621883"/>
                  <a:pt x="23146" y="889288"/>
                  <a:pt x="4449" y="946791"/>
                </a:cubicBezTo>
                <a:cubicBezTo>
                  <a:pt x="-14248" y="1004294"/>
                  <a:pt x="30202" y="872707"/>
                  <a:pt x="59483" y="809207"/>
                </a:cubicBezTo>
                <a:cubicBezTo>
                  <a:pt x="88764" y="745707"/>
                  <a:pt x="148736" y="696319"/>
                  <a:pt x="180133" y="565791"/>
                </a:cubicBezTo>
                <a:cubicBezTo>
                  <a:pt x="211530" y="435263"/>
                  <a:pt x="253510" y="17574"/>
                  <a:pt x="252099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D967734-7B5C-4DC0-AA23-5B46A57F04A7}"/>
              </a:ext>
            </a:extLst>
          </p:cNvPr>
          <p:cNvSpPr/>
          <p:nvPr/>
        </p:nvSpPr>
        <p:spPr>
          <a:xfrm>
            <a:off x="3524102" y="9493169"/>
            <a:ext cx="1095761" cy="769442"/>
          </a:xfrm>
          <a:custGeom>
            <a:avLst/>
            <a:gdLst>
              <a:gd name="connsiteX0" fmla="*/ 148 w 1095761"/>
              <a:gd name="connsiteY0" fmla="*/ 81 h 769442"/>
              <a:gd name="connsiteX1" fmla="*/ 435123 w 1095761"/>
              <a:gd name="connsiteY1" fmla="*/ 577931 h 769442"/>
              <a:gd name="connsiteX2" fmla="*/ 517673 w 1095761"/>
              <a:gd name="connsiteY2" fmla="*/ 631906 h 769442"/>
              <a:gd name="connsiteX3" fmla="*/ 1095523 w 1095761"/>
              <a:gd name="connsiteY3" fmla="*/ 768431 h 769442"/>
              <a:gd name="connsiteX4" fmla="*/ 587523 w 1095761"/>
              <a:gd name="connsiteY4" fmla="*/ 685881 h 769442"/>
              <a:gd name="connsiteX5" fmla="*/ 485923 w 1095761"/>
              <a:gd name="connsiteY5" fmla="*/ 536656 h 769442"/>
              <a:gd name="connsiteX6" fmla="*/ 148 w 1095761"/>
              <a:gd name="connsiteY6" fmla="*/ 81 h 76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5761" h="769442">
                <a:moveTo>
                  <a:pt x="148" y="81"/>
                </a:moveTo>
                <a:cubicBezTo>
                  <a:pt x="-8319" y="6960"/>
                  <a:pt x="348869" y="472627"/>
                  <a:pt x="435123" y="577931"/>
                </a:cubicBezTo>
                <a:cubicBezTo>
                  <a:pt x="521377" y="683235"/>
                  <a:pt x="407606" y="600156"/>
                  <a:pt x="517673" y="631906"/>
                </a:cubicBezTo>
                <a:cubicBezTo>
                  <a:pt x="627740" y="663656"/>
                  <a:pt x="1083881" y="759435"/>
                  <a:pt x="1095523" y="768431"/>
                </a:cubicBezTo>
                <a:cubicBezTo>
                  <a:pt x="1107165" y="777427"/>
                  <a:pt x="689123" y="724510"/>
                  <a:pt x="587523" y="685881"/>
                </a:cubicBezTo>
                <a:cubicBezTo>
                  <a:pt x="485923" y="647252"/>
                  <a:pt x="576411" y="647781"/>
                  <a:pt x="485923" y="536656"/>
                </a:cubicBezTo>
                <a:cubicBezTo>
                  <a:pt x="395436" y="425531"/>
                  <a:pt x="8615" y="-6798"/>
                  <a:pt x="148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6B7CA26-CF5D-48EA-A89E-6E33E5EF4004}"/>
              </a:ext>
            </a:extLst>
          </p:cNvPr>
          <p:cNvSpPr/>
          <p:nvPr/>
        </p:nvSpPr>
        <p:spPr>
          <a:xfrm>
            <a:off x="3096691" y="8417129"/>
            <a:ext cx="283928" cy="677205"/>
          </a:xfrm>
          <a:custGeom>
            <a:avLst/>
            <a:gdLst>
              <a:gd name="connsiteX0" fmla="*/ 522 w 283928"/>
              <a:gd name="connsiteY0" fmla="*/ 2971 h 677205"/>
              <a:gd name="connsiteX1" fmla="*/ 264047 w 283928"/>
              <a:gd name="connsiteY1" fmla="*/ 634796 h 677205"/>
              <a:gd name="connsiteX2" fmla="*/ 260872 w 283928"/>
              <a:gd name="connsiteY2" fmla="*/ 607809 h 677205"/>
              <a:gd name="connsiteX3" fmla="*/ 225947 w 283928"/>
              <a:gd name="connsiteY3" fmla="*/ 515734 h 677205"/>
              <a:gd name="connsiteX4" fmla="*/ 205309 w 283928"/>
              <a:gd name="connsiteY4" fmla="*/ 447471 h 677205"/>
              <a:gd name="connsiteX5" fmla="*/ 195784 w 283928"/>
              <a:gd name="connsiteY5" fmla="*/ 398259 h 677205"/>
              <a:gd name="connsiteX6" fmla="*/ 522 w 283928"/>
              <a:gd name="connsiteY6" fmla="*/ 2971 h 67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928" h="677205">
                <a:moveTo>
                  <a:pt x="522" y="2971"/>
                </a:moveTo>
                <a:cubicBezTo>
                  <a:pt x="11899" y="42394"/>
                  <a:pt x="220655" y="533990"/>
                  <a:pt x="264047" y="634796"/>
                </a:cubicBezTo>
                <a:cubicBezTo>
                  <a:pt x="307439" y="735602"/>
                  <a:pt x="267222" y="627653"/>
                  <a:pt x="260872" y="607809"/>
                </a:cubicBezTo>
                <a:cubicBezTo>
                  <a:pt x="254522" y="587965"/>
                  <a:pt x="235207" y="542457"/>
                  <a:pt x="225947" y="515734"/>
                </a:cubicBezTo>
                <a:cubicBezTo>
                  <a:pt x="216687" y="489011"/>
                  <a:pt x="210336" y="467050"/>
                  <a:pt x="205309" y="447471"/>
                </a:cubicBezTo>
                <a:cubicBezTo>
                  <a:pt x="200282" y="427892"/>
                  <a:pt x="224623" y="468373"/>
                  <a:pt x="195784" y="398259"/>
                </a:cubicBezTo>
                <a:cubicBezTo>
                  <a:pt x="166945" y="328145"/>
                  <a:pt x="-10855" y="-36452"/>
                  <a:pt x="522" y="2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97FE32C-946E-43F8-B0C5-BEFAD9866274}"/>
              </a:ext>
            </a:extLst>
          </p:cNvPr>
          <p:cNvSpPr/>
          <p:nvPr/>
        </p:nvSpPr>
        <p:spPr>
          <a:xfrm>
            <a:off x="3381285" y="9093835"/>
            <a:ext cx="169286" cy="439322"/>
          </a:xfrm>
          <a:custGeom>
            <a:avLst/>
            <a:gdLst>
              <a:gd name="connsiteX0" fmla="*/ 90 w 169286"/>
              <a:gd name="connsiteY0" fmla="*/ 953 h 439322"/>
              <a:gd name="connsiteX1" fmla="*/ 155665 w 169286"/>
              <a:gd name="connsiteY1" fmla="*/ 418465 h 439322"/>
              <a:gd name="connsiteX2" fmla="*/ 158840 w 169286"/>
              <a:gd name="connsiteY2" fmla="*/ 369253 h 439322"/>
              <a:gd name="connsiteX3" fmla="*/ 133440 w 169286"/>
              <a:gd name="connsiteY3" fmla="*/ 305753 h 439322"/>
              <a:gd name="connsiteX4" fmla="*/ 90 w 169286"/>
              <a:gd name="connsiteY4" fmla="*/ 953 h 43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86" h="439322">
                <a:moveTo>
                  <a:pt x="90" y="953"/>
                </a:moveTo>
                <a:cubicBezTo>
                  <a:pt x="3794" y="19738"/>
                  <a:pt x="129207" y="357082"/>
                  <a:pt x="155665" y="418465"/>
                </a:cubicBezTo>
                <a:cubicBezTo>
                  <a:pt x="182123" y="479848"/>
                  <a:pt x="162544" y="388038"/>
                  <a:pt x="158840" y="369253"/>
                </a:cubicBezTo>
                <a:cubicBezTo>
                  <a:pt x="155136" y="350468"/>
                  <a:pt x="159634" y="365020"/>
                  <a:pt x="133440" y="305753"/>
                </a:cubicBezTo>
                <a:cubicBezTo>
                  <a:pt x="107246" y="246486"/>
                  <a:pt x="-3614" y="-17832"/>
                  <a:pt x="90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2D99E672-17DE-48E6-A9AC-1A0216F57F1C}"/>
              </a:ext>
            </a:extLst>
          </p:cNvPr>
          <p:cNvSpPr/>
          <p:nvPr/>
        </p:nvSpPr>
        <p:spPr>
          <a:xfrm>
            <a:off x="3165261" y="8991536"/>
            <a:ext cx="387322" cy="673796"/>
          </a:xfrm>
          <a:custGeom>
            <a:avLst/>
            <a:gdLst>
              <a:gd name="connsiteX0" fmla="*/ 214 w 387322"/>
              <a:gd name="connsiteY0" fmla="*/ 64 h 673796"/>
              <a:gd name="connsiteX1" fmla="*/ 187539 w 387322"/>
              <a:gd name="connsiteY1" fmla="*/ 376302 h 673796"/>
              <a:gd name="connsiteX2" fmla="*/ 276439 w 387322"/>
              <a:gd name="connsiteY2" fmla="*/ 538227 h 673796"/>
              <a:gd name="connsiteX3" fmla="*/ 385977 w 387322"/>
              <a:gd name="connsiteY3" fmla="*/ 673164 h 673796"/>
              <a:gd name="connsiteX4" fmla="*/ 330414 w 387322"/>
              <a:gd name="connsiteY4" fmla="*/ 581089 h 673796"/>
              <a:gd name="connsiteX5" fmla="*/ 227227 w 387322"/>
              <a:gd name="connsiteY5" fmla="*/ 406464 h 673796"/>
              <a:gd name="connsiteX6" fmla="*/ 214 w 387322"/>
              <a:gd name="connsiteY6" fmla="*/ 64 h 67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322" h="673796">
                <a:moveTo>
                  <a:pt x="214" y="64"/>
                </a:moveTo>
                <a:cubicBezTo>
                  <a:pt x="-6401" y="-4963"/>
                  <a:pt x="141502" y="286608"/>
                  <a:pt x="187539" y="376302"/>
                </a:cubicBezTo>
                <a:cubicBezTo>
                  <a:pt x="233576" y="465996"/>
                  <a:pt x="243366" y="488750"/>
                  <a:pt x="276439" y="538227"/>
                </a:cubicBezTo>
                <a:cubicBezTo>
                  <a:pt x="309512" y="587704"/>
                  <a:pt x="376981" y="666020"/>
                  <a:pt x="385977" y="673164"/>
                </a:cubicBezTo>
                <a:cubicBezTo>
                  <a:pt x="394973" y="680308"/>
                  <a:pt x="356872" y="625539"/>
                  <a:pt x="330414" y="581089"/>
                </a:cubicBezTo>
                <a:cubicBezTo>
                  <a:pt x="303956" y="536639"/>
                  <a:pt x="278821" y="501449"/>
                  <a:pt x="227227" y="406464"/>
                </a:cubicBezTo>
                <a:cubicBezTo>
                  <a:pt x="175633" y="311479"/>
                  <a:pt x="6829" y="5091"/>
                  <a:pt x="21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A9161E65-8E07-4C8C-B658-B69804413CBE}"/>
              </a:ext>
            </a:extLst>
          </p:cNvPr>
          <p:cNvSpPr/>
          <p:nvPr/>
        </p:nvSpPr>
        <p:spPr>
          <a:xfrm>
            <a:off x="2914269" y="8475647"/>
            <a:ext cx="261270" cy="535049"/>
          </a:xfrm>
          <a:custGeom>
            <a:avLst/>
            <a:gdLst>
              <a:gd name="connsiteX0" fmla="*/ 381 w 261270"/>
              <a:gd name="connsiteY0" fmla="*/ 16 h 535049"/>
              <a:gd name="connsiteX1" fmla="*/ 163894 w 261270"/>
              <a:gd name="connsiteY1" fmla="*/ 358791 h 535049"/>
              <a:gd name="connsiteX2" fmla="*/ 260731 w 261270"/>
              <a:gd name="connsiteY2" fmla="*/ 535003 h 535049"/>
              <a:gd name="connsiteX3" fmla="*/ 122619 w 261270"/>
              <a:gd name="connsiteY3" fmla="*/ 344503 h 535049"/>
              <a:gd name="connsiteX4" fmla="*/ 381 w 261270"/>
              <a:gd name="connsiteY4" fmla="*/ 16 h 53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270" h="535049">
                <a:moveTo>
                  <a:pt x="381" y="16"/>
                </a:moveTo>
                <a:cubicBezTo>
                  <a:pt x="7260" y="2397"/>
                  <a:pt x="120502" y="269627"/>
                  <a:pt x="163894" y="358791"/>
                </a:cubicBezTo>
                <a:cubicBezTo>
                  <a:pt x="207286" y="447955"/>
                  <a:pt x="267610" y="537384"/>
                  <a:pt x="260731" y="535003"/>
                </a:cubicBezTo>
                <a:cubicBezTo>
                  <a:pt x="253852" y="532622"/>
                  <a:pt x="163894" y="431551"/>
                  <a:pt x="122619" y="344503"/>
                </a:cubicBezTo>
                <a:cubicBezTo>
                  <a:pt x="81344" y="257455"/>
                  <a:pt x="-6498" y="-2365"/>
                  <a:pt x="38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3F52A10-6358-4D81-B652-1056DB91A4CB}"/>
              </a:ext>
            </a:extLst>
          </p:cNvPr>
          <p:cNvSpPr/>
          <p:nvPr/>
        </p:nvSpPr>
        <p:spPr>
          <a:xfrm>
            <a:off x="2779466" y="7686550"/>
            <a:ext cx="152483" cy="806649"/>
          </a:xfrm>
          <a:custGeom>
            <a:avLst/>
            <a:gdLst>
              <a:gd name="connsiteX0" fmla="*/ 14534 w 152483"/>
              <a:gd name="connsiteY0" fmla="*/ 125 h 806649"/>
              <a:gd name="connsiteX1" fmla="*/ 9772 w 152483"/>
              <a:gd name="connsiteY1" fmla="*/ 265238 h 806649"/>
              <a:gd name="connsiteX2" fmla="*/ 149472 w 152483"/>
              <a:gd name="connsiteY2" fmla="*/ 798638 h 806649"/>
              <a:gd name="connsiteX3" fmla="*/ 100259 w 152483"/>
              <a:gd name="connsiteY3" fmla="*/ 562100 h 806649"/>
              <a:gd name="connsiteX4" fmla="*/ 36759 w 152483"/>
              <a:gd name="connsiteY4" fmla="*/ 235075 h 806649"/>
              <a:gd name="connsiteX5" fmla="*/ 14534 w 152483"/>
              <a:gd name="connsiteY5" fmla="*/ 125 h 80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83" h="806649">
                <a:moveTo>
                  <a:pt x="14534" y="125"/>
                </a:moveTo>
                <a:cubicBezTo>
                  <a:pt x="10036" y="5152"/>
                  <a:pt x="-12718" y="132153"/>
                  <a:pt x="9772" y="265238"/>
                </a:cubicBezTo>
                <a:cubicBezTo>
                  <a:pt x="32262" y="398323"/>
                  <a:pt x="134391" y="749161"/>
                  <a:pt x="149472" y="798638"/>
                </a:cubicBezTo>
                <a:cubicBezTo>
                  <a:pt x="164553" y="848115"/>
                  <a:pt x="119044" y="656027"/>
                  <a:pt x="100259" y="562100"/>
                </a:cubicBezTo>
                <a:cubicBezTo>
                  <a:pt x="81474" y="468173"/>
                  <a:pt x="52634" y="327414"/>
                  <a:pt x="36759" y="235075"/>
                </a:cubicBezTo>
                <a:cubicBezTo>
                  <a:pt x="20884" y="142736"/>
                  <a:pt x="19032" y="-4902"/>
                  <a:pt x="14534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EB3A9FD-B5A0-4384-872E-B0880510828D}"/>
              </a:ext>
            </a:extLst>
          </p:cNvPr>
          <p:cNvSpPr/>
          <p:nvPr/>
        </p:nvSpPr>
        <p:spPr>
          <a:xfrm>
            <a:off x="2751120" y="7009457"/>
            <a:ext cx="57209" cy="712477"/>
          </a:xfrm>
          <a:custGeom>
            <a:avLst/>
            <a:gdLst>
              <a:gd name="connsiteX0" fmla="*/ 18 w 57209"/>
              <a:gd name="connsiteY0" fmla="*/ 27931 h 712477"/>
              <a:gd name="connsiteX1" fmla="*/ 33355 w 57209"/>
              <a:gd name="connsiteY1" fmla="*/ 694681 h 712477"/>
              <a:gd name="connsiteX2" fmla="*/ 57168 w 57209"/>
              <a:gd name="connsiteY2" fmla="*/ 489893 h 712477"/>
              <a:gd name="connsiteX3" fmla="*/ 38118 w 57209"/>
              <a:gd name="connsiteY3" fmla="*/ 158106 h 712477"/>
              <a:gd name="connsiteX4" fmla="*/ 18 w 57209"/>
              <a:gd name="connsiteY4" fmla="*/ 27931 h 71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09" h="712477">
                <a:moveTo>
                  <a:pt x="18" y="27931"/>
                </a:moveTo>
                <a:cubicBezTo>
                  <a:pt x="-776" y="117360"/>
                  <a:pt x="23830" y="617687"/>
                  <a:pt x="33355" y="694681"/>
                </a:cubicBezTo>
                <a:cubicBezTo>
                  <a:pt x="42880" y="771675"/>
                  <a:pt x="56374" y="579322"/>
                  <a:pt x="57168" y="489893"/>
                </a:cubicBezTo>
                <a:cubicBezTo>
                  <a:pt x="57962" y="400464"/>
                  <a:pt x="47114" y="230073"/>
                  <a:pt x="38118" y="158106"/>
                </a:cubicBezTo>
                <a:cubicBezTo>
                  <a:pt x="29122" y="86139"/>
                  <a:pt x="812" y="-61498"/>
                  <a:pt x="18" y="27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D47AAC41-554F-4B43-B06C-16A888A79AB7}"/>
              </a:ext>
            </a:extLst>
          </p:cNvPr>
          <p:cNvSpPr/>
          <p:nvPr/>
        </p:nvSpPr>
        <p:spPr>
          <a:xfrm>
            <a:off x="2742308" y="6229794"/>
            <a:ext cx="45674" cy="761185"/>
          </a:xfrm>
          <a:custGeom>
            <a:avLst/>
            <a:gdLst>
              <a:gd name="connsiteX0" fmla="*/ 45342 w 45674"/>
              <a:gd name="connsiteY0" fmla="*/ 1144 h 761185"/>
              <a:gd name="connsiteX1" fmla="*/ 892 w 45674"/>
              <a:gd name="connsiteY1" fmla="*/ 221806 h 761185"/>
              <a:gd name="connsiteX2" fmla="*/ 16767 w 45674"/>
              <a:gd name="connsiteY2" fmla="*/ 655194 h 761185"/>
              <a:gd name="connsiteX3" fmla="*/ 31055 w 45674"/>
              <a:gd name="connsiteY3" fmla="*/ 750444 h 761185"/>
              <a:gd name="connsiteX4" fmla="*/ 37405 w 45674"/>
              <a:gd name="connsiteY4" fmla="*/ 467869 h 761185"/>
              <a:gd name="connsiteX5" fmla="*/ 21530 w 45674"/>
              <a:gd name="connsiteY5" fmla="*/ 148781 h 761185"/>
              <a:gd name="connsiteX6" fmla="*/ 45342 w 45674"/>
              <a:gd name="connsiteY6" fmla="*/ 1144 h 76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74" h="761185">
                <a:moveTo>
                  <a:pt x="45342" y="1144"/>
                </a:moveTo>
                <a:cubicBezTo>
                  <a:pt x="41902" y="13315"/>
                  <a:pt x="5654" y="112798"/>
                  <a:pt x="892" y="221806"/>
                </a:cubicBezTo>
                <a:cubicBezTo>
                  <a:pt x="-3870" y="330814"/>
                  <a:pt x="11740" y="567088"/>
                  <a:pt x="16767" y="655194"/>
                </a:cubicBezTo>
                <a:cubicBezTo>
                  <a:pt x="21794" y="743300"/>
                  <a:pt x="27615" y="781665"/>
                  <a:pt x="31055" y="750444"/>
                </a:cubicBezTo>
                <a:cubicBezTo>
                  <a:pt x="34495" y="719223"/>
                  <a:pt x="38992" y="568146"/>
                  <a:pt x="37405" y="467869"/>
                </a:cubicBezTo>
                <a:cubicBezTo>
                  <a:pt x="35818" y="367592"/>
                  <a:pt x="18620" y="221277"/>
                  <a:pt x="21530" y="148781"/>
                </a:cubicBezTo>
                <a:cubicBezTo>
                  <a:pt x="24440" y="76285"/>
                  <a:pt x="48782" y="-11027"/>
                  <a:pt x="45342" y="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577F637E-EE4C-434E-A8CD-A8CFA04A8CAE}"/>
              </a:ext>
            </a:extLst>
          </p:cNvPr>
          <p:cNvSpPr/>
          <p:nvPr/>
        </p:nvSpPr>
        <p:spPr>
          <a:xfrm>
            <a:off x="2854360" y="5258307"/>
            <a:ext cx="151952" cy="1079045"/>
          </a:xfrm>
          <a:custGeom>
            <a:avLst/>
            <a:gdLst>
              <a:gd name="connsiteX0" fmla="*/ 146015 w 151952"/>
              <a:gd name="connsiteY0" fmla="*/ 9018 h 1079045"/>
              <a:gd name="connsiteX1" fmla="*/ 6315 w 151952"/>
              <a:gd name="connsiteY1" fmla="*/ 710693 h 1079045"/>
              <a:gd name="connsiteX2" fmla="*/ 25365 w 151952"/>
              <a:gd name="connsiteY2" fmla="*/ 1078993 h 1079045"/>
              <a:gd name="connsiteX3" fmla="*/ 38065 w 151952"/>
              <a:gd name="connsiteY3" fmla="*/ 688468 h 1079045"/>
              <a:gd name="connsiteX4" fmla="*/ 117440 w 151952"/>
              <a:gd name="connsiteY4" fmla="*/ 336043 h 1079045"/>
              <a:gd name="connsiteX5" fmla="*/ 146015 w 151952"/>
              <a:gd name="connsiteY5" fmla="*/ 9018 h 10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52" h="1079045">
                <a:moveTo>
                  <a:pt x="146015" y="9018"/>
                </a:moveTo>
                <a:cubicBezTo>
                  <a:pt x="127494" y="71460"/>
                  <a:pt x="26423" y="532364"/>
                  <a:pt x="6315" y="710693"/>
                </a:cubicBezTo>
                <a:cubicBezTo>
                  <a:pt x="-13793" y="889022"/>
                  <a:pt x="20073" y="1082697"/>
                  <a:pt x="25365" y="1078993"/>
                </a:cubicBezTo>
                <a:cubicBezTo>
                  <a:pt x="30657" y="1075289"/>
                  <a:pt x="22719" y="812293"/>
                  <a:pt x="38065" y="688468"/>
                </a:cubicBezTo>
                <a:cubicBezTo>
                  <a:pt x="53411" y="564643"/>
                  <a:pt x="99448" y="447168"/>
                  <a:pt x="117440" y="336043"/>
                </a:cubicBezTo>
                <a:cubicBezTo>
                  <a:pt x="135432" y="224918"/>
                  <a:pt x="164536" y="-53424"/>
                  <a:pt x="146015" y="9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26D8C91-EB43-4444-A196-09C4CEB4877C}"/>
              </a:ext>
            </a:extLst>
          </p:cNvPr>
          <p:cNvSpPr/>
          <p:nvPr/>
        </p:nvSpPr>
        <p:spPr>
          <a:xfrm>
            <a:off x="2790097" y="4951638"/>
            <a:ext cx="124741" cy="1259454"/>
          </a:xfrm>
          <a:custGeom>
            <a:avLst/>
            <a:gdLst>
              <a:gd name="connsiteX0" fmla="*/ 124553 w 124741"/>
              <a:gd name="connsiteY0" fmla="*/ 4537 h 1259454"/>
              <a:gd name="connsiteX1" fmla="*/ 73753 w 124741"/>
              <a:gd name="connsiteY1" fmla="*/ 306162 h 1259454"/>
              <a:gd name="connsiteX2" fmla="*/ 32478 w 124741"/>
              <a:gd name="connsiteY2" fmla="*/ 918937 h 1259454"/>
              <a:gd name="connsiteX3" fmla="*/ 728 w 124741"/>
              <a:gd name="connsiteY3" fmla="*/ 1258662 h 1259454"/>
              <a:gd name="connsiteX4" fmla="*/ 64228 w 124741"/>
              <a:gd name="connsiteY4" fmla="*/ 830037 h 1259454"/>
              <a:gd name="connsiteX5" fmla="*/ 89628 w 124741"/>
              <a:gd name="connsiteY5" fmla="*/ 522062 h 1259454"/>
              <a:gd name="connsiteX6" fmla="*/ 124553 w 124741"/>
              <a:gd name="connsiteY6" fmla="*/ 4537 h 125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41" h="1259454">
                <a:moveTo>
                  <a:pt x="124553" y="4537"/>
                </a:moveTo>
                <a:cubicBezTo>
                  <a:pt x="121907" y="-31446"/>
                  <a:pt x="89099" y="153762"/>
                  <a:pt x="73753" y="306162"/>
                </a:cubicBezTo>
                <a:cubicBezTo>
                  <a:pt x="58407" y="458562"/>
                  <a:pt x="44649" y="760187"/>
                  <a:pt x="32478" y="918937"/>
                </a:cubicBezTo>
                <a:cubicBezTo>
                  <a:pt x="20307" y="1077687"/>
                  <a:pt x="-4564" y="1273479"/>
                  <a:pt x="728" y="1258662"/>
                </a:cubicBezTo>
                <a:cubicBezTo>
                  <a:pt x="6020" y="1243845"/>
                  <a:pt x="49411" y="952804"/>
                  <a:pt x="64228" y="830037"/>
                </a:cubicBezTo>
                <a:cubicBezTo>
                  <a:pt x="79045" y="707270"/>
                  <a:pt x="77986" y="653295"/>
                  <a:pt x="89628" y="522062"/>
                </a:cubicBezTo>
                <a:cubicBezTo>
                  <a:pt x="101270" y="390829"/>
                  <a:pt x="127199" y="40520"/>
                  <a:pt x="124553" y="4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6E7A1FB6-13E4-4975-8943-BC10E325032F}"/>
              </a:ext>
            </a:extLst>
          </p:cNvPr>
          <p:cNvSpPr/>
          <p:nvPr/>
        </p:nvSpPr>
        <p:spPr>
          <a:xfrm>
            <a:off x="3057470" y="4951699"/>
            <a:ext cx="648721" cy="196705"/>
          </a:xfrm>
          <a:custGeom>
            <a:avLst/>
            <a:gdLst>
              <a:gd name="connsiteX0" fmla="*/ 646168 w 648721"/>
              <a:gd name="connsiteY0" fmla="*/ 12414 h 196705"/>
              <a:gd name="connsiteX1" fmla="*/ 365180 w 648721"/>
              <a:gd name="connsiteY1" fmla="*/ 7651 h 196705"/>
              <a:gd name="connsiteX2" fmla="*/ 101655 w 648721"/>
              <a:gd name="connsiteY2" fmla="*/ 117189 h 196705"/>
              <a:gd name="connsiteX3" fmla="*/ 55 w 648721"/>
              <a:gd name="connsiteY3" fmla="*/ 196564 h 196705"/>
              <a:gd name="connsiteX4" fmla="*/ 88955 w 648721"/>
              <a:gd name="connsiteY4" fmla="*/ 98139 h 196705"/>
              <a:gd name="connsiteX5" fmla="*/ 193730 w 648721"/>
              <a:gd name="connsiteY5" fmla="*/ 37814 h 196705"/>
              <a:gd name="connsiteX6" fmla="*/ 646168 w 648721"/>
              <a:gd name="connsiteY6" fmla="*/ 12414 h 1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721" h="196705">
                <a:moveTo>
                  <a:pt x="646168" y="12414"/>
                </a:moveTo>
                <a:cubicBezTo>
                  <a:pt x="674743" y="7387"/>
                  <a:pt x="455932" y="-9812"/>
                  <a:pt x="365180" y="7651"/>
                </a:cubicBezTo>
                <a:cubicBezTo>
                  <a:pt x="274428" y="25114"/>
                  <a:pt x="162509" y="85704"/>
                  <a:pt x="101655" y="117189"/>
                </a:cubicBezTo>
                <a:cubicBezTo>
                  <a:pt x="40801" y="148674"/>
                  <a:pt x="2172" y="199739"/>
                  <a:pt x="55" y="196564"/>
                </a:cubicBezTo>
                <a:cubicBezTo>
                  <a:pt x="-2062" y="193389"/>
                  <a:pt x="56676" y="124597"/>
                  <a:pt x="88955" y="98139"/>
                </a:cubicBezTo>
                <a:cubicBezTo>
                  <a:pt x="121234" y="71681"/>
                  <a:pt x="104565" y="55012"/>
                  <a:pt x="193730" y="37814"/>
                </a:cubicBezTo>
                <a:cubicBezTo>
                  <a:pt x="282895" y="20616"/>
                  <a:pt x="617593" y="17441"/>
                  <a:pt x="646168" y="12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41660E2-C320-4241-8097-2D55F27EC169}"/>
              </a:ext>
            </a:extLst>
          </p:cNvPr>
          <p:cNvSpPr/>
          <p:nvPr/>
        </p:nvSpPr>
        <p:spPr>
          <a:xfrm>
            <a:off x="2944792" y="4659313"/>
            <a:ext cx="587396" cy="395294"/>
          </a:xfrm>
          <a:custGeom>
            <a:avLst/>
            <a:gdLst>
              <a:gd name="connsiteX0" fmla="*/ 587396 w 587396"/>
              <a:gd name="connsiteY0" fmla="*/ 0 h 395294"/>
              <a:gd name="connsiteX1" fmla="*/ 212746 w 587396"/>
              <a:gd name="connsiteY1" fmla="*/ 160337 h 395294"/>
              <a:gd name="connsiteX2" fmla="*/ 21 w 587396"/>
              <a:gd name="connsiteY2" fmla="*/ 395287 h 395294"/>
              <a:gd name="connsiteX3" fmla="*/ 223858 w 587396"/>
              <a:gd name="connsiteY3" fmla="*/ 168275 h 395294"/>
              <a:gd name="connsiteX4" fmla="*/ 382608 w 587396"/>
              <a:gd name="connsiteY4" fmla="*/ 95250 h 395294"/>
              <a:gd name="connsiteX5" fmla="*/ 587396 w 587396"/>
              <a:gd name="connsiteY5" fmla="*/ 0 h 39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396" h="395294">
                <a:moveTo>
                  <a:pt x="587396" y="0"/>
                </a:moveTo>
                <a:cubicBezTo>
                  <a:pt x="449019" y="47228"/>
                  <a:pt x="310642" y="94456"/>
                  <a:pt x="212746" y="160337"/>
                </a:cubicBezTo>
                <a:cubicBezTo>
                  <a:pt x="114850" y="226218"/>
                  <a:pt x="-1831" y="393964"/>
                  <a:pt x="21" y="395287"/>
                </a:cubicBezTo>
                <a:cubicBezTo>
                  <a:pt x="1873" y="396610"/>
                  <a:pt x="160093" y="218281"/>
                  <a:pt x="223858" y="168275"/>
                </a:cubicBezTo>
                <a:cubicBezTo>
                  <a:pt x="287622" y="118269"/>
                  <a:pt x="382608" y="95250"/>
                  <a:pt x="382608" y="95250"/>
                </a:cubicBezTo>
                <a:lnTo>
                  <a:pt x="58739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48B4CB3-8CFD-44FD-955D-120B21AFFB0F}"/>
              </a:ext>
            </a:extLst>
          </p:cNvPr>
          <p:cNvSpPr/>
          <p:nvPr/>
        </p:nvSpPr>
        <p:spPr>
          <a:xfrm>
            <a:off x="2969362" y="3972955"/>
            <a:ext cx="714033" cy="699787"/>
          </a:xfrm>
          <a:custGeom>
            <a:avLst/>
            <a:gdLst>
              <a:gd name="connsiteX0" fmla="*/ 713638 w 714033"/>
              <a:gd name="connsiteY0" fmla="*/ 28 h 699787"/>
              <a:gd name="connsiteX1" fmla="*/ 313588 w 714033"/>
              <a:gd name="connsiteY1" fmla="*/ 256145 h 699787"/>
              <a:gd name="connsiteX2" fmla="*/ 4555 w 714033"/>
              <a:gd name="connsiteY2" fmla="*/ 692178 h 699787"/>
              <a:gd name="connsiteX3" fmla="*/ 146371 w 714033"/>
              <a:gd name="connsiteY3" fmla="*/ 512262 h 699787"/>
              <a:gd name="connsiteX4" fmla="*/ 383438 w 714033"/>
              <a:gd name="connsiteY4" fmla="*/ 241328 h 699787"/>
              <a:gd name="connsiteX5" fmla="*/ 713638 w 714033"/>
              <a:gd name="connsiteY5" fmla="*/ 28 h 69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033" h="699787">
                <a:moveTo>
                  <a:pt x="713638" y="28"/>
                </a:moveTo>
                <a:cubicBezTo>
                  <a:pt x="701996" y="2498"/>
                  <a:pt x="431768" y="140787"/>
                  <a:pt x="313588" y="256145"/>
                </a:cubicBezTo>
                <a:cubicBezTo>
                  <a:pt x="195407" y="371503"/>
                  <a:pt x="32424" y="649492"/>
                  <a:pt x="4555" y="692178"/>
                </a:cubicBezTo>
                <a:cubicBezTo>
                  <a:pt x="-23314" y="734864"/>
                  <a:pt x="83224" y="587404"/>
                  <a:pt x="146371" y="512262"/>
                </a:cubicBezTo>
                <a:cubicBezTo>
                  <a:pt x="209518" y="437120"/>
                  <a:pt x="290305" y="324584"/>
                  <a:pt x="383438" y="241328"/>
                </a:cubicBezTo>
                <a:cubicBezTo>
                  <a:pt x="476571" y="158072"/>
                  <a:pt x="725280" y="-2442"/>
                  <a:pt x="71363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8FF7ABA-B0A0-4A6E-8BF7-0C936B682E32}"/>
              </a:ext>
            </a:extLst>
          </p:cNvPr>
          <p:cNvSpPr/>
          <p:nvPr/>
        </p:nvSpPr>
        <p:spPr>
          <a:xfrm>
            <a:off x="3856126" y="3788203"/>
            <a:ext cx="970400" cy="142677"/>
          </a:xfrm>
          <a:custGeom>
            <a:avLst/>
            <a:gdLst>
              <a:gd name="connsiteX0" fmla="*/ 441 w 970400"/>
              <a:gd name="connsiteY0" fmla="*/ 142447 h 142677"/>
              <a:gd name="connsiteX1" fmla="*/ 463991 w 970400"/>
              <a:gd name="connsiteY1" fmla="*/ 4864 h 142677"/>
              <a:gd name="connsiteX2" fmla="*/ 798424 w 970400"/>
              <a:gd name="connsiteY2" fmla="*/ 36614 h 142677"/>
              <a:gd name="connsiteX3" fmla="*/ 961407 w 970400"/>
              <a:gd name="connsiteY3" fmla="*/ 91647 h 142677"/>
              <a:gd name="connsiteX4" fmla="*/ 906374 w 970400"/>
              <a:gd name="connsiteY4" fmla="*/ 78947 h 142677"/>
              <a:gd name="connsiteX5" fmla="*/ 550774 w 970400"/>
              <a:gd name="connsiteY5" fmla="*/ 38730 h 142677"/>
              <a:gd name="connsiteX6" fmla="*/ 441 w 970400"/>
              <a:gd name="connsiteY6" fmla="*/ 142447 h 14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400" h="142677">
                <a:moveTo>
                  <a:pt x="441" y="142447"/>
                </a:moveTo>
                <a:cubicBezTo>
                  <a:pt x="-14023" y="136803"/>
                  <a:pt x="330994" y="22503"/>
                  <a:pt x="463991" y="4864"/>
                </a:cubicBezTo>
                <a:cubicBezTo>
                  <a:pt x="596988" y="-12775"/>
                  <a:pt x="715521" y="22150"/>
                  <a:pt x="798424" y="36614"/>
                </a:cubicBezTo>
                <a:cubicBezTo>
                  <a:pt x="881327" y="51078"/>
                  <a:pt x="943415" y="84591"/>
                  <a:pt x="961407" y="91647"/>
                </a:cubicBezTo>
                <a:cubicBezTo>
                  <a:pt x="979399" y="98703"/>
                  <a:pt x="974813" y="87766"/>
                  <a:pt x="906374" y="78947"/>
                </a:cubicBezTo>
                <a:cubicBezTo>
                  <a:pt x="837935" y="70128"/>
                  <a:pt x="699294" y="29205"/>
                  <a:pt x="550774" y="38730"/>
                </a:cubicBezTo>
                <a:cubicBezTo>
                  <a:pt x="402254" y="48255"/>
                  <a:pt x="14905" y="148091"/>
                  <a:pt x="441" y="142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B3D36FB-F327-4B6B-8E60-67D0FCFDE29F}"/>
              </a:ext>
            </a:extLst>
          </p:cNvPr>
          <p:cNvSpPr/>
          <p:nvPr/>
        </p:nvSpPr>
        <p:spPr>
          <a:xfrm>
            <a:off x="4806177" y="3760531"/>
            <a:ext cx="1220684" cy="391696"/>
          </a:xfrm>
          <a:custGeom>
            <a:avLst/>
            <a:gdLst>
              <a:gd name="connsiteX0" fmla="*/ 773 w 1220684"/>
              <a:gd name="connsiteY0" fmla="*/ 96036 h 391696"/>
              <a:gd name="connsiteX1" fmla="*/ 347906 w 1220684"/>
              <a:gd name="connsiteY1" fmla="*/ 786 h 391696"/>
              <a:gd name="connsiteX2" fmla="*/ 722556 w 1220684"/>
              <a:gd name="connsiteY2" fmla="*/ 157419 h 391696"/>
              <a:gd name="connsiteX3" fmla="*/ 1205156 w 1220684"/>
              <a:gd name="connsiteY3" fmla="*/ 383902 h 391696"/>
              <a:gd name="connsiteX4" fmla="*/ 1076040 w 1220684"/>
              <a:gd name="connsiteY4" fmla="*/ 330986 h 391696"/>
              <a:gd name="connsiteX5" fmla="*/ 815690 w 1220684"/>
              <a:gd name="connsiteY5" fmla="*/ 248436 h 391696"/>
              <a:gd name="connsiteX6" fmla="*/ 445273 w 1220684"/>
              <a:gd name="connsiteY6" fmla="*/ 76986 h 391696"/>
              <a:gd name="connsiteX7" fmla="*/ 773 w 1220684"/>
              <a:gd name="connsiteY7" fmla="*/ 96036 h 39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684" h="391696">
                <a:moveTo>
                  <a:pt x="773" y="96036"/>
                </a:moveTo>
                <a:cubicBezTo>
                  <a:pt x="-15455" y="83336"/>
                  <a:pt x="227609" y="-9444"/>
                  <a:pt x="347906" y="786"/>
                </a:cubicBezTo>
                <a:cubicBezTo>
                  <a:pt x="468203" y="11016"/>
                  <a:pt x="579681" y="93566"/>
                  <a:pt x="722556" y="157419"/>
                </a:cubicBezTo>
                <a:cubicBezTo>
                  <a:pt x="865431" y="221272"/>
                  <a:pt x="1146242" y="354974"/>
                  <a:pt x="1205156" y="383902"/>
                </a:cubicBezTo>
                <a:cubicBezTo>
                  <a:pt x="1264070" y="412830"/>
                  <a:pt x="1140951" y="353564"/>
                  <a:pt x="1076040" y="330986"/>
                </a:cubicBezTo>
                <a:cubicBezTo>
                  <a:pt x="1011129" y="308408"/>
                  <a:pt x="920818" y="290769"/>
                  <a:pt x="815690" y="248436"/>
                </a:cubicBezTo>
                <a:cubicBezTo>
                  <a:pt x="710562" y="206103"/>
                  <a:pt x="580740" y="100622"/>
                  <a:pt x="445273" y="76986"/>
                </a:cubicBezTo>
                <a:cubicBezTo>
                  <a:pt x="309806" y="53350"/>
                  <a:pt x="17001" y="108736"/>
                  <a:pt x="773" y="96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75B8396-0A4D-4839-8FCE-F91DD4DFACFD}"/>
              </a:ext>
            </a:extLst>
          </p:cNvPr>
          <p:cNvSpPr/>
          <p:nvPr/>
        </p:nvSpPr>
        <p:spPr>
          <a:xfrm>
            <a:off x="6063705" y="4178276"/>
            <a:ext cx="579203" cy="586374"/>
          </a:xfrm>
          <a:custGeom>
            <a:avLst/>
            <a:gdLst>
              <a:gd name="connsiteX0" fmla="*/ 545 w 579203"/>
              <a:gd name="connsiteY0" fmla="*/ 24 h 586374"/>
              <a:gd name="connsiteX1" fmla="*/ 440812 w 579203"/>
              <a:gd name="connsiteY1" fmla="*/ 336574 h 586374"/>
              <a:gd name="connsiteX2" fmla="*/ 544528 w 579203"/>
              <a:gd name="connsiteY2" fmla="*/ 579991 h 586374"/>
              <a:gd name="connsiteX3" fmla="*/ 544528 w 579203"/>
              <a:gd name="connsiteY3" fmla="*/ 520724 h 586374"/>
              <a:gd name="connsiteX4" fmla="*/ 540295 w 579203"/>
              <a:gd name="connsiteY4" fmla="*/ 353507 h 586374"/>
              <a:gd name="connsiteX5" fmla="*/ 545 w 579203"/>
              <a:gd name="connsiteY5" fmla="*/ 24 h 58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203" h="586374">
                <a:moveTo>
                  <a:pt x="545" y="24"/>
                </a:moveTo>
                <a:cubicBezTo>
                  <a:pt x="-16035" y="-2798"/>
                  <a:pt x="350148" y="239913"/>
                  <a:pt x="440812" y="336574"/>
                </a:cubicBezTo>
                <a:cubicBezTo>
                  <a:pt x="531476" y="433235"/>
                  <a:pt x="527242" y="549299"/>
                  <a:pt x="544528" y="579991"/>
                </a:cubicBezTo>
                <a:cubicBezTo>
                  <a:pt x="561814" y="610683"/>
                  <a:pt x="544528" y="520724"/>
                  <a:pt x="544528" y="520724"/>
                </a:cubicBezTo>
                <a:cubicBezTo>
                  <a:pt x="543823" y="482977"/>
                  <a:pt x="625667" y="438526"/>
                  <a:pt x="540295" y="353507"/>
                </a:cubicBezTo>
                <a:cubicBezTo>
                  <a:pt x="454923" y="268488"/>
                  <a:pt x="17125" y="2846"/>
                  <a:pt x="545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B4ACB7EF-0501-43B1-B31C-4A5179C1A356}"/>
              </a:ext>
            </a:extLst>
          </p:cNvPr>
          <p:cNvSpPr/>
          <p:nvPr/>
        </p:nvSpPr>
        <p:spPr>
          <a:xfrm>
            <a:off x="6637931" y="4788753"/>
            <a:ext cx="122737" cy="611539"/>
          </a:xfrm>
          <a:custGeom>
            <a:avLst/>
            <a:gdLst>
              <a:gd name="connsiteX0" fmla="*/ 2052 w 122737"/>
              <a:gd name="connsiteY0" fmla="*/ 1264 h 611539"/>
              <a:gd name="connsiteX1" fmla="*/ 74019 w 122737"/>
              <a:gd name="connsiteY1" fmla="*/ 295480 h 611539"/>
              <a:gd name="connsiteX2" fmla="*/ 78252 w 122737"/>
              <a:gd name="connsiteY2" fmla="*/ 496564 h 611539"/>
              <a:gd name="connsiteX3" fmla="*/ 122702 w 122737"/>
              <a:gd name="connsiteY3" fmla="*/ 610864 h 611539"/>
              <a:gd name="connsiteX4" fmla="*/ 84602 w 122737"/>
              <a:gd name="connsiteY4" fmla="*/ 526197 h 611539"/>
              <a:gd name="connsiteX5" fmla="*/ 25336 w 122737"/>
              <a:gd name="connsiteY5" fmla="*/ 202347 h 611539"/>
              <a:gd name="connsiteX6" fmla="*/ 2052 w 122737"/>
              <a:gd name="connsiteY6" fmla="*/ 1264 h 61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737" h="611539">
                <a:moveTo>
                  <a:pt x="2052" y="1264"/>
                </a:moveTo>
                <a:cubicBezTo>
                  <a:pt x="10166" y="16786"/>
                  <a:pt x="61319" y="212930"/>
                  <a:pt x="74019" y="295480"/>
                </a:cubicBezTo>
                <a:cubicBezTo>
                  <a:pt x="86719" y="378030"/>
                  <a:pt x="70138" y="444000"/>
                  <a:pt x="78252" y="496564"/>
                </a:cubicBezTo>
                <a:cubicBezTo>
                  <a:pt x="86366" y="549128"/>
                  <a:pt x="121644" y="605925"/>
                  <a:pt x="122702" y="610864"/>
                </a:cubicBezTo>
                <a:cubicBezTo>
                  <a:pt x="123760" y="615803"/>
                  <a:pt x="100830" y="594283"/>
                  <a:pt x="84602" y="526197"/>
                </a:cubicBezTo>
                <a:cubicBezTo>
                  <a:pt x="68374" y="458111"/>
                  <a:pt x="39094" y="288072"/>
                  <a:pt x="25336" y="202347"/>
                </a:cubicBezTo>
                <a:cubicBezTo>
                  <a:pt x="11578" y="116622"/>
                  <a:pt x="-6062" y="-14258"/>
                  <a:pt x="2052" y="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00AB0FD-3CFF-4C20-BC10-06C0A7BD649C}"/>
              </a:ext>
            </a:extLst>
          </p:cNvPr>
          <p:cNvSpPr/>
          <p:nvPr/>
        </p:nvSpPr>
        <p:spPr>
          <a:xfrm>
            <a:off x="6600467" y="5390630"/>
            <a:ext cx="170750" cy="776595"/>
          </a:xfrm>
          <a:custGeom>
            <a:avLst/>
            <a:gdLst>
              <a:gd name="connsiteX0" fmla="*/ 75500 w 170750"/>
              <a:gd name="connsiteY0" fmla="*/ 520 h 776595"/>
              <a:gd name="connsiteX1" fmla="*/ 1416 w 170750"/>
              <a:gd name="connsiteY1" fmla="*/ 250287 h 776595"/>
              <a:gd name="connsiteX2" fmla="*/ 37400 w 170750"/>
              <a:gd name="connsiteY2" fmla="*/ 307437 h 776595"/>
              <a:gd name="connsiteX3" fmla="*/ 162283 w 170750"/>
              <a:gd name="connsiteY3" fmla="*/ 749820 h 776595"/>
              <a:gd name="connsiteX4" fmla="*/ 143233 w 170750"/>
              <a:gd name="connsiteY4" fmla="*/ 682087 h 776595"/>
              <a:gd name="connsiteX5" fmla="*/ 12000 w 170750"/>
              <a:gd name="connsiteY5" fmla="*/ 309553 h 776595"/>
              <a:gd name="connsiteX6" fmla="*/ 41633 w 170750"/>
              <a:gd name="connsiteY6" fmla="*/ 188903 h 776595"/>
              <a:gd name="connsiteX7" fmla="*/ 75500 w 170750"/>
              <a:gd name="connsiteY7" fmla="*/ 520 h 77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750" h="776595">
                <a:moveTo>
                  <a:pt x="75500" y="520"/>
                </a:moveTo>
                <a:cubicBezTo>
                  <a:pt x="68797" y="10751"/>
                  <a:pt x="7766" y="199134"/>
                  <a:pt x="1416" y="250287"/>
                </a:cubicBezTo>
                <a:cubicBezTo>
                  <a:pt x="-4934" y="301440"/>
                  <a:pt x="10589" y="224182"/>
                  <a:pt x="37400" y="307437"/>
                </a:cubicBezTo>
                <a:cubicBezTo>
                  <a:pt x="64211" y="390692"/>
                  <a:pt x="144644" y="687378"/>
                  <a:pt x="162283" y="749820"/>
                </a:cubicBezTo>
                <a:cubicBezTo>
                  <a:pt x="179922" y="812262"/>
                  <a:pt x="168280" y="755465"/>
                  <a:pt x="143233" y="682087"/>
                </a:cubicBezTo>
                <a:cubicBezTo>
                  <a:pt x="118186" y="608709"/>
                  <a:pt x="28933" y="391750"/>
                  <a:pt x="12000" y="309553"/>
                </a:cubicBezTo>
                <a:cubicBezTo>
                  <a:pt x="-4933" y="227356"/>
                  <a:pt x="26816" y="244289"/>
                  <a:pt x="41633" y="188903"/>
                </a:cubicBezTo>
                <a:cubicBezTo>
                  <a:pt x="56450" y="133517"/>
                  <a:pt x="82203" y="-9711"/>
                  <a:pt x="75500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86FC357-49F1-4783-B2A3-CD236A580FD2}"/>
              </a:ext>
            </a:extLst>
          </p:cNvPr>
          <p:cNvSpPr/>
          <p:nvPr/>
        </p:nvSpPr>
        <p:spPr>
          <a:xfrm>
            <a:off x="6739460" y="6241642"/>
            <a:ext cx="95547" cy="845973"/>
          </a:xfrm>
          <a:custGeom>
            <a:avLst/>
            <a:gdLst>
              <a:gd name="connsiteX0" fmla="*/ 4240 w 95547"/>
              <a:gd name="connsiteY0" fmla="*/ 408 h 845973"/>
              <a:gd name="connsiteX1" fmla="*/ 59273 w 95547"/>
              <a:gd name="connsiteY1" fmla="*/ 324258 h 845973"/>
              <a:gd name="connsiteX2" fmla="*/ 7 w 95547"/>
              <a:gd name="connsiteY2" fmla="*/ 571908 h 845973"/>
              <a:gd name="connsiteX3" fmla="*/ 55040 w 95547"/>
              <a:gd name="connsiteY3" fmla="*/ 842841 h 845973"/>
              <a:gd name="connsiteX4" fmla="*/ 33873 w 95547"/>
              <a:gd name="connsiteY4" fmla="*/ 698908 h 845973"/>
              <a:gd name="connsiteX5" fmla="*/ 95257 w 95547"/>
              <a:gd name="connsiteY5" fmla="*/ 394108 h 845973"/>
              <a:gd name="connsiteX6" fmla="*/ 4240 w 95547"/>
              <a:gd name="connsiteY6" fmla="*/ 408 h 84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547" h="845973">
                <a:moveTo>
                  <a:pt x="4240" y="408"/>
                </a:moveTo>
                <a:cubicBezTo>
                  <a:pt x="-1757" y="-11234"/>
                  <a:pt x="59978" y="229008"/>
                  <a:pt x="59273" y="324258"/>
                </a:cubicBezTo>
                <a:cubicBezTo>
                  <a:pt x="58568" y="419508"/>
                  <a:pt x="712" y="485478"/>
                  <a:pt x="7" y="571908"/>
                </a:cubicBezTo>
                <a:cubicBezTo>
                  <a:pt x="-698" y="658338"/>
                  <a:pt x="49396" y="821674"/>
                  <a:pt x="55040" y="842841"/>
                </a:cubicBezTo>
                <a:cubicBezTo>
                  <a:pt x="60684" y="864008"/>
                  <a:pt x="27170" y="773697"/>
                  <a:pt x="33873" y="698908"/>
                </a:cubicBezTo>
                <a:cubicBezTo>
                  <a:pt x="40576" y="624119"/>
                  <a:pt x="100196" y="509466"/>
                  <a:pt x="95257" y="394108"/>
                </a:cubicBezTo>
                <a:cubicBezTo>
                  <a:pt x="90318" y="278750"/>
                  <a:pt x="10237" y="12050"/>
                  <a:pt x="4240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65F355E7-DC93-4C07-AE9D-A79E9285DC95}"/>
              </a:ext>
            </a:extLst>
          </p:cNvPr>
          <p:cNvSpPr/>
          <p:nvPr/>
        </p:nvSpPr>
        <p:spPr>
          <a:xfrm>
            <a:off x="6817480" y="6447957"/>
            <a:ext cx="279572" cy="865006"/>
          </a:xfrm>
          <a:custGeom>
            <a:avLst/>
            <a:gdLst>
              <a:gd name="connsiteX0" fmla="*/ 226787 w 279572"/>
              <a:gd name="connsiteY0" fmla="*/ 1526 h 865006"/>
              <a:gd name="connsiteX1" fmla="*/ 277587 w 279572"/>
              <a:gd name="connsiteY1" fmla="*/ 278810 h 865006"/>
              <a:gd name="connsiteX2" fmla="*/ 258537 w 279572"/>
              <a:gd name="connsiteY2" fmla="*/ 482010 h 865006"/>
              <a:gd name="connsiteX3" fmla="*/ 161170 w 279572"/>
              <a:gd name="connsiteY3" fmla="*/ 640760 h 865006"/>
              <a:gd name="connsiteX4" fmla="*/ 82853 w 279572"/>
              <a:gd name="connsiteY4" fmla="*/ 860893 h 865006"/>
              <a:gd name="connsiteX5" fmla="*/ 101903 w 279572"/>
              <a:gd name="connsiteY5" fmla="*/ 771993 h 865006"/>
              <a:gd name="connsiteX6" fmla="*/ 44753 w 279572"/>
              <a:gd name="connsiteY6" fmla="*/ 619593 h 865006"/>
              <a:gd name="connsiteX7" fmla="*/ 68037 w 279572"/>
              <a:gd name="connsiteY7" fmla="*/ 750826 h 865006"/>
              <a:gd name="connsiteX8" fmla="*/ 303 w 279572"/>
              <a:gd name="connsiteY8" fmla="*/ 509526 h 865006"/>
              <a:gd name="connsiteX9" fmla="*/ 99787 w 279572"/>
              <a:gd name="connsiteY9" fmla="*/ 680976 h 865006"/>
              <a:gd name="connsiteX10" fmla="*/ 182337 w 279572"/>
              <a:gd name="connsiteY10" fmla="*/ 547626 h 865006"/>
              <a:gd name="connsiteX11" fmla="*/ 245837 w 279572"/>
              <a:gd name="connsiteY11" fmla="*/ 410043 h 865006"/>
              <a:gd name="connsiteX12" fmla="*/ 226787 w 279572"/>
              <a:gd name="connsiteY12" fmla="*/ 1526 h 865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9572" h="865006">
                <a:moveTo>
                  <a:pt x="226787" y="1526"/>
                </a:moveTo>
                <a:cubicBezTo>
                  <a:pt x="232079" y="-20346"/>
                  <a:pt x="272295" y="198730"/>
                  <a:pt x="277587" y="278810"/>
                </a:cubicBezTo>
                <a:cubicBezTo>
                  <a:pt x="282879" y="358890"/>
                  <a:pt x="277940" y="421685"/>
                  <a:pt x="258537" y="482010"/>
                </a:cubicBezTo>
                <a:cubicBezTo>
                  <a:pt x="239134" y="542335"/>
                  <a:pt x="190451" y="577613"/>
                  <a:pt x="161170" y="640760"/>
                </a:cubicBezTo>
                <a:cubicBezTo>
                  <a:pt x="131889" y="703907"/>
                  <a:pt x="92731" y="839021"/>
                  <a:pt x="82853" y="860893"/>
                </a:cubicBezTo>
                <a:cubicBezTo>
                  <a:pt x="72975" y="882765"/>
                  <a:pt x="108253" y="812210"/>
                  <a:pt x="101903" y="771993"/>
                </a:cubicBezTo>
                <a:cubicBezTo>
                  <a:pt x="95553" y="731776"/>
                  <a:pt x="50397" y="623121"/>
                  <a:pt x="44753" y="619593"/>
                </a:cubicBezTo>
                <a:cubicBezTo>
                  <a:pt x="39109" y="616065"/>
                  <a:pt x="75445" y="769171"/>
                  <a:pt x="68037" y="750826"/>
                </a:cubicBezTo>
                <a:cubicBezTo>
                  <a:pt x="60629" y="732481"/>
                  <a:pt x="-4989" y="521168"/>
                  <a:pt x="303" y="509526"/>
                </a:cubicBezTo>
                <a:cubicBezTo>
                  <a:pt x="5595" y="497884"/>
                  <a:pt x="69448" y="674626"/>
                  <a:pt x="99787" y="680976"/>
                </a:cubicBezTo>
                <a:cubicBezTo>
                  <a:pt x="130126" y="687326"/>
                  <a:pt x="157995" y="592781"/>
                  <a:pt x="182337" y="547626"/>
                </a:cubicBezTo>
                <a:cubicBezTo>
                  <a:pt x="206679" y="502471"/>
                  <a:pt x="238429" y="497885"/>
                  <a:pt x="245837" y="410043"/>
                </a:cubicBezTo>
                <a:cubicBezTo>
                  <a:pt x="253245" y="322201"/>
                  <a:pt x="221495" y="23398"/>
                  <a:pt x="226787" y="1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07317AC4-27D3-4502-BF43-585D9FD64688}"/>
              </a:ext>
            </a:extLst>
          </p:cNvPr>
          <p:cNvSpPr/>
          <p:nvPr/>
        </p:nvSpPr>
        <p:spPr>
          <a:xfrm>
            <a:off x="7092669" y="6455770"/>
            <a:ext cx="449436" cy="933514"/>
          </a:xfrm>
          <a:custGeom>
            <a:avLst/>
            <a:gdLst>
              <a:gd name="connsiteX0" fmla="*/ 281 w 449436"/>
              <a:gd name="connsiteY0" fmla="*/ 63 h 933514"/>
              <a:gd name="connsiteX1" fmla="*/ 281798 w 449436"/>
              <a:gd name="connsiteY1" fmla="*/ 74147 h 933514"/>
              <a:gd name="connsiteX2" fmla="*/ 440548 w 449436"/>
              <a:gd name="connsiteY2" fmla="*/ 321797 h 933514"/>
              <a:gd name="connsiteX3" fmla="*/ 421498 w 449436"/>
              <a:gd name="connsiteY3" fmla="*/ 486897 h 933514"/>
              <a:gd name="connsiteX4" fmla="*/ 355881 w 449436"/>
              <a:gd name="connsiteY4" fmla="*/ 903880 h 933514"/>
              <a:gd name="connsiteX5" fmla="*/ 355881 w 449436"/>
              <a:gd name="connsiteY5" fmla="*/ 876363 h 933514"/>
              <a:gd name="connsiteX6" fmla="*/ 353764 w 449436"/>
              <a:gd name="connsiteY6" fmla="*/ 690097 h 933514"/>
              <a:gd name="connsiteX7" fmla="*/ 425731 w 449436"/>
              <a:gd name="connsiteY7" fmla="*/ 364130 h 933514"/>
              <a:gd name="connsiteX8" fmla="*/ 332598 w 449436"/>
              <a:gd name="connsiteY8" fmla="*/ 196913 h 933514"/>
              <a:gd name="connsiteX9" fmla="*/ 230998 w 449436"/>
              <a:gd name="connsiteY9" fmla="*/ 82613 h 933514"/>
              <a:gd name="connsiteX10" fmla="*/ 281 w 449436"/>
              <a:gd name="connsiteY10" fmla="*/ 63 h 93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6" h="933514">
                <a:moveTo>
                  <a:pt x="281" y="63"/>
                </a:moveTo>
                <a:cubicBezTo>
                  <a:pt x="8748" y="-1348"/>
                  <a:pt x="208420" y="20525"/>
                  <a:pt x="281798" y="74147"/>
                </a:cubicBezTo>
                <a:cubicBezTo>
                  <a:pt x="355176" y="127769"/>
                  <a:pt x="417265" y="253005"/>
                  <a:pt x="440548" y="321797"/>
                </a:cubicBezTo>
                <a:cubicBezTo>
                  <a:pt x="463831" y="390589"/>
                  <a:pt x="435609" y="389883"/>
                  <a:pt x="421498" y="486897"/>
                </a:cubicBezTo>
                <a:cubicBezTo>
                  <a:pt x="407387" y="583911"/>
                  <a:pt x="366817" y="838969"/>
                  <a:pt x="355881" y="903880"/>
                </a:cubicBezTo>
                <a:cubicBezTo>
                  <a:pt x="344945" y="968791"/>
                  <a:pt x="356234" y="911993"/>
                  <a:pt x="355881" y="876363"/>
                </a:cubicBezTo>
                <a:cubicBezTo>
                  <a:pt x="355528" y="840733"/>
                  <a:pt x="342122" y="775469"/>
                  <a:pt x="353764" y="690097"/>
                </a:cubicBezTo>
                <a:cubicBezTo>
                  <a:pt x="365406" y="604725"/>
                  <a:pt x="429259" y="446327"/>
                  <a:pt x="425731" y="364130"/>
                </a:cubicBezTo>
                <a:cubicBezTo>
                  <a:pt x="422203" y="281933"/>
                  <a:pt x="365053" y="243832"/>
                  <a:pt x="332598" y="196913"/>
                </a:cubicBezTo>
                <a:cubicBezTo>
                  <a:pt x="300143" y="149994"/>
                  <a:pt x="284973" y="113657"/>
                  <a:pt x="230998" y="82613"/>
                </a:cubicBezTo>
                <a:cubicBezTo>
                  <a:pt x="177023" y="51569"/>
                  <a:pt x="-8186" y="1474"/>
                  <a:pt x="281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F942F58-790D-456D-A5DF-4B5F268F6701}"/>
              </a:ext>
            </a:extLst>
          </p:cNvPr>
          <p:cNvSpPr/>
          <p:nvPr/>
        </p:nvSpPr>
        <p:spPr>
          <a:xfrm>
            <a:off x="6849520" y="7376939"/>
            <a:ext cx="620337" cy="801455"/>
          </a:xfrm>
          <a:custGeom>
            <a:avLst/>
            <a:gdLst>
              <a:gd name="connsiteX0" fmla="*/ 590563 w 620337"/>
              <a:gd name="connsiteY0" fmla="*/ 107594 h 801455"/>
              <a:gd name="connsiteX1" fmla="*/ 488963 w 620337"/>
              <a:gd name="connsiteY1" fmla="*/ 378528 h 801455"/>
              <a:gd name="connsiteX2" fmla="*/ 393713 w 620337"/>
              <a:gd name="connsiteY2" fmla="*/ 467428 h 801455"/>
              <a:gd name="connsiteX3" fmla="*/ 321747 w 620337"/>
              <a:gd name="connsiteY3" fmla="*/ 702378 h 801455"/>
              <a:gd name="connsiteX4" fmla="*/ 239197 w 620337"/>
              <a:gd name="connsiteY4" fmla="*/ 770111 h 801455"/>
              <a:gd name="connsiteX5" fmla="*/ 143947 w 620337"/>
              <a:gd name="connsiteY5" fmla="*/ 787044 h 801455"/>
              <a:gd name="connsiteX6" fmla="*/ 13 w 620337"/>
              <a:gd name="connsiteY6" fmla="*/ 560561 h 801455"/>
              <a:gd name="connsiteX7" fmla="*/ 135480 w 620337"/>
              <a:gd name="connsiteY7" fmla="*/ 725661 h 801455"/>
              <a:gd name="connsiteX8" fmla="*/ 169347 w 620337"/>
              <a:gd name="connsiteY8" fmla="*/ 725661 h 801455"/>
              <a:gd name="connsiteX9" fmla="*/ 298463 w 620337"/>
              <a:gd name="connsiteY9" fmla="*/ 676978 h 801455"/>
              <a:gd name="connsiteX10" fmla="*/ 372547 w 620337"/>
              <a:gd name="connsiteY10" fmla="*/ 442028 h 801455"/>
              <a:gd name="connsiteX11" fmla="*/ 461447 w 620337"/>
              <a:gd name="connsiteY11" fmla="*/ 342544 h 801455"/>
              <a:gd name="connsiteX12" fmla="*/ 582097 w 620337"/>
              <a:gd name="connsiteY12" fmla="*/ 56794 h 801455"/>
              <a:gd name="connsiteX13" fmla="*/ 620197 w 620337"/>
              <a:gd name="connsiteY13" fmla="*/ 1761 h 801455"/>
              <a:gd name="connsiteX14" fmla="*/ 590563 w 620337"/>
              <a:gd name="connsiteY14" fmla="*/ 107594 h 80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0337" h="801455">
                <a:moveTo>
                  <a:pt x="590563" y="107594"/>
                </a:moveTo>
                <a:cubicBezTo>
                  <a:pt x="568691" y="170389"/>
                  <a:pt x="521771" y="318556"/>
                  <a:pt x="488963" y="378528"/>
                </a:cubicBezTo>
                <a:cubicBezTo>
                  <a:pt x="456155" y="438500"/>
                  <a:pt x="421582" y="413453"/>
                  <a:pt x="393713" y="467428"/>
                </a:cubicBezTo>
                <a:cubicBezTo>
                  <a:pt x="365844" y="521403"/>
                  <a:pt x="347500" y="651931"/>
                  <a:pt x="321747" y="702378"/>
                </a:cubicBezTo>
                <a:cubicBezTo>
                  <a:pt x="295994" y="752825"/>
                  <a:pt x="268830" y="756000"/>
                  <a:pt x="239197" y="770111"/>
                </a:cubicBezTo>
                <a:cubicBezTo>
                  <a:pt x="209564" y="784222"/>
                  <a:pt x="183811" y="821969"/>
                  <a:pt x="143947" y="787044"/>
                </a:cubicBezTo>
                <a:cubicBezTo>
                  <a:pt x="104083" y="752119"/>
                  <a:pt x="1424" y="570791"/>
                  <a:pt x="13" y="560561"/>
                </a:cubicBezTo>
                <a:cubicBezTo>
                  <a:pt x="-1398" y="550331"/>
                  <a:pt x="107258" y="698144"/>
                  <a:pt x="135480" y="725661"/>
                </a:cubicBezTo>
                <a:cubicBezTo>
                  <a:pt x="163702" y="753178"/>
                  <a:pt x="142183" y="733775"/>
                  <a:pt x="169347" y="725661"/>
                </a:cubicBezTo>
                <a:cubicBezTo>
                  <a:pt x="196511" y="717547"/>
                  <a:pt x="264596" y="724250"/>
                  <a:pt x="298463" y="676978"/>
                </a:cubicBezTo>
                <a:cubicBezTo>
                  <a:pt x="332330" y="629706"/>
                  <a:pt x="345383" y="497767"/>
                  <a:pt x="372547" y="442028"/>
                </a:cubicBezTo>
                <a:cubicBezTo>
                  <a:pt x="399711" y="386289"/>
                  <a:pt x="426522" y="406750"/>
                  <a:pt x="461447" y="342544"/>
                </a:cubicBezTo>
                <a:cubicBezTo>
                  <a:pt x="496372" y="278338"/>
                  <a:pt x="555639" y="113591"/>
                  <a:pt x="582097" y="56794"/>
                </a:cubicBezTo>
                <a:cubicBezTo>
                  <a:pt x="608555" y="-3"/>
                  <a:pt x="618786" y="-3531"/>
                  <a:pt x="620197" y="1761"/>
                </a:cubicBezTo>
                <a:cubicBezTo>
                  <a:pt x="621608" y="7053"/>
                  <a:pt x="612435" y="44799"/>
                  <a:pt x="590563" y="107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6A61269-9DE0-4E35-ABB8-E18FC2A94174}"/>
              </a:ext>
            </a:extLst>
          </p:cNvPr>
          <p:cNvSpPr/>
          <p:nvPr/>
        </p:nvSpPr>
        <p:spPr>
          <a:xfrm>
            <a:off x="6987654" y="7365164"/>
            <a:ext cx="260767" cy="352001"/>
          </a:xfrm>
          <a:custGeom>
            <a:avLst/>
            <a:gdLst>
              <a:gd name="connsiteX0" fmla="*/ 1579 w 260767"/>
              <a:gd name="connsiteY0" fmla="*/ 77036 h 352001"/>
              <a:gd name="connsiteX1" fmla="*/ 160329 w 260767"/>
              <a:gd name="connsiteY1" fmla="*/ 11419 h 352001"/>
              <a:gd name="connsiteX2" fmla="*/ 242879 w 260767"/>
              <a:gd name="connsiteY2" fmla="*/ 350086 h 352001"/>
              <a:gd name="connsiteX3" fmla="*/ 247113 w 260767"/>
              <a:gd name="connsiteY3" fmla="*/ 144769 h 352001"/>
              <a:gd name="connsiteX4" fmla="*/ 90479 w 260767"/>
              <a:gd name="connsiteY4" fmla="*/ 49519 h 352001"/>
              <a:gd name="connsiteX5" fmla="*/ 1579 w 260767"/>
              <a:gd name="connsiteY5" fmla="*/ 77036 h 35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767" h="352001">
                <a:moveTo>
                  <a:pt x="1579" y="77036"/>
                </a:moveTo>
                <a:cubicBezTo>
                  <a:pt x="13221" y="70686"/>
                  <a:pt x="120112" y="-34089"/>
                  <a:pt x="160329" y="11419"/>
                </a:cubicBezTo>
                <a:cubicBezTo>
                  <a:pt x="200546" y="56927"/>
                  <a:pt x="228415" y="327861"/>
                  <a:pt x="242879" y="350086"/>
                </a:cubicBezTo>
                <a:cubicBezTo>
                  <a:pt x="257343" y="372311"/>
                  <a:pt x="272513" y="194864"/>
                  <a:pt x="247113" y="144769"/>
                </a:cubicBezTo>
                <a:cubicBezTo>
                  <a:pt x="221713" y="94674"/>
                  <a:pt x="135987" y="58691"/>
                  <a:pt x="90479" y="49519"/>
                </a:cubicBezTo>
                <a:cubicBezTo>
                  <a:pt x="44971" y="40347"/>
                  <a:pt x="-10063" y="83386"/>
                  <a:pt x="1579" y="77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CB4A614D-1714-4D4E-A7B4-B28AAC77ACBB}"/>
              </a:ext>
            </a:extLst>
          </p:cNvPr>
          <p:cNvSpPr/>
          <p:nvPr/>
        </p:nvSpPr>
        <p:spPr>
          <a:xfrm>
            <a:off x="7287666" y="7278486"/>
            <a:ext cx="142056" cy="274490"/>
          </a:xfrm>
          <a:custGeom>
            <a:avLst/>
            <a:gdLst>
              <a:gd name="connsiteX0" fmla="*/ 141834 w 142056"/>
              <a:gd name="connsiteY0" fmla="*/ 731 h 274490"/>
              <a:gd name="connsiteX1" fmla="*/ 107967 w 142056"/>
              <a:gd name="connsiteY1" fmla="*/ 161597 h 274490"/>
              <a:gd name="connsiteX2" fmla="*/ 17 w 142056"/>
              <a:gd name="connsiteY2" fmla="*/ 273781 h 274490"/>
              <a:gd name="connsiteX3" fmla="*/ 116434 w 142056"/>
              <a:gd name="connsiteY3" fmla="*/ 108681 h 274490"/>
              <a:gd name="connsiteX4" fmla="*/ 141834 w 142056"/>
              <a:gd name="connsiteY4" fmla="*/ 731 h 27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056" h="274490">
                <a:moveTo>
                  <a:pt x="141834" y="731"/>
                </a:moveTo>
                <a:cubicBezTo>
                  <a:pt x="140423" y="9550"/>
                  <a:pt x="131603" y="116089"/>
                  <a:pt x="107967" y="161597"/>
                </a:cubicBezTo>
                <a:cubicBezTo>
                  <a:pt x="84331" y="207105"/>
                  <a:pt x="-1394" y="282600"/>
                  <a:pt x="17" y="273781"/>
                </a:cubicBezTo>
                <a:cubicBezTo>
                  <a:pt x="1428" y="264962"/>
                  <a:pt x="94562" y="152425"/>
                  <a:pt x="116434" y="108681"/>
                </a:cubicBezTo>
                <a:cubicBezTo>
                  <a:pt x="138306" y="64937"/>
                  <a:pt x="143245" y="-8088"/>
                  <a:pt x="141834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BBC400F-0A1F-43BD-A581-E8326B8395A7}"/>
              </a:ext>
            </a:extLst>
          </p:cNvPr>
          <p:cNvSpPr/>
          <p:nvPr/>
        </p:nvSpPr>
        <p:spPr>
          <a:xfrm>
            <a:off x="7050523" y="6901065"/>
            <a:ext cx="190992" cy="453409"/>
          </a:xfrm>
          <a:custGeom>
            <a:avLst/>
            <a:gdLst>
              <a:gd name="connsiteX0" fmla="*/ 190594 w 190992"/>
              <a:gd name="connsiteY0" fmla="*/ 194002 h 453409"/>
              <a:gd name="connsiteX1" fmla="*/ 139794 w 190992"/>
              <a:gd name="connsiteY1" fmla="*/ 5618 h 453409"/>
              <a:gd name="connsiteX2" fmla="*/ 12794 w 190992"/>
              <a:gd name="connsiteY2" fmla="*/ 58535 h 453409"/>
              <a:gd name="connsiteX3" fmla="*/ 46660 w 190992"/>
              <a:gd name="connsiteY3" fmla="*/ 151668 h 453409"/>
              <a:gd name="connsiteX4" fmla="*/ 94 w 190992"/>
              <a:gd name="connsiteY4" fmla="*/ 452235 h 453409"/>
              <a:gd name="connsiteX5" fmla="*/ 61477 w 190992"/>
              <a:gd name="connsiteY5" fmla="*/ 249035 h 453409"/>
              <a:gd name="connsiteX6" fmla="*/ 46660 w 190992"/>
              <a:gd name="connsiteY6" fmla="*/ 73352 h 453409"/>
              <a:gd name="connsiteX7" fmla="*/ 59360 w 190992"/>
              <a:gd name="connsiteY7" fmla="*/ 52185 h 453409"/>
              <a:gd name="connsiteX8" fmla="*/ 116510 w 190992"/>
              <a:gd name="connsiteY8" fmla="*/ 28902 h 453409"/>
              <a:gd name="connsiteX9" fmla="*/ 190594 w 190992"/>
              <a:gd name="connsiteY9" fmla="*/ 194002 h 45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992" h="453409">
                <a:moveTo>
                  <a:pt x="190594" y="194002"/>
                </a:moveTo>
                <a:cubicBezTo>
                  <a:pt x="194475" y="190121"/>
                  <a:pt x="169427" y="28196"/>
                  <a:pt x="139794" y="5618"/>
                </a:cubicBezTo>
                <a:cubicBezTo>
                  <a:pt x="110161" y="-16960"/>
                  <a:pt x="28316" y="34193"/>
                  <a:pt x="12794" y="58535"/>
                </a:cubicBezTo>
                <a:cubicBezTo>
                  <a:pt x="-2728" y="82877"/>
                  <a:pt x="48777" y="86051"/>
                  <a:pt x="46660" y="151668"/>
                </a:cubicBezTo>
                <a:cubicBezTo>
                  <a:pt x="44543" y="217285"/>
                  <a:pt x="-2375" y="436007"/>
                  <a:pt x="94" y="452235"/>
                </a:cubicBezTo>
                <a:cubicBezTo>
                  <a:pt x="2563" y="468463"/>
                  <a:pt x="53716" y="312182"/>
                  <a:pt x="61477" y="249035"/>
                </a:cubicBezTo>
                <a:cubicBezTo>
                  <a:pt x="69238" y="185888"/>
                  <a:pt x="47013" y="106160"/>
                  <a:pt x="46660" y="73352"/>
                </a:cubicBezTo>
                <a:cubicBezTo>
                  <a:pt x="46307" y="40544"/>
                  <a:pt x="47718" y="59593"/>
                  <a:pt x="59360" y="52185"/>
                </a:cubicBezTo>
                <a:cubicBezTo>
                  <a:pt x="71002" y="44777"/>
                  <a:pt x="96402" y="11969"/>
                  <a:pt x="116510" y="28902"/>
                </a:cubicBezTo>
                <a:cubicBezTo>
                  <a:pt x="136618" y="45835"/>
                  <a:pt x="186713" y="197883"/>
                  <a:pt x="190594" y="194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4DF9388E-C2DE-463F-81E0-970DA877F8B4}"/>
              </a:ext>
            </a:extLst>
          </p:cNvPr>
          <p:cNvSpPr/>
          <p:nvPr/>
        </p:nvSpPr>
        <p:spPr>
          <a:xfrm>
            <a:off x="3209760" y="2555479"/>
            <a:ext cx="1519355" cy="1265823"/>
          </a:xfrm>
          <a:custGeom>
            <a:avLst/>
            <a:gdLst>
              <a:gd name="connsiteX0" fmla="*/ 981240 w 1519355"/>
              <a:gd name="connsiteY0" fmla="*/ 1246054 h 1265823"/>
              <a:gd name="connsiteX1" fmla="*/ 659507 w 1519355"/>
              <a:gd name="connsiteY1" fmla="*/ 1068254 h 1265823"/>
              <a:gd name="connsiteX2" fmla="*/ 7573 w 1519355"/>
              <a:gd name="connsiteY2" fmla="*/ 602588 h 1265823"/>
              <a:gd name="connsiteX3" fmla="*/ 380107 w 1519355"/>
              <a:gd name="connsiteY3" fmla="*/ 149621 h 1265823"/>
              <a:gd name="connsiteX4" fmla="*/ 1480773 w 1519355"/>
              <a:gd name="connsiteY4" fmla="*/ 5688 h 1265823"/>
              <a:gd name="connsiteX5" fmla="*/ 1171740 w 1519355"/>
              <a:gd name="connsiteY5" fmla="*/ 60721 h 1265823"/>
              <a:gd name="connsiteX6" fmla="*/ 227707 w 1519355"/>
              <a:gd name="connsiteY6" fmla="*/ 348588 h 1265823"/>
              <a:gd name="connsiteX7" fmla="*/ 320840 w 1519355"/>
              <a:gd name="connsiteY7" fmla="*/ 632221 h 1265823"/>
              <a:gd name="connsiteX8" fmla="*/ 981240 w 1519355"/>
              <a:gd name="connsiteY8" fmla="*/ 1246054 h 126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355" h="1265823">
                <a:moveTo>
                  <a:pt x="981240" y="1246054"/>
                </a:moveTo>
                <a:cubicBezTo>
                  <a:pt x="1037684" y="1318726"/>
                  <a:pt x="821785" y="1175498"/>
                  <a:pt x="659507" y="1068254"/>
                </a:cubicBezTo>
                <a:cubicBezTo>
                  <a:pt x="497229" y="961010"/>
                  <a:pt x="54140" y="755693"/>
                  <a:pt x="7573" y="602588"/>
                </a:cubicBezTo>
                <a:cubicBezTo>
                  <a:pt x="-38994" y="449483"/>
                  <a:pt x="134574" y="249104"/>
                  <a:pt x="380107" y="149621"/>
                </a:cubicBezTo>
                <a:cubicBezTo>
                  <a:pt x="625640" y="50138"/>
                  <a:pt x="1348834" y="20505"/>
                  <a:pt x="1480773" y="5688"/>
                </a:cubicBezTo>
                <a:cubicBezTo>
                  <a:pt x="1612712" y="-9129"/>
                  <a:pt x="1380584" y="3571"/>
                  <a:pt x="1171740" y="60721"/>
                </a:cubicBezTo>
                <a:cubicBezTo>
                  <a:pt x="962896" y="117871"/>
                  <a:pt x="369524" y="253338"/>
                  <a:pt x="227707" y="348588"/>
                </a:cubicBezTo>
                <a:cubicBezTo>
                  <a:pt x="85890" y="443838"/>
                  <a:pt x="199485" y="486171"/>
                  <a:pt x="320840" y="632221"/>
                </a:cubicBezTo>
                <a:cubicBezTo>
                  <a:pt x="442195" y="778271"/>
                  <a:pt x="924796" y="1173382"/>
                  <a:pt x="981240" y="1246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046E9D7-EBDB-4A0E-8944-1AEFEBDAFDCB}"/>
              </a:ext>
            </a:extLst>
          </p:cNvPr>
          <p:cNvSpPr/>
          <p:nvPr/>
        </p:nvSpPr>
        <p:spPr>
          <a:xfrm>
            <a:off x="4447183" y="2703406"/>
            <a:ext cx="2731841" cy="1144691"/>
          </a:xfrm>
          <a:custGeom>
            <a:avLst/>
            <a:gdLst>
              <a:gd name="connsiteX0" fmla="*/ 412684 w 2731841"/>
              <a:gd name="connsiteY0" fmla="*/ 1140461 h 1144691"/>
              <a:gd name="connsiteX1" fmla="*/ 175617 w 2731841"/>
              <a:gd name="connsiteY1" fmla="*/ 856827 h 1144691"/>
              <a:gd name="connsiteX2" fmla="*/ 14750 w 2731841"/>
              <a:gd name="connsiteY2" fmla="*/ 585894 h 1144691"/>
              <a:gd name="connsiteX3" fmla="*/ 556617 w 2731841"/>
              <a:gd name="connsiteY3" fmla="*/ 56727 h 1144691"/>
              <a:gd name="connsiteX4" fmla="*/ 1614950 w 2731841"/>
              <a:gd name="connsiteY4" fmla="*/ 82127 h 1144691"/>
              <a:gd name="connsiteX5" fmla="*/ 2656350 w 2731841"/>
              <a:gd name="connsiteY5" fmla="*/ 653627 h 1144691"/>
              <a:gd name="connsiteX6" fmla="*/ 2461617 w 2731841"/>
              <a:gd name="connsiteY6" fmla="*/ 513927 h 1144691"/>
              <a:gd name="connsiteX7" fmla="*/ 954550 w 2731841"/>
              <a:gd name="connsiteY7" fmla="*/ 124461 h 1144691"/>
              <a:gd name="connsiteX8" fmla="*/ 378817 w 2731841"/>
              <a:gd name="connsiteY8" fmla="*/ 242994 h 1144691"/>
              <a:gd name="connsiteX9" fmla="*/ 129050 w 2731841"/>
              <a:gd name="connsiteY9" fmla="*/ 628227 h 1144691"/>
              <a:gd name="connsiteX10" fmla="*/ 412684 w 2731841"/>
              <a:gd name="connsiteY10" fmla="*/ 1140461 h 114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31841" h="1144691">
                <a:moveTo>
                  <a:pt x="412684" y="1140461"/>
                </a:moveTo>
                <a:cubicBezTo>
                  <a:pt x="420445" y="1178561"/>
                  <a:pt x="241939" y="949255"/>
                  <a:pt x="175617" y="856827"/>
                </a:cubicBezTo>
                <a:cubicBezTo>
                  <a:pt x="109295" y="764399"/>
                  <a:pt x="-48750" y="719244"/>
                  <a:pt x="14750" y="585894"/>
                </a:cubicBezTo>
                <a:cubicBezTo>
                  <a:pt x="78250" y="452544"/>
                  <a:pt x="289917" y="140688"/>
                  <a:pt x="556617" y="56727"/>
                </a:cubicBezTo>
                <a:cubicBezTo>
                  <a:pt x="823317" y="-27234"/>
                  <a:pt x="1264995" y="-17356"/>
                  <a:pt x="1614950" y="82127"/>
                </a:cubicBezTo>
                <a:cubicBezTo>
                  <a:pt x="1964905" y="181610"/>
                  <a:pt x="2515239" y="581660"/>
                  <a:pt x="2656350" y="653627"/>
                </a:cubicBezTo>
                <a:cubicBezTo>
                  <a:pt x="2797461" y="725594"/>
                  <a:pt x="2745250" y="602121"/>
                  <a:pt x="2461617" y="513927"/>
                </a:cubicBezTo>
                <a:cubicBezTo>
                  <a:pt x="2177984" y="425733"/>
                  <a:pt x="1301683" y="169616"/>
                  <a:pt x="954550" y="124461"/>
                </a:cubicBezTo>
                <a:cubicBezTo>
                  <a:pt x="607417" y="79305"/>
                  <a:pt x="516400" y="159033"/>
                  <a:pt x="378817" y="242994"/>
                </a:cubicBezTo>
                <a:cubicBezTo>
                  <a:pt x="241234" y="326955"/>
                  <a:pt x="131167" y="477944"/>
                  <a:pt x="129050" y="628227"/>
                </a:cubicBezTo>
                <a:cubicBezTo>
                  <a:pt x="126933" y="778510"/>
                  <a:pt x="404923" y="1102361"/>
                  <a:pt x="412684" y="1140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ACA1C3DA-3DB2-49B6-A44A-9A20A538050B}"/>
              </a:ext>
            </a:extLst>
          </p:cNvPr>
          <p:cNvSpPr/>
          <p:nvPr/>
        </p:nvSpPr>
        <p:spPr>
          <a:xfrm>
            <a:off x="5050849" y="3268566"/>
            <a:ext cx="2600596" cy="1073934"/>
          </a:xfrm>
          <a:custGeom>
            <a:avLst/>
            <a:gdLst>
              <a:gd name="connsiteX0" fmla="*/ 33384 w 2600596"/>
              <a:gd name="connsiteY0" fmla="*/ 477934 h 1073934"/>
              <a:gd name="connsiteX1" fmla="*/ 113818 w 2600596"/>
              <a:gd name="connsiteY1" fmla="*/ 439834 h 1073934"/>
              <a:gd name="connsiteX2" fmla="*/ 1100184 w 2600596"/>
              <a:gd name="connsiteY2" fmla="*/ 41901 h 1073934"/>
              <a:gd name="connsiteX3" fmla="*/ 2497184 w 2600596"/>
              <a:gd name="connsiteY3" fmla="*/ 1024034 h 1073934"/>
              <a:gd name="connsiteX4" fmla="*/ 2395584 w 2600596"/>
              <a:gd name="connsiteY4" fmla="*/ 846234 h 1073934"/>
              <a:gd name="connsiteX5" fmla="*/ 1587018 w 2600596"/>
              <a:gd name="connsiteY5" fmla="*/ 126567 h 1073934"/>
              <a:gd name="connsiteX6" fmla="*/ 761518 w 2600596"/>
              <a:gd name="connsiteY6" fmla="*/ 29201 h 1073934"/>
              <a:gd name="connsiteX7" fmla="*/ 33384 w 2600596"/>
              <a:gd name="connsiteY7" fmla="*/ 477934 h 107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0596" h="1073934">
                <a:moveTo>
                  <a:pt x="33384" y="477934"/>
                </a:moveTo>
                <a:cubicBezTo>
                  <a:pt x="-74566" y="546373"/>
                  <a:pt x="113818" y="439834"/>
                  <a:pt x="113818" y="439834"/>
                </a:cubicBezTo>
                <a:cubicBezTo>
                  <a:pt x="291618" y="367162"/>
                  <a:pt x="702956" y="-55466"/>
                  <a:pt x="1100184" y="41901"/>
                </a:cubicBezTo>
                <a:cubicBezTo>
                  <a:pt x="1497412" y="139268"/>
                  <a:pt x="2281284" y="889979"/>
                  <a:pt x="2497184" y="1024034"/>
                </a:cubicBezTo>
                <a:cubicBezTo>
                  <a:pt x="2713084" y="1158089"/>
                  <a:pt x="2547278" y="995812"/>
                  <a:pt x="2395584" y="846234"/>
                </a:cubicBezTo>
                <a:cubicBezTo>
                  <a:pt x="2243890" y="696656"/>
                  <a:pt x="1859362" y="262739"/>
                  <a:pt x="1587018" y="126567"/>
                </a:cubicBezTo>
                <a:cubicBezTo>
                  <a:pt x="1314674" y="-9605"/>
                  <a:pt x="1016224" y="-25127"/>
                  <a:pt x="761518" y="29201"/>
                </a:cubicBezTo>
                <a:cubicBezTo>
                  <a:pt x="506812" y="83529"/>
                  <a:pt x="141334" y="409495"/>
                  <a:pt x="33384" y="477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42DD0B69-279A-461C-BE36-4369969B65F7}"/>
              </a:ext>
            </a:extLst>
          </p:cNvPr>
          <p:cNvSpPr/>
          <p:nvPr/>
        </p:nvSpPr>
        <p:spPr>
          <a:xfrm>
            <a:off x="5617125" y="3872199"/>
            <a:ext cx="2969121" cy="1413806"/>
          </a:xfrm>
          <a:custGeom>
            <a:avLst/>
            <a:gdLst>
              <a:gd name="connsiteX0" fmla="*/ 508 w 2969121"/>
              <a:gd name="connsiteY0" fmla="*/ 18234 h 1413806"/>
              <a:gd name="connsiteX1" fmla="*/ 1037675 w 2969121"/>
              <a:gd name="connsiteY1" fmla="*/ 157934 h 1413806"/>
              <a:gd name="connsiteX2" fmla="*/ 2845308 w 2969121"/>
              <a:gd name="connsiteY2" fmla="*/ 1339034 h 1413806"/>
              <a:gd name="connsiteX3" fmla="*/ 2692908 w 2969121"/>
              <a:gd name="connsiteY3" fmla="*/ 1220501 h 1413806"/>
              <a:gd name="connsiteX4" fmla="*/ 1748875 w 2969121"/>
              <a:gd name="connsiteY4" fmla="*/ 632068 h 1413806"/>
              <a:gd name="connsiteX5" fmla="*/ 910675 w 2969121"/>
              <a:gd name="connsiteY5" fmla="*/ 212968 h 1413806"/>
              <a:gd name="connsiteX6" fmla="*/ 508 w 2969121"/>
              <a:gd name="connsiteY6" fmla="*/ 18234 h 14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9121" h="1413806">
                <a:moveTo>
                  <a:pt x="508" y="18234"/>
                </a:moveTo>
                <a:cubicBezTo>
                  <a:pt x="21675" y="9062"/>
                  <a:pt x="563542" y="-62199"/>
                  <a:pt x="1037675" y="157934"/>
                </a:cubicBezTo>
                <a:cubicBezTo>
                  <a:pt x="1511808" y="378067"/>
                  <a:pt x="2569436" y="1161940"/>
                  <a:pt x="2845308" y="1339034"/>
                </a:cubicBezTo>
                <a:cubicBezTo>
                  <a:pt x="3121180" y="1516128"/>
                  <a:pt x="2875647" y="1338329"/>
                  <a:pt x="2692908" y="1220501"/>
                </a:cubicBezTo>
                <a:cubicBezTo>
                  <a:pt x="2510169" y="1102673"/>
                  <a:pt x="2045914" y="799990"/>
                  <a:pt x="1748875" y="632068"/>
                </a:cubicBezTo>
                <a:cubicBezTo>
                  <a:pt x="1451836" y="464146"/>
                  <a:pt x="1196425" y="314568"/>
                  <a:pt x="910675" y="212968"/>
                </a:cubicBezTo>
                <a:cubicBezTo>
                  <a:pt x="624925" y="111368"/>
                  <a:pt x="-20659" y="27406"/>
                  <a:pt x="508" y="18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EA1BDABF-B074-46DF-ADEB-DAF43696557E}"/>
              </a:ext>
            </a:extLst>
          </p:cNvPr>
          <p:cNvSpPr/>
          <p:nvPr/>
        </p:nvSpPr>
        <p:spPr>
          <a:xfrm>
            <a:off x="7422901" y="4752687"/>
            <a:ext cx="1148329" cy="1418111"/>
          </a:xfrm>
          <a:custGeom>
            <a:avLst/>
            <a:gdLst>
              <a:gd name="connsiteX0" fmla="*/ 103966 w 1148329"/>
              <a:gd name="connsiteY0" fmla="*/ 136813 h 1418111"/>
              <a:gd name="connsiteX1" fmla="*/ 683932 w 1148329"/>
              <a:gd name="connsiteY1" fmla="*/ 843780 h 1418111"/>
              <a:gd name="connsiteX2" fmla="*/ 1132666 w 1148329"/>
              <a:gd name="connsiteY2" fmla="*/ 1402580 h 1418111"/>
              <a:gd name="connsiteX3" fmla="*/ 1035299 w 1148329"/>
              <a:gd name="connsiteY3" fmla="*/ 1233246 h 1418111"/>
              <a:gd name="connsiteX4" fmla="*/ 929466 w 1148329"/>
              <a:gd name="connsiteY4" fmla="*/ 924213 h 1418111"/>
              <a:gd name="connsiteX5" fmla="*/ 82799 w 1148329"/>
              <a:gd name="connsiteY5" fmla="*/ 73313 h 1418111"/>
              <a:gd name="connsiteX6" fmla="*/ 103966 w 1148329"/>
              <a:gd name="connsiteY6" fmla="*/ 136813 h 141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329" h="1418111">
                <a:moveTo>
                  <a:pt x="103966" y="136813"/>
                </a:moveTo>
                <a:cubicBezTo>
                  <a:pt x="204155" y="265224"/>
                  <a:pt x="512482" y="632819"/>
                  <a:pt x="683932" y="843780"/>
                </a:cubicBezTo>
                <a:cubicBezTo>
                  <a:pt x="855382" y="1054741"/>
                  <a:pt x="1074105" y="1337669"/>
                  <a:pt x="1132666" y="1402580"/>
                </a:cubicBezTo>
                <a:cubicBezTo>
                  <a:pt x="1191227" y="1467491"/>
                  <a:pt x="1069166" y="1312974"/>
                  <a:pt x="1035299" y="1233246"/>
                </a:cubicBezTo>
                <a:cubicBezTo>
                  <a:pt x="1001432" y="1153518"/>
                  <a:pt x="1088216" y="1117535"/>
                  <a:pt x="929466" y="924213"/>
                </a:cubicBezTo>
                <a:cubicBezTo>
                  <a:pt x="770716" y="730891"/>
                  <a:pt x="224616" y="208780"/>
                  <a:pt x="82799" y="73313"/>
                </a:cubicBezTo>
                <a:cubicBezTo>
                  <a:pt x="-59018" y="-62154"/>
                  <a:pt x="3777" y="8402"/>
                  <a:pt x="103966" y="136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A4593DBF-F027-4988-987F-6FBA200F36B5}"/>
              </a:ext>
            </a:extLst>
          </p:cNvPr>
          <p:cNvSpPr/>
          <p:nvPr/>
        </p:nvSpPr>
        <p:spPr>
          <a:xfrm>
            <a:off x="8170161" y="6024820"/>
            <a:ext cx="878127" cy="2171139"/>
          </a:xfrm>
          <a:custGeom>
            <a:avLst/>
            <a:gdLst>
              <a:gd name="connsiteX0" fmla="*/ 257559 w 878127"/>
              <a:gd name="connsiteY0" fmla="*/ 60 h 2171139"/>
              <a:gd name="connsiteX1" fmla="*/ 770639 w 878127"/>
              <a:gd name="connsiteY1" fmla="*/ 777300 h 2171139"/>
              <a:gd name="connsiteX2" fmla="*/ 760479 w 878127"/>
              <a:gd name="connsiteY2" fmla="*/ 1143060 h 2171139"/>
              <a:gd name="connsiteX3" fmla="*/ 8639 w 878127"/>
              <a:gd name="connsiteY3" fmla="*/ 2108260 h 2171139"/>
              <a:gd name="connsiteX4" fmla="*/ 384559 w 878127"/>
              <a:gd name="connsiteY4" fmla="*/ 1930460 h 2171139"/>
              <a:gd name="connsiteX5" fmla="*/ 877319 w 878127"/>
              <a:gd name="connsiteY5" fmla="*/ 741740 h 2171139"/>
              <a:gd name="connsiteX6" fmla="*/ 257559 w 878127"/>
              <a:gd name="connsiteY6" fmla="*/ 60 h 217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8127" h="2171139">
                <a:moveTo>
                  <a:pt x="257559" y="60"/>
                </a:moveTo>
                <a:cubicBezTo>
                  <a:pt x="239779" y="5987"/>
                  <a:pt x="686819" y="586800"/>
                  <a:pt x="770639" y="777300"/>
                </a:cubicBezTo>
                <a:cubicBezTo>
                  <a:pt x="854459" y="967800"/>
                  <a:pt x="887479" y="921233"/>
                  <a:pt x="760479" y="1143060"/>
                </a:cubicBezTo>
                <a:cubicBezTo>
                  <a:pt x="633479" y="1364887"/>
                  <a:pt x="71292" y="1977027"/>
                  <a:pt x="8639" y="2108260"/>
                </a:cubicBezTo>
                <a:cubicBezTo>
                  <a:pt x="-54014" y="2239493"/>
                  <a:pt x="239779" y="2158213"/>
                  <a:pt x="384559" y="1930460"/>
                </a:cubicBezTo>
                <a:cubicBezTo>
                  <a:pt x="529339" y="1702707"/>
                  <a:pt x="897639" y="1061780"/>
                  <a:pt x="877319" y="741740"/>
                </a:cubicBezTo>
                <a:cubicBezTo>
                  <a:pt x="856999" y="421700"/>
                  <a:pt x="275339" y="-5867"/>
                  <a:pt x="25755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3F627A6E-3CA6-42E4-AF50-01A1676C4D83}"/>
              </a:ext>
            </a:extLst>
          </p:cNvPr>
          <p:cNvSpPr/>
          <p:nvPr/>
        </p:nvSpPr>
        <p:spPr>
          <a:xfrm>
            <a:off x="7248065" y="6595539"/>
            <a:ext cx="996002" cy="1609906"/>
          </a:xfrm>
          <a:custGeom>
            <a:avLst/>
            <a:gdLst>
              <a:gd name="connsiteX0" fmla="*/ 316055 w 996002"/>
              <a:gd name="connsiteY0" fmla="*/ 3381 h 1609906"/>
              <a:gd name="connsiteX1" fmla="*/ 844375 w 996002"/>
              <a:gd name="connsiteY1" fmla="*/ 394541 h 1609906"/>
              <a:gd name="connsiteX2" fmla="*/ 773255 w 996002"/>
              <a:gd name="connsiteY2" fmla="*/ 1014301 h 1609906"/>
              <a:gd name="connsiteX3" fmla="*/ 11255 w 996002"/>
              <a:gd name="connsiteY3" fmla="*/ 1598501 h 1609906"/>
              <a:gd name="connsiteX4" fmla="*/ 361775 w 996002"/>
              <a:gd name="connsiteY4" fmla="*/ 1405461 h 1609906"/>
              <a:gd name="connsiteX5" fmla="*/ 961215 w 996002"/>
              <a:gd name="connsiteY5" fmla="*/ 1456261 h 1609906"/>
              <a:gd name="connsiteX6" fmla="*/ 895175 w 996002"/>
              <a:gd name="connsiteY6" fmla="*/ 1090501 h 1609906"/>
              <a:gd name="connsiteX7" fmla="*/ 966295 w 996002"/>
              <a:gd name="connsiteY7" fmla="*/ 257381 h 1609906"/>
              <a:gd name="connsiteX8" fmla="*/ 316055 w 996002"/>
              <a:gd name="connsiteY8" fmla="*/ 3381 h 160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002" h="1609906">
                <a:moveTo>
                  <a:pt x="316055" y="3381"/>
                </a:moveTo>
                <a:cubicBezTo>
                  <a:pt x="295735" y="26241"/>
                  <a:pt x="768175" y="226055"/>
                  <a:pt x="844375" y="394541"/>
                </a:cubicBezTo>
                <a:cubicBezTo>
                  <a:pt x="920575" y="563027"/>
                  <a:pt x="912108" y="813641"/>
                  <a:pt x="773255" y="1014301"/>
                </a:cubicBezTo>
                <a:cubicBezTo>
                  <a:pt x="634402" y="1214961"/>
                  <a:pt x="79835" y="1533308"/>
                  <a:pt x="11255" y="1598501"/>
                </a:cubicBezTo>
                <a:cubicBezTo>
                  <a:pt x="-57325" y="1663694"/>
                  <a:pt x="203448" y="1429168"/>
                  <a:pt x="361775" y="1405461"/>
                </a:cubicBezTo>
                <a:cubicBezTo>
                  <a:pt x="520102" y="1381754"/>
                  <a:pt x="872315" y="1508754"/>
                  <a:pt x="961215" y="1456261"/>
                </a:cubicBezTo>
                <a:cubicBezTo>
                  <a:pt x="1050115" y="1403768"/>
                  <a:pt x="894328" y="1290314"/>
                  <a:pt x="895175" y="1090501"/>
                </a:cubicBezTo>
                <a:cubicBezTo>
                  <a:pt x="896022" y="890688"/>
                  <a:pt x="1061968" y="440261"/>
                  <a:pt x="966295" y="257381"/>
                </a:cubicBezTo>
                <a:cubicBezTo>
                  <a:pt x="870622" y="74501"/>
                  <a:pt x="336375" y="-19479"/>
                  <a:pt x="316055" y="3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777DDAA3-411B-49EC-872A-65B1AD1BA87C}"/>
              </a:ext>
            </a:extLst>
          </p:cNvPr>
          <p:cNvSpPr/>
          <p:nvPr/>
        </p:nvSpPr>
        <p:spPr>
          <a:xfrm>
            <a:off x="2896923" y="2967211"/>
            <a:ext cx="871792" cy="1004676"/>
          </a:xfrm>
          <a:custGeom>
            <a:avLst/>
            <a:gdLst>
              <a:gd name="connsiteX0" fmla="*/ 857197 w 871792"/>
              <a:gd name="connsiteY0" fmla="*/ 985029 h 1004676"/>
              <a:gd name="connsiteX1" fmla="*/ 704797 w 871792"/>
              <a:gd name="connsiteY1" fmla="*/ 934229 h 1004676"/>
              <a:gd name="connsiteX2" fmla="*/ 237437 w 871792"/>
              <a:gd name="connsiteY2" fmla="*/ 664989 h 1004676"/>
              <a:gd name="connsiteX3" fmla="*/ 8837 w 871792"/>
              <a:gd name="connsiteY3" fmla="*/ 9669 h 1004676"/>
              <a:gd name="connsiteX4" fmla="*/ 79957 w 871792"/>
              <a:gd name="connsiteY4" fmla="*/ 299229 h 1004676"/>
              <a:gd name="connsiteX5" fmla="*/ 384757 w 871792"/>
              <a:gd name="connsiteY5" fmla="*/ 654829 h 1004676"/>
              <a:gd name="connsiteX6" fmla="*/ 857197 w 871792"/>
              <a:gd name="connsiteY6" fmla="*/ 985029 h 100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792" h="1004676">
                <a:moveTo>
                  <a:pt x="857197" y="985029"/>
                </a:moveTo>
                <a:cubicBezTo>
                  <a:pt x="910537" y="1031596"/>
                  <a:pt x="808090" y="987569"/>
                  <a:pt x="704797" y="934229"/>
                </a:cubicBezTo>
                <a:cubicBezTo>
                  <a:pt x="601504" y="880889"/>
                  <a:pt x="353430" y="819082"/>
                  <a:pt x="237437" y="664989"/>
                </a:cubicBezTo>
                <a:cubicBezTo>
                  <a:pt x="121444" y="510896"/>
                  <a:pt x="35084" y="70629"/>
                  <a:pt x="8837" y="9669"/>
                </a:cubicBezTo>
                <a:cubicBezTo>
                  <a:pt x="-17410" y="-51291"/>
                  <a:pt x="17304" y="191702"/>
                  <a:pt x="79957" y="299229"/>
                </a:cubicBezTo>
                <a:cubicBezTo>
                  <a:pt x="142610" y="406756"/>
                  <a:pt x="256064" y="543916"/>
                  <a:pt x="384757" y="654829"/>
                </a:cubicBezTo>
                <a:cubicBezTo>
                  <a:pt x="513450" y="765742"/>
                  <a:pt x="803857" y="938462"/>
                  <a:pt x="857197" y="985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F2B21C1-5BC9-490C-804C-3E833A1D6C06}"/>
              </a:ext>
            </a:extLst>
          </p:cNvPr>
          <p:cNvSpPr/>
          <p:nvPr/>
        </p:nvSpPr>
        <p:spPr>
          <a:xfrm>
            <a:off x="1697949" y="4077249"/>
            <a:ext cx="1719099" cy="1716227"/>
          </a:xfrm>
          <a:custGeom>
            <a:avLst/>
            <a:gdLst>
              <a:gd name="connsiteX0" fmla="*/ 1705651 w 1719099"/>
              <a:gd name="connsiteY0" fmla="*/ 17231 h 1716227"/>
              <a:gd name="connsiteX1" fmla="*/ 892851 w 1719099"/>
              <a:gd name="connsiteY1" fmla="*/ 337271 h 1716227"/>
              <a:gd name="connsiteX2" fmla="*/ 64811 w 1719099"/>
              <a:gd name="connsiteY2" fmla="*/ 870671 h 1716227"/>
              <a:gd name="connsiteX3" fmla="*/ 95291 w 1719099"/>
              <a:gd name="connsiteY3" fmla="*/ 1708871 h 1716227"/>
              <a:gd name="connsiteX4" fmla="*/ 3851 w 1719099"/>
              <a:gd name="connsiteY4" fmla="*/ 1256751 h 1716227"/>
              <a:gd name="connsiteX5" fmla="*/ 201971 w 1719099"/>
              <a:gd name="connsiteY5" fmla="*/ 860511 h 1716227"/>
              <a:gd name="connsiteX6" fmla="*/ 1705651 w 1719099"/>
              <a:gd name="connsiteY6" fmla="*/ 17231 h 171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099" h="1716227">
                <a:moveTo>
                  <a:pt x="1705651" y="17231"/>
                </a:moveTo>
                <a:cubicBezTo>
                  <a:pt x="1820798" y="-69976"/>
                  <a:pt x="1166324" y="195031"/>
                  <a:pt x="892851" y="337271"/>
                </a:cubicBezTo>
                <a:cubicBezTo>
                  <a:pt x="619378" y="479511"/>
                  <a:pt x="197738" y="642071"/>
                  <a:pt x="64811" y="870671"/>
                </a:cubicBezTo>
                <a:cubicBezTo>
                  <a:pt x="-68116" y="1099271"/>
                  <a:pt x="105451" y="1644524"/>
                  <a:pt x="95291" y="1708871"/>
                </a:cubicBezTo>
                <a:cubicBezTo>
                  <a:pt x="85131" y="1773218"/>
                  <a:pt x="-13929" y="1398144"/>
                  <a:pt x="3851" y="1256751"/>
                </a:cubicBezTo>
                <a:cubicBezTo>
                  <a:pt x="21631" y="1115358"/>
                  <a:pt x="-79969" y="1063711"/>
                  <a:pt x="201971" y="860511"/>
                </a:cubicBezTo>
                <a:cubicBezTo>
                  <a:pt x="483911" y="657311"/>
                  <a:pt x="1590504" y="104438"/>
                  <a:pt x="1705651" y="17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342DB872-3387-4FF5-B73F-29C2B947490F}"/>
              </a:ext>
            </a:extLst>
          </p:cNvPr>
          <p:cNvSpPr/>
          <p:nvPr/>
        </p:nvSpPr>
        <p:spPr>
          <a:xfrm>
            <a:off x="1461397" y="4764994"/>
            <a:ext cx="1388854" cy="2531014"/>
          </a:xfrm>
          <a:custGeom>
            <a:avLst/>
            <a:gdLst>
              <a:gd name="connsiteX0" fmla="*/ 1388483 w 1388854"/>
              <a:gd name="connsiteY0" fmla="*/ 46 h 2531014"/>
              <a:gd name="connsiteX1" fmla="*/ 809363 w 1388854"/>
              <a:gd name="connsiteY1" fmla="*/ 756966 h 2531014"/>
              <a:gd name="connsiteX2" fmla="*/ 712843 w 1388854"/>
              <a:gd name="connsiteY2" fmla="*/ 1214166 h 2531014"/>
              <a:gd name="connsiteX3" fmla="*/ 662043 w 1388854"/>
              <a:gd name="connsiteY3" fmla="*/ 1854246 h 2531014"/>
              <a:gd name="connsiteX4" fmla="*/ 1643 w 1388854"/>
              <a:gd name="connsiteY4" fmla="*/ 2519726 h 2531014"/>
              <a:gd name="connsiteX5" fmla="*/ 484243 w 1388854"/>
              <a:gd name="connsiteY5" fmla="*/ 2214926 h 2531014"/>
              <a:gd name="connsiteX6" fmla="*/ 799203 w 1388854"/>
              <a:gd name="connsiteY6" fmla="*/ 1478326 h 2531014"/>
              <a:gd name="connsiteX7" fmla="*/ 895723 w 1388854"/>
              <a:gd name="connsiteY7" fmla="*/ 792526 h 2531014"/>
              <a:gd name="connsiteX8" fmla="*/ 1388483 w 1388854"/>
              <a:gd name="connsiteY8" fmla="*/ 46 h 253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854" h="2531014">
                <a:moveTo>
                  <a:pt x="1388483" y="46"/>
                </a:moveTo>
                <a:cubicBezTo>
                  <a:pt x="1374090" y="-5881"/>
                  <a:pt x="921970" y="554613"/>
                  <a:pt x="809363" y="756966"/>
                </a:cubicBezTo>
                <a:cubicBezTo>
                  <a:pt x="696756" y="959319"/>
                  <a:pt x="737396" y="1031286"/>
                  <a:pt x="712843" y="1214166"/>
                </a:cubicBezTo>
                <a:cubicBezTo>
                  <a:pt x="688290" y="1397046"/>
                  <a:pt x="780576" y="1636653"/>
                  <a:pt x="662043" y="1854246"/>
                </a:cubicBezTo>
                <a:cubicBezTo>
                  <a:pt x="543510" y="2071839"/>
                  <a:pt x="31276" y="2459613"/>
                  <a:pt x="1643" y="2519726"/>
                </a:cubicBezTo>
                <a:cubicBezTo>
                  <a:pt x="-27990" y="2579839"/>
                  <a:pt x="351316" y="2388493"/>
                  <a:pt x="484243" y="2214926"/>
                </a:cubicBezTo>
                <a:cubicBezTo>
                  <a:pt x="617170" y="2041359"/>
                  <a:pt x="730623" y="1715393"/>
                  <a:pt x="799203" y="1478326"/>
                </a:cubicBezTo>
                <a:cubicBezTo>
                  <a:pt x="867783" y="1241259"/>
                  <a:pt x="796663" y="1033826"/>
                  <a:pt x="895723" y="792526"/>
                </a:cubicBezTo>
                <a:cubicBezTo>
                  <a:pt x="994783" y="551226"/>
                  <a:pt x="1402876" y="5973"/>
                  <a:pt x="1388483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5963C894-99B3-4DBE-896A-1014EF8C802E}"/>
              </a:ext>
            </a:extLst>
          </p:cNvPr>
          <p:cNvSpPr/>
          <p:nvPr/>
        </p:nvSpPr>
        <p:spPr>
          <a:xfrm>
            <a:off x="1602946" y="6469900"/>
            <a:ext cx="1197390" cy="1574938"/>
          </a:xfrm>
          <a:custGeom>
            <a:avLst/>
            <a:gdLst>
              <a:gd name="connsiteX0" fmla="*/ 952294 w 1197390"/>
              <a:gd name="connsiteY0" fmla="*/ 2020 h 1574938"/>
              <a:gd name="connsiteX1" fmla="*/ 1196134 w 1197390"/>
              <a:gd name="connsiteY1" fmla="*/ 1139940 h 1574938"/>
              <a:gd name="connsiteX2" fmla="*/ 825294 w 1197390"/>
              <a:gd name="connsiteY2" fmla="*/ 1520940 h 1574938"/>
              <a:gd name="connsiteX3" fmla="*/ 2334 w 1197390"/>
              <a:gd name="connsiteY3" fmla="*/ 1556500 h 1574938"/>
              <a:gd name="connsiteX4" fmla="*/ 591614 w 1197390"/>
              <a:gd name="connsiteY4" fmla="*/ 1561580 h 1574938"/>
              <a:gd name="connsiteX5" fmla="*/ 1018334 w 1197390"/>
              <a:gd name="connsiteY5" fmla="*/ 1378700 h 1574938"/>
              <a:gd name="connsiteX6" fmla="*/ 1125014 w 1197390"/>
              <a:gd name="connsiteY6" fmla="*/ 875780 h 1574938"/>
              <a:gd name="connsiteX7" fmla="*/ 952294 w 1197390"/>
              <a:gd name="connsiteY7" fmla="*/ 2020 h 157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7390" h="1574938">
                <a:moveTo>
                  <a:pt x="952294" y="2020"/>
                </a:moveTo>
                <a:cubicBezTo>
                  <a:pt x="964147" y="46047"/>
                  <a:pt x="1217301" y="886787"/>
                  <a:pt x="1196134" y="1139940"/>
                </a:cubicBezTo>
                <a:cubicBezTo>
                  <a:pt x="1174967" y="1393093"/>
                  <a:pt x="1024261" y="1451513"/>
                  <a:pt x="825294" y="1520940"/>
                </a:cubicBezTo>
                <a:cubicBezTo>
                  <a:pt x="626327" y="1590367"/>
                  <a:pt x="41281" y="1549727"/>
                  <a:pt x="2334" y="1556500"/>
                </a:cubicBezTo>
                <a:cubicBezTo>
                  <a:pt x="-36613" y="1563273"/>
                  <a:pt x="422281" y="1591213"/>
                  <a:pt x="591614" y="1561580"/>
                </a:cubicBezTo>
                <a:cubicBezTo>
                  <a:pt x="760947" y="1531947"/>
                  <a:pt x="929434" y="1493000"/>
                  <a:pt x="1018334" y="1378700"/>
                </a:cubicBezTo>
                <a:cubicBezTo>
                  <a:pt x="1107234" y="1264400"/>
                  <a:pt x="1138561" y="1106073"/>
                  <a:pt x="1125014" y="875780"/>
                </a:cubicBezTo>
                <a:cubicBezTo>
                  <a:pt x="1111467" y="645487"/>
                  <a:pt x="940441" y="-42007"/>
                  <a:pt x="952294" y="2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83F61A9-D51E-407E-A7FC-2D12217474CD}"/>
              </a:ext>
            </a:extLst>
          </p:cNvPr>
          <p:cNvSpPr/>
          <p:nvPr/>
        </p:nvSpPr>
        <p:spPr>
          <a:xfrm>
            <a:off x="2467991" y="5066961"/>
            <a:ext cx="351684" cy="1280851"/>
          </a:xfrm>
          <a:custGeom>
            <a:avLst/>
            <a:gdLst>
              <a:gd name="connsiteX0" fmla="*/ 351409 w 351684"/>
              <a:gd name="connsiteY0" fmla="*/ 2879 h 1280851"/>
              <a:gd name="connsiteX1" fmla="*/ 26289 w 351684"/>
              <a:gd name="connsiteY1" fmla="*/ 526119 h 1280851"/>
              <a:gd name="connsiteX2" fmla="*/ 26289 w 351684"/>
              <a:gd name="connsiteY2" fmla="*/ 1277959 h 1280851"/>
              <a:gd name="connsiteX3" fmla="*/ 82169 w 351684"/>
              <a:gd name="connsiteY3" fmla="*/ 754719 h 1280851"/>
              <a:gd name="connsiteX4" fmla="*/ 351409 w 351684"/>
              <a:gd name="connsiteY4" fmla="*/ 2879 h 12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684" h="1280851">
                <a:moveTo>
                  <a:pt x="351409" y="2879"/>
                </a:moveTo>
                <a:cubicBezTo>
                  <a:pt x="342096" y="-35221"/>
                  <a:pt x="80476" y="313606"/>
                  <a:pt x="26289" y="526119"/>
                </a:cubicBezTo>
                <a:cubicBezTo>
                  <a:pt x="-27898" y="738632"/>
                  <a:pt x="16976" y="1239859"/>
                  <a:pt x="26289" y="1277959"/>
                </a:cubicBezTo>
                <a:cubicBezTo>
                  <a:pt x="35602" y="1316059"/>
                  <a:pt x="33062" y="968926"/>
                  <a:pt x="82169" y="754719"/>
                </a:cubicBezTo>
                <a:cubicBezTo>
                  <a:pt x="131276" y="540512"/>
                  <a:pt x="360722" y="40979"/>
                  <a:pt x="351409" y="2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1F6CBB24-7061-4084-AE39-B27E02595C2F}"/>
              </a:ext>
            </a:extLst>
          </p:cNvPr>
          <p:cNvSpPr/>
          <p:nvPr/>
        </p:nvSpPr>
        <p:spPr>
          <a:xfrm>
            <a:off x="1972931" y="4537036"/>
            <a:ext cx="1060109" cy="1069338"/>
          </a:xfrm>
          <a:custGeom>
            <a:avLst/>
            <a:gdLst>
              <a:gd name="connsiteX0" fmla="*/ 1059829 w 1060109"/>
              <a:gd name="connsiteY0" fmla="*/ 4484 h 1069338"/>
              <a:gd name="connsiteX1" fmla="*/ 221629 w 1060109"/>
              <a:gd name="connsiteY1" fmla="*/ 365164 h 1069338"/>
              <a:gd name="connsiteX2" fmla="*/ 18429 w 1060109"/>
              <a:gd name="connsiteY2" fmla="*/ 1066204 h 1069338"/>
              <a:gd name="connsiteX3" fmla="*/ 125109 w 1060109"/>
              <a:gd name="connsiteY3" fmla="*/ 598844 h 1069338"/>
              <a:gd name="connsiteX4" fmla="*/ 1059829 w 1060109"/>
              <a:gd name="connsiteY4" fmla="*/ 4484 h 106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109" h="1069338">
                <a:moveTo>
                  <a:pt x="1059829" y="4484"/>
                </a:moveTo>
                <a:cubicBezTo>
                  <a:pt x="1075916" y="-34463"/>
                  <a:pt x="395196" y="188211"/>
                  <a:pt x="221629" y="365164"/>
                </a:cubicBezTo>
                <a:cubicBezTo>
                  <a:pt x="48062" y="542117"/>
                  <a:pt x="34516" y="1027257"/>
                  <a:pt x="18429" y="1066204"/>
                </a:cubicBezTo>
                <a:cubicBezTo>
                  <a:pt x="2342" y="1105151"/>
                  <a:pt x="-45071" y="771564"/>
                  <a:pt x="125109" y="598844"/>
                </a:cubicBezTo>
                <a:cubicBezTo>
                  <a:pt x="295289" y="426124"/>
                  <a:pt x="1043742" y="43431"/>
                  <a:pt x="1059829" y="4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CD82447-D8EA-4485-B59B-EB692E4A9D39}"/>
              </a:ext>
            </a:extLst>
          </p:cNvPr>
          <p:cNvSpPr/>
          <p:nvPr/>
        </p:nvSpPr>
        <p:spPr>
          <a:xfrm>
            <a:off x="4865092" y="3091651"/>
            <a:ext cx="1937218" cy="724691"/>
          </a:xfrm>
          <a:custGeom>
            <a:avLst/>
            <a:gdLst>
              <a:gd name="connsiteX0" fmla="*/ 11708 w 1937218"/>
              <a:gd name="connsiteY0" fmla="*/ 723429 h 724691"/>
              <a:gd name="connsiteX1" fmla="*/ 72668 w 1937218"/>
              <a:gd name="connsiteY1" fmla="*/ 200189 h 724691"/>
              <a:gd name="connsiteX2" fmla="*/ 595908 w 1937218"/>
              <a:gd name="connsiteY2" fmla="*/ 2069 h 724691"/>
              <a:gd name="connsiteX3" fmla="*/ 1921788 w 1937218"/>
              <a:gd name="connsiteY3" fmla="*/ 93509 h 724691"/>
              <a:gd name="connsiteX4" fmla="*/ 1246148 w 1937218"/>
              <a:gd name="connsiteY4" fmla="*/ 42709 h 724691"/>
              <a:gd name="connsiteX5" fmla="*/ 143788 w 1937218"/>
              <a:gd name="connsiteY5" fmla="*/ 337349 h 724691"/>
              <a:gd name="connsiteX6" fmla="*/ 11708 w 1937218"/>
              <a:gd name="connsiteY6" fmla="*/ 723429 h 7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7218" h="724691">
                <a:moveTo>
                  <a:pt x="11708" y="723429"/>
                </a:moveTo>
                <a:cubicBezTo>
                  <a:pt x="-145" y="700569"/>
                  <a:pt x="-24699" y="320416"/>
                  <a:pt x="72668" y="200189"/>
                </a:cubicBezTo>
                <a:cubicBezTo>
                  <a:pt x="170035" y="79962"/>
                  <a:pt x="287721" y="19849"/>
                  <a:pt x="595908" y="2069"/>
                </a:cubicBezTo>
                <a:cubicBezTo>
                  <a:pt x="904095" y="-15711"/>
                  <a:pt x="1813415" y="86736"/>
                  <a:pt x="1921788" y="93509"/>
                </a:cubicBezTo>
                <a:cubicBezTo>
                  <a:pt x="2030161" y="100282"/>
                  <a:pt x="1542481" y="2069"/>
                  <a:pt x="1246148" y="42709"/>
                </a:cubicBezTo>
                <a:cubicBezTo>
                  <a:pt x="949815" y="83349"/>
                  <a:pt x="349528" y="222202"/>
                  <a:pt x="143788" y="337349"/>
                </a:cubicBezTo>
                <a:cubicBezTo>
                  <a:pt x="-61952" y="452496"/>
                  <a:pt x="23561" y="746289"/>
                  <a:pt x="11708" y="723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3073B349-0491-4F59-8299-65017C4159DF}"/>
              </a:ext>
            </a:extLst>
          </p:cNvPr>
          <p:cNvSpPr/>
          <p:nvPr/>
        </p:nvSpPr>
        <p:spPr>
          <a:xfrm>
            <a:off x="6141679" y="4206185"/>
            <a:ext cx="1809097" cy="1550390"/>
          </a:xfrm>
          <a:custGeom>
            <a:avLst/>
            <a:gdLst>
              <a:gd name="connsiteX0" fmla="*/ 41 w 1809097"/>
              <a:gd name="connsiteY0" fmla="*/ 5135 h 1550390"/>
              <a:gd name="connsiteX1" fmla="*/ 701081 w 1809097"/>
              <a:gd name="connsiteY1" fmla="*/ 228655 h 1550390"/>
              <a:gd name="connsiteX2" fmla="*/ 1742481 w 1809097"/>
              <a:gd name="connsiteY2" fmla="*/ 1473255 h 1550390"/>
              <a:gd name="connsiteX3" fmla="*/ 1661201 w 1809097"/>
              <a:gd name="connsiteY3" fmla="*/ 1371655 h 1550390"/>
              <a:gd name="connsiteX4" fmla="*/ 1310681 w 1809097"/>
              <a:gd name="connsiteY4" fmla="*/ 995735 h 1550390"/>
              <a:gd name="connsiteX5" fmla="*/ 670601 w 1809097"/>
              <a:gd name="connsiteY5" fmla="*/ 304855 h 1550390"/>
              <a:gd name="connsiteX6" fmla="*/ 41 w 1809097"/>
              <a:gd name="connsiteY6" fmla="*/ 5135 h 155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9097" h="1550390">
                <a:moveTo>
                  <a:pt x="41" y="5135"/>
                </a:moveTo>
                <a:cubicBezTo>
                  <a:pt x="5121" y="-7565"/>
                  <a:pt x="410674" y="-16032"/>
                  <a:pt x="701081" y="228655"/>
                </a:cubicBezTo>
                <a:cubicBezTo>
                  <a:pt x="991488" y="473342"/>
                  <a:pt x="1582461" y="1282755"/>
                  <a:pt x="1742481" y="1473255"/>
                </a:cubicBezTo>
                <a:cubicBezTo>
                  <a:pt x="1902501" y="1663755"/>
                  <a:pt x="1733168" y="1451242"/>
                  <a:pt x="1661201" y="1371655"/>
                </a:cubicBezTo>
                <a:cubicBezTo>
                  <a:pt x="1589234" y="1292068"/>
                  <a:pt x="1310681" y="995735"/>
                  <a:pt x="1310681" y="995735"/>
                </a:cubicBezTo>
                <a:cubicBezTo>
                  <a:pt x="1145581" y="817935"/>
                  <a:pt x="885654" y="470802"/>
                  <a:pt x="670601" y="304855"/>
                </a:cubicBezTo>
                <a:cubicBezTo>
                  <a:pt x="455548" y="138908"/>
                  <a:pt x="-5039" y="17835"/>
                  <a:pt x="41" y="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78B39156-8E47-4455-8FC4-733C7FAC85F4}"/>
              </a:ext>
            </a:extLst>
          </p:cNvPr>
          <p:cNvSpPr/>
          <p:nvPr/>
        </p:nvSpPr>
        <p:spPr>
          <a:xfrm>
            <a:off x="6577633" y="4576353"/>
            <a:ext cx="1822597" cy="2044049"/>
          </a:xfrm>
          <a:custGeom>
            <a:avLst/>
            <a:gdLst>
              <a:gd name="connsiteX0" fmla="*/ 967 w 1822597"/>
              <a:gd name="connsiteY0" fmla="*/ 727 h 2044049"/>
              <a:gd name="connsiteX1" fmla="*/ 707087 w 1822597"/>
              <a:gd name="connsiteY1" fmla="*/ 930367 h 2044049"/>
              <a:gd name="connsiteX2" fmla="*/ 1306527 w 1822597"/>
              <a:gd name="connsiteY2" fmla="*/ 1316447 h 2044049"/>
              <a:gd name="connsiteX3" fmla="*/ 1794207 w 1822597"/>
              <a:gd name="connsiteY3" fmla="*/ 2017487 h 2044049"/>
              <a:gd name="connsiteX4" fmla="*/ 1667207 w 1822597"/>
              <a:gd name="connsiteY4" fmla="*/ 1819367 h 2044049"/>
              <a:gd name="connsiteX5" fmla="*/ 864567 w 1822597"/>
              <a:gd name="connsiteY5" fmla="*/ 1092927 h 2044049"/>
              <a:gd name="connsiteX6" fmla="*/ 967 w 1822597"/>
              <a:gd name="connsiteY6" fmla="*/ 727 h 204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2597" h="2044049">
                <a:moveTo>
                  <a:pt x="967" y="727"/>
                </a:moveTo>
                <a:cubicBezTo>
                  <a:pt x="-25280" y="-26366"/>
                  <a:pt x="489494" y="711080"/>
                  <a:pt x="707087" y="930367"/>
                </a:cubicBezTo>
                <a:cubicBezTo>
                  <a:pt x="924680" y="1149654"/>
                  <a:pt x="1125340" y="1135260"/>
                  <a:pt x="1306527" y="1316447"/>
                </a:cubicBezTo>
                <a:cubicBezTo>
                  <a:pt x="1487714" y="1497634"/>
                  <a:pt x="1734094" y="1933667"/>
                  <a:pt x="1794207" y="2017487"/>
                </a:cubicBezTo>
                <a:cubicBezTo>
                  <a:pt x="1854320" y="2101307"/>
                  <a:pt x="1822147" y="1973460"/>
                  <a:pt x="1667207" y="1819367"/>
                </a:cubicBezTo>
                <a:cubicBezTo>
                  <a:pt x="1512267" y="1665274"/>
                  <a:pt x="1141427" y="1394340"/>
                  <a:pt x="864567" y="1092927"/>
                </a:cubicBezTo>
                <a:cubicBezTo>
                  <a:pt x="587707" y="791514"/>
                  <a:pt x="27214" y="27820"/>
                  <a:pt x="967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E4F46DB6-BE8D-4EE9-B1F0-1915FFE9667F}"/>
              </a:ext>
            </a:extLst>
          </p:cNvPr>
          <p:cNvSpPr/>
          <p:nvPr/>
        </p:nvSpPr>
        <p:spPr>
          <a:xfrm>
            <a:off x="6724039" y="5337581"/>
            <a:ext cx="1711291" cy="1618837"/>
          </a:xfrm>
          <a:custGeom>
            <a:avLst/>
            <a:gdLst>
              <a:gd name="connsiteX0" fmla="*/ 6961 w 1711291"/>
              <a:gd name="connsiteY0" fmla="*/ 1499 h 1618837"/>
              <a:gd name="connsiteX1" fmla="*/ 611481 w 1711291"/>
              <a:gd name="connsiteY1" fmla="*/ 733019 h 1618837"/>
              <a:gd name="connsiteX2" fmla="*/ 1307441 w 1711291"/>
              <a:gd name="connsiteY2" fmla="*/ 997179 h 1618837"/>
              <a:gd name="connsiteX3" fmla="*/ 1708761 w 1711291"/>
              <a:gd name="connsiteY3" fmla="*/ 1606779 h 1618837"/>
              <a:gd name="connsiteX4" fmla="*/ 1419201 w 1711291"/>
              <a:gd name="connsiteY4" fmla="*/ 1337539 h 1618837"/>
              <a:gd name="connsiteX5" fmla="*/ 357481 w 1711291"/>
              <a:gd name="connsiteY5" fmla="*/ 565379 h 1618837"/>
              <a:gd name="connsiteX6" fmla="*/ 6961 w 1711291"/>
              <a:gd name="connsiteY6" fmla="*/ 1499 h 161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291" h="1618837">
                <a:moveTo>
                  <a:pt x="6961" y="1499"/>
                </a:moveTo>
                <a:cubicBezTo>
                  <a:pt x="49294" y="29439"/>
                  <a:pt x="394734" y="567072"/>
                  <a:pt x="611481" y="733019"/>
                </a:cubicBezTo>
                <a:cubicBezTo>
                  <a:pt x="828228" y="898966"/>
                  <a:pt x="1124561" y="851552"/>
                  <a:pt x="1307441" y="997179"/>
                </a:cubicBezTo>
                <a:cubicBezTo>
                  <a:pt x="1490321" y="1142806"/>
                  <a:pt x="1690134" y="1550052"/>
                  <a:pt x="1708761" y="1606779"/>
                </a:cubicBezTo>
                <a:cubicBezTo>
                  <a:pt x="1727388" y="1663506"/>
                  <a:pt x="1644414" y="1511106"/>
                  <a:pt x="1419201" y="1337539"/>
                </a:cubicBezTo>
                <a:cubicBezTo>
                  <a:pt x="1193988" y="1163972"/>
                  <a:pt x="595394" y="788052"/>
                  <a:pt x="357481" y="565379"/>
                </a:cubicBezTo>
                <a:cubicBezTo>
                  <a:pt x="119568" y="342706"/>
                  <a:pt x="-35372" y="-26441"/>
                  <a:pt x="6961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21DBF41-87F1-4847-9B0B-C5521D2F1A34}"/>
              </a:ext>
            </a:extLst>
          </p:cNvPr>
          <p:cNvSpPr/>
          <p:nvPr/>
        </p:nvSpPr>
        <p:spPr>
          <a:xfrm>
            <a:off x="6745619" y="5592236"/>
            <a:ext cx="244802" cy="1486789"/>
          </a:xfrm>
          <a:custGeom>
            <a:avLst/>
            <a:gdLst>
              <a:gd name="connsiteX0" fmla="*/ 5701 w 244802"/>
              <a:gd name="connsiteY0" fmla="*/ 844 h 1486789"/>
              <a:gd name="connsiteX1" fmla="*/ 239381 w 244802"/>
              <a:gd name="connsiteY1" fmla="*/ 463124 h 1486789"/>
              <a:gd name="connsiteX2" fmla="*/ 173341 w 244802"/>
              <a:gd name="connsiteY2" fmla="*/ 1433404 h 1486789"/>
              <a:gd name="connsiteX3" fmla="*/ 208901 w 244802"/>
              <a:gd name="connsiteY3" fmla="*/ 1275924 h 1486789"/>
              <a:gd name="connsiteX4" fmla="*/ 81901 w 244802"/>
              <a:gd name="connsiteY4" fmla="*/ 564724 h 1486789"/>
              <a:gd name="connsiteX5" fmla="*/ 5701 w 244802"/>
              <a:gd name="connsiteY5" fmla="*/ 844 h 148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802" h="1486789">
                <a:moveTo>
                  <a:pt x="5701" y="844"/>
                </a:moveTo>
                <a:cubicBezTo>
                  <a:pt x="31948" y="-16089"/>
                  <a:pt x="211441" y="224364"/>
                  <a:pt x="239381" y="463124"/>
                </a:cubicBezTo>
                <a:cubicBezTo>
                  <a:pt x="267321" y="701884"/>
                  <a:pt x="178421" y="1297937"/>
                  <a:pt x="173341" y="1433404"/>
                </a:cubicBezTo>
                <a:cubicBezTo>
                  <a:pt x="168261" y="1568871"/>
                  <a:pt x="224141" y="1420704"/>
                  <a:pt x="208901" y="1275924"/>
                </a:cubicBezTo>
                <a:cubicBezTo>
                  <a:pt x="193661" y="1131144"/>
                  <a:pt x="113228" y="776391"/>
                  <a:pt x="81901" y="564724"/>
                </a:cubicBezTo>
                <a:cubicBezTo>
                  <a:pt x="50574" y="353057"/>
                  <a:pt x="-20546" y="17777"/>
                  <a:pt x="5701" y="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7B76232-95FE-44A5-B16B-46F127D7362E}"/>
              </a:ext>
            </a:extLst>
          </p:cNvPr>
          <p:cNvSpPr/>
          <p:nvPr/>
        </p:nvSpPr>
        <p:spPr>
          <a:xfrm>
            <a:off x="4645474" y="5003641"/>
            <a:ext cx="1360490" cy="726944"/>
          </a:xfrm>
          <a:custGeom>
            <a:avLst/>
            <a:gdLst>
              <a:gd name="connsiteX0" fmla="*/ 32359 w 1360490"/>
              <a:gd name="connsiteY0" fmla="*/ 59426 h 726944"/>
              <a:gd name="connsiteX1" fmla="*/ 138193 w 1360490"/>
              <a:gd name="connsiteY1" fmla="*/ 59426 h 726944"/>
              <a:gd name="connsiteX2" fmla="*/ 785893 w 1360490"/>
              <a:gd name="connsiteY2" fmla="*/ 46726 h 726944"/>
              <a:gd name="connsiteX3" fmla="*/ 980626 w 1360490"/>
              <a:gd name="connsiteY3" fmla="*/ 135626 h 726944"/>
              <a:gd name="connsiteX4" fmla="*/ 1348926 w 1360490"/>
              <a:gd name="connsiteY4" fmla="*/ 711359 h 726944"/>
              <a:gd name="connsiteX5" fmla="*/ 1260026 w 1360490"/>
              <a:gd name="connsiteY5" fmla="*/ 546259 h 726944"/>
              <a:gd name="connsiteX6" fmla="*/ 1179593 w 1360490"/>
              <a:gd name="connsiteY6" fmla="*/ 364226 h 726944"/>
              <a:gd name="connsiteX7" fmla="*/ 1128793 w 1360490"/>
              <a:gd name="connsiteY7" fmla="*/ 254159 h 726944"/>
              <a:gd name="connsiteX8" fmla="*/ 815526 w 1360490"/>
              <a:gd name="connsiteY8" fmla="*/ 8626 h 726944"/>
              <a:gd name="connsiteX9" fmla="*/ 32359 w 1360490"/>
              <a:gd name="connsiteY9" fmla="*/ 59426 h 72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0490" h="726944">
                <a:moveTo>
                  <a:pt x="32359" y="59426"/>
                </a:moveTo>
                <a:cubicBezTo>
                  <a:pt x="-80530" y="67893"/>
                  <a:pt x="138193" y="59426"/>
                  <a:pt x="138193" y="59426"/>
                </a:cubicBezTo>
                <a:cubicBezTo>
                  <a:pt x="263782" y="57309"/>
                  <a:pt x="645488" y="34026"/>
                  <a:pt x="785893" y="46726"/>
                </a:cubicBezTo>
                <a:cubicBezTo>
                  <a:pt x="926299" y="59426"/>
                  <a:pt x="886787" y="24854"/>
                  <a:pt x="980626" y="135626"/>
                </a:cubicBezTo>
                <a:cubicBezTo>
                  <a:pt x="1074465" y="246398"/>
                  <a:pt x="1302359" y="642920"/>
                  <a:pt x="1348926" y="711359"/>
                </a:cubicBezTo>
                <a:cubicBezTo>
                  <a:pt x="1395493" y="779798"/>
                  <a:pt x="1288248" y="604114"/>
                  <a:pt x="1260026" y="546259"/>
                </a:cubicBezTo>
                <a:cubicBezTo>
                  <a:pt x="1231804" y="488404"/>
                  <a:pt x="1201465" y="412909"/>
                  <a:pt x="1179593" y="364226"/>
                </a:cubicBezTo>
                <a:cubicBezTo>
                  <a:pt x="1157721" y="315543"/>
                  <a:pt x="1189471" y="313425"/>
                  <a:pt x="1128793" y="254159"/>
                </a:cubicBezTo>
                <a:cubicBezTo>
                  <a:pt x="1068115" y="194893"/>
                  <a:pt x="995443" y="42493"/>
                  <a:pt x="815526" y="8626"/>
                </a:cubicBezTo>
                <a:cubicBezTo>
                  <a:pt x="635609" y="-25241"/>
                  <a:pt x="145248" y="50959"/>
                  <a:pt x="32359" y="59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BBADB0D-574F-40DA-A328-BEB3F064B336}"/>
              </a:ext>
            </a:extLst>
          </p:cNvPr>
          <p:cNvSpPr/>
          <p:nvPr/>
        </p:nvSpPr>
        <p:spPr>
          <a:xfrm>
            <a:off x="4613254" y="4853752"/>
            <a:ext cx="1454320" cy="892343"/>
          </a:xfrm>
          <a:custGeom>
            <a:avLst/>
            <a:gdLst>
              <a:gd name="connsiteX0" fmla="*/ 60346 w 1454320"/>
              <a:gd name="connsiteY0" fmla="*/ 10348 h 892343"/>
              <a:gd name="connsiteX1" fmla="*/ 111146 w 1454320"/>
              <a:gd name="connsiteY1" fmla="*/ 10348 h 892343"/>
              <a:gd name="connsiteX2" fmla="*/ 881613 w 1454320"/>
              <a:gd name="connsiteY2" fmla="*/ 65381 h 892343"/>
              <a:gd name="connsiteX3" fmla="*/ 1131379 w 1454320"/>
              <a:gd name="connsiteY3" fmla="*/ 137348 h 892343"/>
              <a:gd name="connsiteX4" fmla="*/ 1245679 w 1454320"/>
              <a:gd name="connsiteY4" fmla="*/ 281281 h 892343"/>
              <a:gd name="connsiteX5" fmla="*/ 1448879 w 1454320"/>
              <a:gd name="connsiteY5" fmla="*/ 886648 h 892343"/>
              <a:gd name="connsiteX6" fmla="*/ 1385379 w 1454320"/>
              <a:gd name="connsiteY6" fmla="*/ 569148 h 892343"/>
              <a:gd name="connsiteX7" fmla="*/ 1271079 w 1454320"/>
              <a:gd name="connsiteY7" fmla="*/ 302448 h 892343"/>
              <a:gd name="connsiteX8" fmla="*/ 1076346 w 1454320"/>
              <a:gd name="connsiteY8" fmla="*/ 150048 h 892343"/>
              <a:gd name="connsiteX9" fmla="*/ 60346 w 1454320"/>
              <a:gd name="connsiteY9" fmla="*/ 10348 h 89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4320" h="892343">
                <a:moveTo>
                  <a:pt x="60346" y="10348"/>
                </a:moveTo>
                <a:cubicBezTo>
                  <a:pt x="-100521" y="-12935"/>
                  <a:pt x="111146" y="10348"/>
                  <a:pt x="111146" y="10348"/>
                </a:cubicBezTo>
                <a:cubicBezTo>
                  <a:pt x="248024" y="19520"/>
                  <a:pt x="711574" y="44214"/>
                  <a:pt x="881613" y="65381"/>
                </a:cubicBezTo>
                <a:cubicBezTo>
                  <a:pt x="1051652" y="86548"/>
                  <a:pt x="1070701" y="101365"/>
                  <a:pt x="1131379" y="137348"/>
                </a:cubicBezTo>
                <a:cubicBezTo>
                  <a:pt x="1192057" y="173331"/>
                  <a:pt x="1192762" y="156398"/>
                  <a:pt x="1245679" y="281281"/>
                </a:cubicBezTo>
                <a:cubicBezTo>
                  <a:pt x="1298596" y="406164"/>
                  <a:pt x="1425596" y="838670"/>
                  <a:pt x="1448879" y="886648"/>
                </a:cubicBezTo>
                <a:cubicBezTo>
                  <a:pt x="1472162" y="934626"/>
                  <a:pt x="1415012" y="666515"/>
                  <a:pt x="1385379" y="569148"/>
                </a:cubicBezTo>
                <a:cubicBezTo>
                  <a:pt x="1355746" y="471781"/>
                  <a:pt x="1322585" y="372298"/>
                  <a:pt x="1271079" y="302448"/>
                </a:cubicBezTo>
                <a:cubicBezTo>
                  <a:pt x="1219574" y="232598"/>
                  <a:pt x="1276018" y="196615"/>
                  <a:pt x="1076346" y="150048"/>
                </a:cubicBezTo>
                <a:cubicBezTo>
                  <a:pt x="876674" y="103481"/>
                  <a:pt x="221213" y="33631"/>
                  <a:pt x="60346" y="10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CCD299E-F0DE-4366-8EF7-319000E18256}"/>
              </a:ext>
            </a:extLst>
          </p:cNvPr>
          <p:cNvSpPr/>
          <p:nvPr/>
        </p:nvSpPr>
        <p:spPr>
          <a:xfrm>
            <a:off x="4915051" y="4551705"/>
            <a:ext cx="1175086" cy="465159"/>
          </a:xfrm>
          <a:custGeom>
            <a:avLst/>
            <a:gdLst>
              <a:gd name="connsiteX0" fmla="*/ 42182 w 1175086"/>
              <a:gd name="connsiteY0" fmla="*/ 16062 h 465159"/>
              <a:gd name="connsiteX1" fmla="*/ 131082 w 1175086"/>
              <a:gd name="connsiteY1" fmla="*/ 28762 h 465159"/>
              <a:gd name="connsiteX2" fmla="*/ 770316 w 1175086"/>
              <a:gd name="connsiteY2" fmla="*/ 202328 h 465159"/>
              <a:gd name="connsiteX3" fmla="*/ 1168249 w 1175086"/>
              <a:gd name="connsiteY3" fmla="*/ 460562 h 465159"/>
              <a:gd name="connsiteX4" fmla="*/ 994682 w 1175086"/>
              <a:gd name="connsiteY4" fmla="*/ 354728 h 465159"/>
              <a:gd name="connsiteX5" fmla="*/ 647549 w 1175086"/>
              <a:gd name="connsiteY5" fmla="*/ 189628 h 465159"/>
              <a:gd name="connsiteX6" fmla="*/ 42182 w 1175086"/>
              <a:gd name="connsiteY6" fmla="*/ 16062 h 46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86" h="465159">
                <a:moveTo>
                  <a:pt x="42182" y="16062"/>
                </a:moveTo>
                <a:cubicBezTo>
                  <a:pt x="-43896" y="-10749"/>
                  <a:pt x="9726" y="-2282"/>
                  <a:pt x="131082" y="28762"/>
                </a:cubicBezTo>
                <a:cubicBezTo>
                  <a:pt x="252438" y="59806"/>
                  <a:pt x="597455" y="130361"/>
                  <a:pt x="770316" y="202328"/>
                </a:cubicBezTo>
                <a:cubicBezTo>
                  <a:pt x="943177" y="274295"/>
                  <a:pt x="1130855" y="435162"/>
                  <a:pt x="1168249" y="460562"/>
                </a:cubicBezTo>
                <a:cubicBezTo>
                  <a:pt x="1205643" y="485962"/>
                  <a:pt x="1081465" y="399884"/>
                  <a:pt x="994682" y="354728"/>
                </a:cubicBezTo>
                <a:cubicBezTo>
                  <a:pt x="907899" y="309572"/>
                  <a:pt x="804182" y="247484"/>
                  <a:pt x="647549" y="189628"/>
                </a:cubicBezTo>
                <a:cubicBezTo>
                  <a:pt x="490916" y="131773"/>
                  <a:pt x="128260" y="42873"/>
                  <a:pt x="42182" y="16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42978C57-F7B5-4319-9778-40799070C13C}"/>
              </a:ext>
            </a:extLst>
          </p:cNvPr>
          <p:cNvSpPr/>
          <p:nvPr/>
        </p:nvSpPr>
        <p:spPr>
          <a:xfrm>
            <a:off x="4004733" y="4614333"/>
            <a:ext cx="952921" cy="55405"/>
          </a:xfrm>
          <a:custGeom>
            <a:avLst/>
            <a:gdLst>
              <a:gd name="connsiteX0" fmla="*/ 0 w 952921"/>
              <a:gd name="connsiteY0" fmla="*/ 0 h 55405"/>
              <a:gd name="connsiteX1" fmla="*/ 76200 w 952921"/>
              <a:gd name="connsiteY1" fmla="*/ 0 h 55405"/>
              <a:gd name="connsiteX2" fmla="*/ 931334 w 952921"/>
              <a:gd name="connsiteY2" fmla="*/ 16934 h 55405"/>
              <a:gd name="connsiteX3" fmla="*/ 715434 w 952921"/>
              <a:gd name="connsiteY3" fmla="*/ 29634 h 55405"/>
              <a:gd name="connsiteX4" fmla="*/ 389467 w 952921"/>
              <a:gd name="connsiteY4" fmla="*/ 55034 h 55405"/>
              <a:gd name="connsiteX5" fmla="*/ 0 w 952921"/>
              <a:gd name="connsiteY5" fmla="*/ 0 h 5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2921" h="55405">
                <a:moveTo>
                  <a:pt x="0" y="0"/>
                </a:moveTo>
                <a:lnTo>
                  <a:pt x="76200" y="0"/>
                </a:lnTo>
                <a:lnTo>
                  <a:pt x="931334" y="16934"/>
                </a:lnTo>
                <a:cubicBezTo>
                  <a:pt x="1037873" y="21873"/>
                  <a:pt x="715434" y="29634"/>
                  <a:pt x="715434" y="29634"/>
                </a:cubicBezTo>
                <a:cubicBezTo>
                  <a:pt x="625123" y="35984"/>
                  <a:pt x="503767" y="58562"/>
                  <a:pt x="389467" y="55034"/>
                </a:cubicBezTo>
                <a:cubicBezTo>
                  <a:pt x="275167" y="51506"/>
                  <a:pt x="152400" y="29986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D2D1207-FB3C-4332-ACA7-1EA78903AA41}"/>
              </a:ext>
            </a:extLst>
          </p:cNvPr>
          <p:cNvSpPr/>
          <p:nvPr/>
        </p:nvSpPr>
        <p:spPr>
          <a:xfrm>
            <a:off x="2869963" y="4389051"/>
            <a:ext cx="1350697" cy="606762"/>
          </a:xfrm>
          <a:custGeom>
            <a:avLst/>
            <a:gdLst>
              <a:gd name="connsiteX0" fmla="*/ 34104 w 1350697"/>
              <a:gd name="connsiteY0" fmla="*/ 576649 h 606762"/>
              <a:gd name="connsiteX1" fmla="*/ 67970 w 1350697"/>
              <a:gd name="connsiteY1" fmla="*/ 538549 h 606762"/>
              <a:gd name="connsiteX2" fmla="*/ 465904 w 1350697"/>
              <a:gd name="connsiteY2" fmla="*/ 174482 h 606762"/>
              <a:gd name="connsiteX3" fmla="*/ 1083970 w 1350697"/>
              <a:gd name="connsiteY3" fmla="*/ 34782 h 606762"/>
              <a:gd name="connsiteX4" fmla="*/ 1350670 w 1350697"/>
              <a:gd name="connsiteY4" fmla="*/ 34782 h 606762"/>
              <a:gd name="connsiteX5" fmla="*/ 1071270 w 1350697"/>
              <a:gd name="connsiteY5" fmla="*/ 9382 h 606762"/>
              <a:gd name="connsiteX6" fmla="*/ 859604 w 1350697"/>
              <a:gd name="connsiteY6" fmla="*/ 17849 h 606762"/>
              <a:gd name="connsiteX7" fmla="*/ 419337 w 1350697"/>
              <a:gd name="connsiteY7" fmla="*/ 204116 h 606762"/>
              <a:gd name="connsiteX8" fmla="*/ 34104 w 1350697"/>
              <a:gd name="connsiteY8" fmla="*/ 576649 h 60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0697" h="606762">
                <a:moveTo>
                  <a:pt x="34104" y="576649"/>
                </a:moveTo>
                <a:cubicBezTo>
                  <a:pt x="-24457" y="632388"/>
                  <a:pt x="-3997" y="605577"/>
                  <a:pt x="67970" y="538549"/>
                </a:cubicBezTo>
                <a:cubicBezTo>
                  <a:pt x="139937" y="471521"/>
                  <a:pt x="296571" y="258443"/>
                  <a:pt x="465904" y="174482"/>
                </a:cubicBezTo>
                <a:cubicBezTo>
                  <a:pt x="635237" y="90521"/>
                  <a:pt x="936509" y="58065"/>
                  <a:pt x="1083970" y="34782"/>
                </a:cubicBezTo>
                <a:cubicBezTo>
                  <a:pt x="1231431" y="11499"/>
                  <a:pt x="1352787" y="39015"/>
                  <a:pt x="1350670" y="34782"/>
                </a:cubicBezTo>
                <a:cubicBezTo>
                  <a:pt x="1348553" y="30549"/>
                  <a:pt x="1153114" y="12204"/>
                  <a:pt x="1071270" y="9382"/>
                </a:cubicBezTo>
                <a:cubicBezTo>
                  <a:pt x="989426" y="6560"/>
                  <a:pt x="968260" y="-14607"/>
                  <a:pt x="859604" y="17849"/>
                </a:cubicBezTo>
                <a:cubicBezTo>
                  <a:pt x="750949" y="50305"/>
                  <a:pt x="553393" y="114510"/>
                  <a:pt x="419337" y="204116"/>
                </a:cubicBezTo>
                <a:cubicBezTo>
                  <a:pt x="285281" y="293721"/>
                  <a:pt x="92665" y="520910"/>
                  <a:pt x="34104" y="576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63F6CD6-2DF1-4C7C-B5AD-7A4308B31A41}"/>
              </a:ext>
            </a:extLst>
          </p:cNvPr>
          <p:cNvSpPr/>
          <p:nvPr/>
        </p:nvSpPr>
        <p:spPr>
          <a:xfrm>
            <a:off x="4147842" y="4385733"/>
            <a:ext cx="999333" cy="36338"/>
          </a:xfrm>
          <a:custGeom>
            <a:avLst/>
            <a:gdLst>
              <a:gd name="connsiteX0" fmla="*/ 13525 w 999333"/>
              <a:gd name="connsiteY0" fmla="*/ 12700 h 36338"/>
              <a:gd name="connsiteX1" fmla="*/ 72791 w 999333"/>
              <a:gd name="connsiteY1" fmla="*/ 8467 h 36338"/>
              <a:gd name="connsiteX2" fmla="*/ 982958 w 999333"/>
              <a:gd name="connsiteY2" fmla="*/ 0 h 36338"/>
              <a:gd name="connsiteX3" fmla="*/ 610425 w 999333"/>
              <a:gd name="connsiteY3" fmla="*/ 33867 h 36338"/>
              <a:gd name="connsiteX4" fmla="*/ 13525 w 999333"/>
              <a:gd name="connsiteY4" fmla="*/ 12700 h 3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333" h="36338">
                <a:moveTo>
                  <a:pt x="13525" y="12700"/>
                </a:moveTo>
                <a:cubicBezTo>
                  <a:pt x="-37628" y="11642"/>
                  <a:pt x="72791" y="8467"/>
                  <a:pt x="72791" y="8467"/>
                </a:cubicBezTo>
                <a:lnTo>
                  <a:pt x="982958" y="0"/>
                </a:lnTo>
                <a:cubicBezTo>
                  <a:pt x="1072564" y="4233"/>
                  <a:pt x="772703" y="28223"/>
                  <a:pt x="610425" y="33867"/>
                </a:cubicBezTo>
                <a:cubicBezTo>
                  <a:pt x="448147" y="39511"/>
                  <a:pt x="228719" y="36689"/>
                  <a:pt x="13525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9F12D01-9610-4CD0-8D77-C0C264729621}"/>
              </a:ext>
            </a:extLst>
          </p:cNvPr>
          <p:cNvSpPr/>
          <p:nvPr/>
        </p:nvSpPr>
        <p:spPr>
          <a:xfrm>
            <a:off x="5131679" y="4339225"/>
            <a:ext cx="1329818" cy="872327"/>
          </a:xfrm>
          <a:custGeom>
            <a:avLst/>
            <a:gdLst>
              <a:gd name="connsiteX0" fmla="*/ 16054 w 1329818"/>
              <a:gd name="connsiteY0" fmla="*/ 8408 h 872327"/>
              <a:gd name="connsiteX1" fmla="*/ 130354 w 1329818"/>
              <a:gd name="connsiteY1" fmla="*/ 42275 h 872327"/>
              <a:gd name="connsiteX2" fmla="*/ 778054 w 1329818"/>
              <a:gd name="connsiteY2" fmla="*/ 275108 h 872327"/>
              <a:gd name="connsiteX3" fmla="*/ 1302988 w 1329818"/>
              <a:gd name="connsiteY3" fmla="*/ 850842 h 872327"/>
              <a:gd name="connsiteX4" fmla="*/ 1214088 w 1329818"/>
              <a:gd name="connsiteY4" fmla="*/ 715375 h 872327"/>
              <a:gd name="connsiteX5" fmla="*/ 875421 w 1329818"/>
              <a:gd name="connsiteY5" fmla="*/ 389408 h 872327"/>
              <a:gd name="connsiteX6" fmla="*/ 553688 w 1329818"/>
              <a:gd name="connsiteY6" fmla="*/ 228542 h 872327"/>
              <a:gd name="connsiteX7" fmla="*/ 16054 w 1329818"/>
              <a:gd name="connsiteY7" fmla="*/ 8408 h 87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818" h="872327">
                <a:moveTo>
                  <a:pt x="16054" y="8408"/>
                </a:moveTo>
                <a:cubicBezTo>
                  <a:pt x="-54502" y="-22637"/>
                  <a:pt x="130354" y="42275"/>
                  <a:pt x="130354" y="42275"/>
                </a:cubicBezTo>
                <a:cubicBezTo>
                  <a:pt x="257354" y="86725"/>
                  <a:pt x="582615" y="140347"/>
                  <a:pt x="778054" y="275108"/>
                </a:cubicBezTo>
                <a:cubicBezTo>
                  <a:pt x="973493" y="409869"/>
                  <a:pt x="1230316" y="777464"/>
                  <a:pt x="1302988" y="850842"/>
                </a:cubicBezTo>
                <a:cubicBezTo>
                  <a:pt x="1375660" y="924220"/>
                  <a:pt x="1285349" y="792281"/>
                  <a:pt x="1214088" y="715375"/>
                </a:cubicBezTo>
                <a:cubicBezTo>
                  <a:pt x="1142827" y="638469"/>
                  <a:pt x="985488" y="470547"/>
                  <a:pt x="875421" y="389408"/>
                </a:cubicBezTo>
                <a:cubicBezTo>
                  <a:pt x="765354" y="308269"/>
                  <a:pt x="693388" y="289925"/>
                  <a:pt x="553688" y="228542"/>
                </a:cubicBezTo>
                <a:cubicBezTo>
                  <a:pt x="413988" y="167159"/>
                  <a:pt x="86610" y="39453"/>
                  <a:pt x="16054" y="8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22C3C9F-0A41-47DE-A28A-535B83585F64}"/>
              </a:ext>
            </a:extLst>
          </p:cNvPr>
          <p:cNvSpPr/>
          <p:nvPr/>
        </p:nvSpPr>
        <p:spPr>
          <a:xfrm>
            <a:off x="2958823" y="4257183"/>
            <a:ext cx="942214" cy="624258"/>
          </a:xfrm>
          <a:custGeom>
            <a:avLst/>
            <a:gdLst>
              <a:gd name="connsiteX0" fmla="*/ 277 w 942214"/>
              <a:gd name="connsiteY0" fmla="*/ 623850 h 624258"/>
              <a:gd name="connsiteX1" fmla="*/ 334710 w 942214"/>
              <a:gd name="connsiteY1" fmla="*/ 247084 h 624258"/>
              <a:gd name="connsiteX2" fmla="*/ 935844 w 942214"/>
              <a:gd name="connsiteY2" fmla="*/ 10017 h 624258"/>
              <a:gd name="connsiteX3" fmla="*/ 635277 w 942214"/>
              <a:gd name="connsiteY3" fmla="*/ 56584 h 624258"/>
              <a:gd name="connsiteX4" fmla="*/ 385510 w 942214"/>
              <a:gd name="connsiteY4" fmla="*/ 170884 h 624258"/>
              <a:gd name="connsiteX5" fmla="*/ 277 w 942214"/>
              <a:gd name="connsiteY5" fmla="*/ 623850 h 62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214" h="624258">
                <a:moveTo>
                  <a:pt x="277" y="623850"/>
                </a:moveTo>
                <a:cubicBezTo>
                  <a:pt x="-8190" y="636550"/>
                  <a:pt x="178782" y="349389"/>
                  <a:pt x="334710" y="247084"/>
                </a:cubicBezTo>
                <a:cubicBezTo>
                  <a:pt x="490638" y="144779"/>
                  <a:pt x="885750" y="41767"/>
                  <a:pt x="935844" y="10017"/>
                </a:cubicBezTo>
                <a:cubicBezTo>
                  <a:pt x="985938" y="-21733"/>
                  <a:pt x="726999" y="29773"/>
                  <a:pt x="635277" y="56584"/>
                </a:cubicBezTo>
                <a:cubicBezTo>
                  <a:pt x="543555" y="83395"/>
                  <a:pt x="493460" y="75634"/>
                  <a:pt x="385510" y="170884"/>
                </a:cubicBezTo>
                <a:cubicBezTo>
                  <a:pt x="277560" y="266134"/>
                  <a:pt x="8744" y="611150"/>
                  <a:pt x="277" y="623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A7DCCC85-A33F-4B6F-A542-DFB28649A91A}"/>
              </a:ext>
            </a:extLst>
          </p:cNvPr>
          <p:cNvSpPr/>
          <p:nvPr/>
        </p:nvSpPr>
        <p:spPr>
          <a:xfrm>
            <a:off x="2926156" y="4050266"/>
            <a:ext cx="1092754" cy="856365"/>
          </a:xfrm>
          <a:custGeom>
            <a:avLst/>
            <a:gdLst>
              <a:gd name="connsiteX0" fmla="*/ 1040477 w 1092754"/>
              <a:gd name="connsiteY0" fmla="*/ 30667 h 856365"/>
              <a:gd name="connsiteX1" fmla="*/ 989677 w 1092754"/>
              <a:gd name="connsiteY1" fmla="*/ 30667 h 856365"/>
              <a:gd name="connsiteX2" fmla="*/ 341977 w 1092754"/>
              <a:gd name="connsiteY2" fmla="*/ 335467 h 856365"/>
              <a:gd name="connsiteX3" fmla="*/ 32944 w 1092754"/>
              <a:gd name="connsiteY3" fmla="*/ 750334 h 856365"/>
              <a:gd name="connsiteX4" fmla="*/ 16011 w 1092754"/>
              <a:gd name="connsiteY4" fmla="*/ 847701 h 856365"/>
              <a:gd name="connsiteX5" fmla="*/ 96444 w 1092754"/>
              <a:gd name="connsiteY5" fmla="*/ 585234 h 856365"/>
              <a:gd name="connsiteX6" fmla="*/ 481677 w 1092754"/>
              <a:gd name="connsiteY6" fmla="*/ 208467 h 856365"/>
              <a:gd name="connsiteX7" fmla="*/ 1040477 w 1092754"/>
              <a:gd name="connsiteY7" fmla="*/ 30667 h 85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2754" h="856365">
                <a:moveTo>
                  <a:pt x="1040477" y="30667"/>
                </a:moveTo>
                <a:cubicBezTo>
                  <a:pt x="1125144" y="1034"/>
                  <a:pt x="1106094" y="-20133"/>
                  <a:pt x="989677" y="30667"/>
                </a:cubicBezTo>
                <a:cubicBezTo>
                  <a:pt x="873260" y="81467"/>
                  <a:pt x="501432" y="215523"/>
                  <a:pt x="341977" y="335467"/>
                </a:cubicBezTo>
                <a:cubicBezTo>
                  <a:pt x="182522" y="455411"/>
                  <a:pt x="87272" y="664962"/>
                  <a:pt x="32944" y="750334"/>
                </a:cubicBezTo>
                <a:cubicBezTo>
                  <a:pt x="-21384" y="835706"/>
                  <a:pt x="5428" y="875218"/>
                  <a:pt x="16011" y="847701"/>
                </a:cubicBezTo>
                <a:cubicBezTo>
                  <a:pt x="26594" y="820184"/>
                  <a:pt x="18833" y="691773"/>
                  <a:pt x="96444" y="585234"/>
                </a:cubicBezTo>
                <a:cubicBezTo>
                  <a:pt x="174055" y="478695"/>
                  <a:pt x="320105" y="303717"/>
                  <a:pt x="481677" y="208467"/>
                </a:cubicBezTo>
                <a:cubicBezTo>
                  <a:pt x="643249" y="113217"/>
                  <a:pt x="955810" y="60300"/>
                  <a:pt x="1040477" y="30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8F26E32-3599-4679-AC46-C4631682433A}"/>
              </a:ext>
            </a:extLst>
          </p:cNvPr>
          <p:cNvSpPr/>
          <p:nvPr/>
        </p:nvSpPr>
        <p:spPr>
          <a:xfrm>
            <a:off x="5019870" y="4090969"/>
            <a:ext cx="924103" cy="383967"/>
          </a:xfrm>
          <a:custGeom>
            <a:avLst/>
            <a:gdLst>
              <a:gd name="connsiteX0" fmla="*/ 17797 w 924103"/>
              <a:gd name="connsiteY0" fmla="*/ 19598 h 383967"/>
              <a:gd name="connsiteX1" fmla="*/ 89763 w 924103"/>
              <a:gd name="connsiteY1" fmla="*/ 23831 h 383967"/>
              <a:gd name="connsiteX2" fmla="*/ 716297 w 924103"/>
              <a:gd name="connsiteY2" fmla="*/ 256664 h 383967"/>
              <a:gd name="connsiteX3" fmla="*/ 923730 w 924103"/>
              <a:gd name="connsiteY3" fmla="*/ 383664 h 383967"/>
              <a:gd name="connsiteX4" fmla="*/ 678197 w 924103"/>
              <a:gd name="connsiteY4" fmla="*/ 294764 h 383967"/>
              <a:gd name="connsiteX5" fmla="*/ 17797 w 924103"/>
              <a:gd name="connsiteY5" fmla="*/ 19598 h 38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103" h="383967">
                <a:moveTo>
                  <a:pt x="17797" y="19598"/>
                </a:moveTo>
                <a:cubicBezTo>
                  <a:pt x="-4429" y="1959"/>
                  <a:pt x="-26654" y="-15680"/>
                  <a:pt x="89763" y="23831"/>
                </a:cubicBezTo>
                <a:cubicBezTo>
                  <a:pt x="206180" y="63342"/>
                  <a:pt x="577303" y="196692"/>
                  <a:pt x="716297" y="256664"/>
                </a:cubicBezTo>
                <a:cubicBezTo>
                  <a:pt x="855292" y="316636"/>
                  <a:pt x="930080" y="377314"/>
                  <a:pt x="923730" y="383664"/>
                </a:cubicBezTo>
                <a:cubicBezTo>
                  <a:pt x="917380" y="390014"/>
                  <a:pt x="678197" y="294764"/>
                  <a:pt x="678197" y="294764"/>
                </a:cubicBezTo>
                <a:lnTo>
                  <a:pt x="17797" y="195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049D2559-F97E-4297-BFE4-B2F18FC33D59}"/>
              </a:ext>
            </a:extLst>
          </p:cNvPr>
          <p:cNvSpPr/>
          <p:nvPr/>
        </p:nvSpPr>
        <p:spPr>
          <a:xfrm>
            <a:off x="5925787" y="4364471"/>
            <a:ext cx="642506" cy="773268"/>
          </a:xfrm>
          <a:custGeom>
            <a:avLst/>
            <a:gdLst>
              <a:gd name="connsiteX0" fmla="*/ 880 w 642506"/>
              <a:gd name="connsiteY0" fmla="*/ 96 h 773268"/>
              <a:gd name="connsiteX1" fmla="*/ 373413 w 642506"/>
              <a:gd name="connsiteY1" fmla="*/ 300662 h 773268"/>
              <a:gd name="connsiteX2" fmla="*/ 640113 w 642506"/>
              <a:gd name="connsiteY2" fmla="*/ 766329 h 773268"/>
              <a:gd name="connsiteX3" fmla="*/ 491946 w 642506"/>
              <a:gd name="connsiteY3" fmla="*/ 558896 h 773268"/>
              <a:gd name="connsiteX4" fmla="*/ 276046 w 642506"/>
              <a:gd name="connsiteY4" fmla="*/ 271029 h 773268"/>
              <a:gd name="connsiteX5" fmla="*/ 880 w 642506"/>
              <a:gd name="connsiteY5" fmla="*/ 96 h 77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506" h="773268">
                <a:moveTo>
                  <a:pt x="880" y="96"/>
                </a:moveTo>
                <a:cubicBezTo>
                  <a:pt x="17108" y="5035"/>
                  <a:pt x="266874" y="172957"/>
                  <a:pt x="373413" y="300662"/>
                </a:cubicBezTo>
                <a:cubicBezTo>
                  <a:pt x="479952" y="428367"/>
                  <a:pt x="620358" y="723290"/>
                  <a:pt x="640113" y="766329"/>
                </a:cubicBezTo>
                <a:cubicBezTo>
                  <a:pt x="659868" y="809368"/>
                  <a:pt x="552624" y="641446"/>
                  <a:pt x="491946" y="558896"/>
                </a:cubicBezTo>
                <a:cubicBezTo>
                  <a:pt x="431268" y="476346"/>
                  <a:pt x="355068" y="360635"/>
                  <a:pt x="276046" y="271029"/>
                </a:cubicBezTo>
                <a:cubicBezTo>
                  <a:pt x="197024" y="181423"/>
                  <a:pt x="-15348" y="-4843"/>
                  <a:pt x="880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804A48D-9FDA-4C88-A502-AA1D754E9DDD}"/>
              </a:ext>
            </a:extLst>
          </p:cNvPr>
          <p:cNvSpPr/>
          <p:nvPr/>
        </p:nvSpPr>
        <p:spPr>
          <a:xfrm>
            <a:off x="5665698" y="4099899"/>
            <a:ext cx="633218" cy="459918"/>
          </a:xfrm>
          <a:custGeom>
            <a:avLst/>
            <a:gdLst>
              <a:gd name="connsiteX0" fmla="*/ 23902 w 633218"/>
              <a:gd name="connsiteY0" fmla="*/ 23368 h 459918"/>
              <a:gd name="connsiteX1" fmla="*/ 108569 w 633218"/>
              <a:gd name="connsiteY1" fmla="*/ 53001 h 459918"/>
              <a:gd name="connsiteX2" fmla="*/ 582702 w 633218"/>
              <a:gd name="connsiteY2" fmla="*/ 345101 h 459918"/>
              <a:gd name="connsiteX3" fmla="*/ 603869 w 633218"/>
              <a:gd name="connsiteY3" fmla="*/ 459401 h 459918"/>
              <a:gd name="connsiteX4" fmla="*/ 443002 w 633218"/>
              <a:gd name="connsiteY4" fmla="*/ 307001 h 459918"/>
              <a:gd name="connsiteX5" fmla="*/ 23902 w 633218"/>
              <a:gd name="connsiteY5" fmla="*/ 23368 h 45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218" h="459918">
                <a:moveTo>
                  <a:pt x="23902" y="23368"/>
                </a:moveTo>
                <a:cubicBezTo>
                  <a:pt x="-31837" y="-18965"/>
                  <a:pt x="15436" y="-621"/>
                  <a:pt x="108569" y="53001"/>
                </a:cubicBezTo>
                <a:cubicBezTo>
                  <a:pt x="201702" y="106623"/>
                  <a:pt x="500152" y="277368"/>
                  <a:pt x="582702" y="345101"/>
                </a:cubicBezTo>
                <a:cubicBezTo>
                  <a:pt x="665252" y="412834"/>
                  <a:pt x="627152" y="465751"/>
                  <a:pt x="603869" y="459401"/>
                </a:cubicBezTo>
                <a:cubicBezTo>
                  <a:pt x="580586" y="453051"/>
                  <a:pt x="533313" y="376145"/>
                  <a:pt x="443002" y="307001"/>
                </a:cubicBezTo>
                <a:cubicBezTo>
                  <a:pt x="352691" y="237857"/>
                  <a:pt x="79641" y="65701"/>
                  <a:pt x="23902" y="23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EA421C5-8D75-4AFE-8A12-71BEEE15C6C0}"/>
              </a:ext>
            </a:extLst>
          </p:cNvPr>
          <p:cNvSpPr/>
          <p:nvPr/>
        </p:nvSpPr>
        <p:spPr>
          <a:xfrm>
            <a:off x="4040480" y="5127749"/>
            <a:ext cx="140775" cy="353057"/>
          </a:xfrm>
          <a:custGeom>
            <a:avLst/>
            <a:gdLst>
              <a:gd name="connsiteX0" fmla="*/ 121945 w 140775"/>
              <a:gd name="connsiteY0" fmla="*/ 3051 h 353057"/>
              <a:gd name="connsiteX1" fmla="*/ 67970 w 140775"/>
              <a:gd name="connsiteY1" fmla="*/ 247526 h 353057"/>
              <a:gd name="connsiteX2" fmla="*/ 1295 w 140775"/>
              <a:gd name="connsiteY2" fmla="*/ 349126 h 353057"/>
              <a:gd name="connsiteX3" fmla="*/ 131470 w 140775"/>
              <a:gd name="connsiteY3" fmla="*/ 123701 h 353057"/>
              <a:gd name="connsiteX4" fmla="*/ 121945 w 140775"/>
              <a:gd name="connsiteY4" fmla="*/ 3051 h 35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775" h="353057">
                <a:moveTo>
                  <a:pt x="121945" y="3051"/>
                </a:moveTo>
                <a:cubicBezTo>
                  <a:pt x="111362" y="23689"/>
                  <a:pt x="88078" y="189847"/>
                  <a:pt x="67970" y="247526"/>
                </a:cubicBezTo>
                <a:cubicBezTo>
                  <a:pt x="47862" y="305205"/>
                  <a:pt x="-9288" y="369764"/>
                  <a:pt x="1295" y="349126"/>
                </a:cubicBezTo>
                <a:cubicBezTo>
                  <a:pt x="11878" y="328489"/>
                  <a:pt x="110303" y="176089"/>
                  <a:pt x="131470" y="123701"/>
                </a:cubicBezTo>
                <a:cubicBezTo>
                  <a:pt x="152637" y="71314"/>
                  <a:pt x="132528" y="-17587"/>
                  <a:pt x="121945" y="3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617480F-82D0-46CC-9300-6E1048961440}"/>
              </a:ext>
            </a:extLst>
          </p:cNvPr>
          <p:cNvSpPr/>
          <p:nvPr/>
        </p:nvSpPr>
        <p:spPr>
          <a:xfrm>
            <a:off x="4371829" y="5165559"/>
            <a:ext cx="209240" cy="387631"/>
          </a:xfrm>
          <a:custGeom>
            <a:avLst/>
            <a:gdLst>
              <a:gd name="connsiteX0" fmla="*/ 146 w 209240"/>
              <a:gd name="connsiteY0" fmla="*/ 166 h 387631"/>
              <a:gd name="connsiteX1" fmla="*/ 165246 w 209240"/>
              <a:gd name="connsiteY1" fmla="*/ 184316 h 387631"/>
              <a:gd name="connsiteX2" fmla="*/ 187471 w 209240"/>
              <a:gd name="connsiteY2" fmla="*/ 387516 h 387631"/>
              <a:gd name="connsiteX3" fmla="*/ 196996 w 209240"/>
              <a:gd name="connsiteY3" fmla="*/ 155741 h 387631"/>
              <a:gd name="connsiteX4" fmla="*/ 146 w 209240"/>
              <a:gd name="connsiteY4" fmla="*/ 166 h 38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240" h="387631">
                <a:moveTo>
                  <a:pt x="146" y="166"/>
                </a:moveTo>
                <a:cubicBezTo>
                  <a:pt x="-5146" y="4929"/>
                  <a:pt x="134025" y="119758"/>
                  <a:pt x="165246" y="184316"/>
                </a:cubicBezTo>
                <a:cubicBezTo>
                  <a:pt x="196467" y="248874"/>
                  <a:pt x="182179" y="392279"/>
                  <a:pt x="187471" y="387516"/>
                </a:cubicBezTo>
                <a:cubicBezTo>
                  <a:pt x="192763" y="382754"/>
                  <a:pt x="227158" y="217653"/>
                  <a:pt x="196996" y="155741"/>
                </a:cubicBezTo>
                <a:cubicBezTo>
                  <a:pt x="166834" y="93829"/>
                  <a:pt x="5438" y="-4597"/>
                  <a:pt x="146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3580DEA-F6E9-4286-A8B8-301E59BB8FB4}"/>
              </a:ext>
            </a:extLst>
          </p:cNvPr>
          <p:cNvSpPr/>
          <p:nvPr/>
        </p:nvSpPr>
        <p:spPr>
          <a:xfrm>
            <a:off x="4587840" y="4961410"/>
            <a:ext cx="140341" cy="391659"/>
          </a:xfrm>
          <a:custGeom>
            <a:avLst/>
            <a:gdLst>
              <a:gd name="connsiteX0" fmla="*/ 35 w 140341"/>
              <a:gd name="connsiteY0" fmla="*/ 1115 h 391659"/>
              <a:gd name="connsiteX1" fmla="*/ 111160 w 140341"/>
              <a:gd name="connsiteY1" fmla="*/ 251940 h 391659"/>
              <a:gd name="connsiteX2" fmla="*/ 127035 w 140341"/>
              <a:gd name="connsiteY2" fmla="*/ 391640 h 391659"/>
              <a:gd name="connsiteX3" fmla="*/ 139735 w 140341"/>
              <a:gd name="connsiteY3" fmla="*/ 261465 h 391659"/>
              <a:gd name="connsiteX4" fmla="*/ 123860 w 140341"/>
              <a:gd name="connsiteY4" fmla="*/ 163040 h 391659"/>
              <a:gd name="connsiteX5" fmla="*/ 35 w 140341"/>
              <a:gd name="connsiteY5" fmla="*/ 1115 h 39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41" h="391659">
                <a:moveTo>
                  <a:pt x="35" y="1115"/>
                </a:moveTo>
                <a:cubicBezTo>
                  <a:pt x="-2082" y="15932"/>
                  <a:pt x="89993" y="186853"/>
                  <a:pt x="111160" y="251940"/>
                </a:cubicBezTo>
                <a:cubicBezTo>
                  <a:pt x="132327" y="317028"/>
                  <a:pt x="122273" y="390053"/>
                  <a:pt x="127035" y="391640"/>
                </a:cubicBezTo>
                <a:cubicBezTo>
                  <a:pt x="131797" y="393227"/>
                  <a:pt x="140264" y="299565"/>
                  <a:pt x="139735" y="261465"/>
                </a:cubicBezTo>
                <a:cubicBezTo>
                  <a:pt x="139206" y="223365"/>
                  <a:pt x="146085" y="202727"/>
                  <a:pt x="123860" y="163040"/>
                </a:cubicBezTo>
                <a:cubicBezTo>
                  <a:pt x="101635" y="123353"/>
                  <a:pt x="2152" y="-13702"/>
                  <a:pt x="35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CBB2D6D6-6ACD-413B-8D3E-0A2AA5A254B1}"/>
              </a:ext>
            </a:extLst>
          </p:cNvPr>
          <p:cNvSpPr/>
          <p:nvPr/>
        </p:nvSpPr>
        <p:spPr>
          <a:xfrm>
            <a:off x="3691672" y="2877152"/>
            <a:ext cx="897263" cy="901604"/>
          </a:xfrm>
          <a:custGeom>
            <a:avLst/>
            <a:gdLst>
              <a:gd name="connsiteX0" fmla="*/ 883503 w 897263"/>
              <a:gd name="connsiteY0" fmla="*/ 901098 h 901604"/>
              <a:gd name="connsiteX1" fmla="*/ 651728 w 897263"/>
              <a:gd name="connsiteY1" fmla="*/ 691548 h 901604"/>
              <a:gd name="connsiteX2" fmla="*/ 204053 w 897263"/>
              <a:gd name="connsiteY2" fmla="*/ 488348 h 901604"/>
              <a:gd name="connsiteX3" fmla="*/ 10378 w 897263"/>
              <a:gd name="connsiteY3" fmla="*/ 183548 h 901604"/>
              <a:gd name="connsiteX4" fmla="*/ 499328 w 897263"/>
              <a:gd name="connsiteY4" fmla="*/ 5748 h 901604"/>
              <a:gd name="connsiteX5" fmla="*/ 391378 w 897263"/>
              <a:gd name="connsiteY5" fmla="*/ 53373 h 901604"/>
              <a:gd name="connsiteX6" fmla="*/ 131028 w 897263"/>
              <a:gd name="connsiteY6" fmla="*/ 151798 h 901604"/>
              <a:gd name="connsiteX7" fmla="*/ 83403 w 897263"/>
              <a:gd name="connsiteY7" fmla="*/ 262923 h 901604"/>
              <a:gd name="connsiteX8" fmla="*/ 785078 w 897263"/>
              <a:gd name="connsiteY8" fmla="*/ 732823 h 901604"/>
              <a:gd name="connsiteX9" fmla="*/ 883503 w 897263"/>
              <a:gd name="connsiteY9" fmla="*/ 901098 h 90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7263" h="901604">
                <a:moveTo>
                  <a:pt x="883503" y="901098"/>
                </a:moveTo>
                <a:cubicBezTo>
                  <a:pt x="861278" y="894219"/>
                  <a:pt x="764970" y="760340"/>
                  <a:pt x="651728" y="691548"/>
                </a:cubicBezTo>
                <a:cubicBezTo>
                  <a:pt x="538486" y="622756"/>
                  <a:pt x="310945" y="573015"/>
                  <a:pt x="204053" y="488348"/>
                </a:cubicBezTo>
                <a:cubicBezTo>
                  <a:pt x="97161" y="403681"/>
                  <a:pt x="-38834" y="263981"/>
                  <a:pt x="10378" y="183548"/>
                </a:cubicBezTo>
                <a:cubicBezTo>
                  <a:pt x="59590" y="103115"/>
                  <a:pt x="435828" y="27444"/>
                  <a:pt x="499328" y="5748"/>
                </a:cubicBezTo>
                <a:cubicBezTo>
                  <a:pt x="562828" y="-15948"/>
                  <a:pt x="452761" y="29031"/>
                  <a:pt x="391378" y="53373"/>
                </a:cubicBezTo>
                <a:cubicBezTo>
                  <a:pt x="329995" y="77715"/>
                  <a:pt x="182357" y="116873"/>
                  <a:pt x="131028" y="151798"/>
                </a:cubicBezTo>
                <a:cubicBezTo>
                  <a:pt x="79699" y="186723"/>
                  <a:pt x="-25605" y="166085"/>
                  <a:pt x="83403" y="262923"/>
                </a:cubicBezTo>
                <a:cubicBezTo>
                  <a:pt x="192411" y="359760"/>
                  <a:pt x="652786" y="621169"/>
                  <a:pt x="785078" y="732823"/>
                </a:cubicBezTo>
                <a:cubicBezTo>
                  <a:pt x="917370" y="844477"/>
                  <a:pt x="905728" y="907977"/>
                  <a:pt x="883503" y="90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0B028DC3-BF35-436C-90B8-9EE5A28EA8CC}"/>
              </a:ext>
            </a:extLst>
          </p:cNvPr>
          <p:cNvSpPr/>
          <p:nvPr/>
        </p:nvSpPr>
        <p:spPr>
          <a:xfrm>
            <a:off x="2295191" y="3724003"/>
            <a:ext cx="1184696" cy="426069"/>
          </a:xfrm>
          <a:custGeom>
            <a:avLst/>
            <a:gdLst>
              <a:gd name="connsiteX0" fmla="*/ 1175084 w 1184696"/>
              <a:gd name="connsiteY0" fmla="*/ 314597 h 426069"/>
              <a:gd name="connsiteX1" fmla="*/ 990934 w 1184696"/>
              <a:gd name="connsiteY1" fmla="*/ 171722 h 426069"/>
              <a:gd name="connsiteX2" fmla="*/ 644859 w 1184696"/>
              <a:gd name="connsiteY2" fmla="*/ 6622 h 426069"/>
              <a:gd name="connsiteX3" fmla="*/ 16209 w 1184696"/>
              <a:gd name="connsiteY3" fmla="*/ 413022 h 426069"/>
              <a:gd name="connsiteX4" fmla="*/ 171784 w 1184696"/>
              <a:gd name="connsiteY4" fmla="*/ 333647 h 426069"/>
              <a:gd name="connsiteX5" fmla="*/ 702009 w 1184696"/>
              <a:gd name="connsiteY5" fmla="*/ 85997 h 426069"/>
              <a:gd name="connsiteX6" fmla="*/ 1175084 w 1184696"/>
              <a:gd name="connsiteY6" fmla="*/ 314597 h 42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4696" h="426069">
                <a:moveTo>
                  <a:pt x="1175084" y="314597"/>
                </a:moveTo>
                <a:cubicBezTo>
                  <a:pt x="1223238" y="328884"/>
                  <a:pt x="1079305" y="223051"/>
                  <a:pt x="990934" y="171722"/>
                </a:cubicBezTo>
                <a:cubicBezTo>
                  <a:pt x="902563" y="120393"/>
                  <a:pt x="807313" y="-33595"/>
                  <a:pt x="644859" y="6622"/>
                </a:cubicBezTo>
                <a:cubicBezTo>
                  <a:pt x="482405" y="46839"/>
                  <a:pt x="95055" y="358518"/>
                  <a:pt x="16209" y="413022"/>
                </a:cubicBezTo>
                <a:cubicBezTo>
                  <a:pt x="-62637" y="467526"/>
                  <a:pt x="171784" y="333647"/>
                  <a:pt x="171784" y="333647"/>
                </a:cubicBezTo>
                <a:cubicBezTo>
                  <a:pt x="286084" y="279143"/>
                  <a:pt x="538497" y="90759"/>
                  <a:pt x="702009" y="85997"/>
                </a:cubicBezTo>
                <a:cubicBezTo>
                  <a:pt x="865521" y="81235"/>
                  <a:pt x="1126930" y="300310"/>
                  <a:pt x="1175084" y="314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A98D59E7-B746-438A-8CE1-5234C2E4AB03}"/>
              </a:ext>
            </a:extLst>
          </p:cNvPr>
          <p:cNvSpPr/>
          <p:nvPr/>
        </p:nvSpPr>
        <p:spPr>
          <a:xfrm>
            <a:off x="2006842" y="5092493"/>
            <a:ext cx="597017" cy="1128935"/>
          </a:xfrm>
          <a:custGeom>
            <a:avLst/>
            <a:gdLst>
              <a:gd name="connsiteX0" fmla="*/ 596658 w 597017"/>
              <a:gd name="connsiteY0" fmla="*/ 207 h 1128935"/>
              <a:gd name="connsiteX1" fmla="*/ 118291 w 597017"/>
              <a:gd name="connsiteY1" fmla="*/ 385440 h 1128935"/>
              <a:gd name="connsiteX2" fmla="*/ 75958 w 597017"/>
              <a:gd name="connsiteY2" fmla="*/ 1092407 h 1128935"/>
              <a:gd name="connsiteX3" fmla="*/ 63258 w 597017"/>
              <a:gd name="connsiteY3" fmla="*/ 965407 h 1128935"/>
              <a:gd name="connsiteX4" fmla="*/ 33625 w 597017"/>
              <a:gd name="connsiteY4" fmla="*/ 432007 h 1128935"/>
              <a:gd name="connsiteX5" fmla="*/ 596658 w 597017"/>
              <a:gd name="connsiteY5" fmla="*/ 207 h 112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017" h="1128935">
                <a:moveTo>
                  <a:pt x="596658" y="207"/>
                </a:moveTo>
                <a:cubicBezTo>
                  <a:pt x="610769" y="-7554"/>
                  <a:pt x="205074" y="203407"/>
                  <a:pt x="118291" y="385440"/>
                </a:cubicBezTo>
                <a:cubicBezTo>
                  <a:pt x="31508" y="567473"/>
                  <a:pt x="85130" y="995746"/>
                  <a:pt x="75958" y="1092407"/>
                </a:cubicBezTo>
                <a:cubicBezTo>
                  <a:pt x="66786" y="1189068"/>
                  <a:pt x="70313" y="1075474"/>
                  <a:pt x="63258" y="965407"/>
                </a:cubicBezTo>
                <a:cubicBezTo>
                  <a:pt x="56202" y="855340"/>
                  <a:pt x="-53864" y="591463"/>
                  <a:pt x="33625" y="432007"/>
                </a:cubicBezTo>
                <a:cubicBezTo>
                  <a:pt x="121114" y="272551"/>
                  <a:pt x="582547" y="7968"/>
                  <a:pt x="596658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33C2CEB-DCA5-4FAA-A40D-467A3D9989F2}"/>
              </a:ext>
            </a:extLst>
          </p:cNvPr>
          <p:cNvSpPr/>
          <p:nvPr/>
        </p:nvSpPr>
        <p:spPr>
          <a:xfrm>
            <a:off x="1408010" y="6011320"/>
            <a:ext cx="1182790" cy="1676210"/>
          </a:xfrm>
          <a:custGeom>
            <a:avLst/>
            <a:gdLst>
              <a:gd name="connsiteX0" fmla="*/ 1017690 w 1182790"/>
              <a:gd name="connsiteY0" fmla="*/ 13 h 1676210"/>
              <a:gd name="connsiteX1" fmla="*/ 1085423 w 1182790"/>
              <a:gd name="connsiteY1" fmla="*/ 880547 h 1676210"/>
              <a:gd name="connsiteX2" fmla="*/ 1182790 w 1182790"/>
              <a:gd name="connsiteY2" fmla="*/ 1210747 h 1676210"/>
              <a:gd name="connsiteX3" fmla="*/ 1085423 w 1182790"/>
              <a:gd name="connsiteY3" fmla="*/ 1456280 h 1676210"/>
              <a:gd name="connsiteX4" fmla="*/ 683257 w 1182790"/>
              <a:gd name="connsiteY4" fmla="*/ 1667947 h 1676210"/>
              <a:gd name="connsiteX5" fmla="*/ 10157 w 1182790"/>
              <a:gd name="connsiteY5" fmla="*/ 1634080 h 1676210"/>
              <a:gd name="connsiteX6" fmla="*/ 310723 w 1182790"/>
              <a:gd name="connsiteY6" fmla="*/ 1642547 h 1676210"/>
              <a:gd name="connsiteX7" fmla="*/ 759457 w 1182790"/>
              <a:gd name="connsiteY7" fmla="*/ 1612913 h 1676210"/>
              <a:gd name="connsiteX8" fmla="*/ 1119290 w 1182790"/>
              <a:gd name="connsiteY8" fmla="*/ 1236147 h 1676210"/>
              <a:gd name="connsiteX9" fmla="*/ 1038857 w 1182790"/>
              <a:gd name="connsiteY9" fmla="*/ 901713 h 1676210"/>
              <a:gd name="connsiteX10" fmla="*/ 1017690 w 1182790"/>
              <a:gd name="connsiteY10" fmla="*/ 13 h 167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2790" h="1676210">
                <a:moveTo>
                  <a:pt x="1017690" y="13"/>
                </a:moveTo>
                <a:cubicBezTo>
                  <a:pt x="1025451" y="-3515"/>
                  <a:pt x="1057906" y="678758"/>
                  <a:pt x="1085423" y="880547"/>
                </a:cubicBezTo>
                <a:cubicBezTo>
                  <a:pt x="1112940" y="1082336"/>
                  <a:pt x="1182790" y="1114792"/>
                  <a:pt x="1182790" y="1210747"/>
                </a:cubicBezTo>
                <a:cubicBezTo>
                  <a:pt x="1182790" y="1306702"/>
                  <a:pt x="1168678" y="1380080"/>
                  <a:pt x="1085423" y="1456280"/>
                </a:cubicBezTo>
                <a:cubicBezTo>
                  <a:pt x="1002168" y="1532480"/>
                  <a:pt x="862468" y="1638314"/>
                  <a:pt x="683257" y="1667947"/>
                </a:cubicBezTo>
                <a:cubicBezTo>
                  <a:pt x="504046" y="1697580"/>
                  <a:pt x="72246" y="1638313"/>
                  <a:pt x="10157" y="1634080"/>
                </a:cubicBezTo>
                <a:cubicBezTo>
                  <a:pt x="-51932" y="1629847"/>
                  <a:pt x="185840" y="1646075"/>
                  <a:pt x="310723" y="1642547"/>
                </a:cubicBezTo>
                <a:cubicBezTo>
                  <a:pt x="435606" y="1639019"/>
                  <a:pt x="624696" y="1680646"/>
                  <a:pt x="759457" y="1612913"/>
                </a:cubicBezTo>
                <a:cubicBezTo>
                  <a:pt x="894218" y="1545180"/>
                  <a:pt x="1072723" y="1354680"/>
                  <a:pt x="1119290" y="1236147"/>
                </a:cubicBezTo>
                <a:cubicBezTo>
                  <a:pt x="1165857" y="1117614"/>
                  <a:pt x="1056496" y="1106324"/>
                  <a:pt x="1038857" y="901713"/>
                </a:cubicBezTo>
                <a:cubicBezTo>
                  <a:pt x="1021218" y="697102"/>
                  <a:pt x="1009929" y="3541"/>
                  <a:pt x="101769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56D75362-44EA-4E95-B156-79F90B5CB4D3}"/>
              </a:ext>
            </a:extLst>
          </p:cNvPr>
          <p:cNvSpPr/>
          <p:nvPr/>
        </p:nvSpPr>
        <p:spPr>
          <a:xfrm>
            <a:off x="6180219" y="7068436"/>
            <a:ext cx="256403" cy="1158276"/>
          </a:xfrm>
          <a:custGeom>
            <a:avLst/>
            <a:gdLst>
              <a:gd name="connsiteX0" fmla="*/ 448 w 256403"/>
              <a:gd name="connsiteY0" fmla="*/ 1231 h 1158276"/>
              <a:gd name="connsiteX1" fmla="*/ 190948 w 256403"/>
              <a:gd name="connsiteY1" fmla="*/ 521931 h 1158276"/>
              <a:gd name="connsiteX2" fmla="*/ 127448 w 256403"/>
              <a:gd name="connsiteY2" fmla="*/ 1156931 h 1158276"/>
              <a:gd name="connsiteX3" fmla="*/ 254448 w 256403"/>
              <a:gd name="connsiteY3" fmla="*/ 670097 h 1158276"/>
              <a:gd name="connsiteX4" fmla="*/ 448 w 256403"/>
              <a:gd name="connsiteY4" fmla="*/ 1231 h 115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403" h="1158276">
                <a:moveTo>
                  <a:pt x="448" y="1231"/>
                </a:moveTo>
                <a:cubicBezTo>
                  <a:pt x="-10135" y="-23463"/>
                  <a:pt x="169781" y="329314"/>
                  <a:pt x="190948" y="521931"/>
                </a:cubicBezTo>
                <a:cubicBezTo>
                  <a:pt x="212115" y="714548"/>
                  <a:pt x="116865" y="1132237"/>
                  <a:pt x="127448" y="1156931"/>
                </a:cubicBezTo>
                <a:cubicBezTo>
                  <a:pt x="138031" y="1181625"/>
                  <a:pt x="274204" y="860597"/>
                  <a:pt x="254448" y="670097"/>
                </a:cubicBezTo>
                <a:cubicBezTo>
                  <a:pt x="234692" y="479597"/>
                  <a:pt x="11031" y="25925"/>
                  <a:pt x="448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3C6ED39C-AAEE-4619-A631-0A3CC056626F}"/>
              </a:ext>
            </a:extLst>
          </p:cNvPr>
          <p:cNvSpPr/>
          <p:nvPr/>
        </p:nvSpPr>
        <p:spPr>
          <a:xfrm>
            <a:off x="5729814" y="6614462"/>
            <a:ext cx="543840" cy="353929"/>
          </a:xfrm>
          <a:custGeom>
            <a:avLst/>
            <a:gdLst>
              <a:gd name="connsiteX0" fmla="*/ 3 w 543840"/>
              <a:gd name="connsiteY0" fmla="*/ 121 h 353929"/>
              <a:gd name="connsiteX1" fmla="*/ 302686 w 543840"/>
              <a:gd name="connsiteY1" fmla="*/ 80555 h 353929"/>
              <a:gd name="connsiteX2" fmla="*/ 533403 w 543840"/>
              <a:gd name="connsiteY2" fmla="*/ 343021 h 353929"/>
              <a:gd name="connsiteX3" fmla="*/ 491069 w 543840"/>
              <a:gd name="connsiteY3" fmla="*/ 292221 h 353929"/>
              <a:gd name="connsiteX4" fmla="*/ 372536 w 543840"/>
              <a:gd name="connsiteY4" fmla="*/ 182155 h 353929"/>
              <a:gd name="connsiteX5" fmla="*/ 309036 w 543840"/>
              <a:gd name="connsiteY5" fmla="*/ 93255 h 353929"/>
              <a:gd name="connsiteX6" fmla="*/ 3 w 543840"/>
              <a:gd name="connsiteY6" fmla="*/ 121 h 35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40" h="353929">
                <a:moveTo>
                  <a:pt x="3" y="121"/>
                </a:moveTo>
                <a:cubicBezTo>
                  <a:pt x="-1055" y="-1996"/>
                  <a:pt x="213786" y="23405"/>
                  <a:pt x="302686" y="80555"/>
                </a:cubicBezTo>
                <a:cubicBezTo>
                  <a:pt x="391586" y="137705"/>
                  <a:pt x="502006" y="307743"/>
                  <a:pt x="533403" y="343021"/>
                </a:cubicBezTo>
                <a:cubicBezTo>
                  <a:pt x="564800" y="378299"/>
                  <a:pt x="517880" y="319032"/>
                  <a:pt x="491069" y="292221"/>
                </a:cubicBezTo>
                <a:cubicBezTo>
                  <a:pt x="464258" y="265410"/>
                  <a:pt x="402875" y="215316"/>
                  <a:pt x="372536" y="182155"/>
                </a:cubicBezTo>
                <a:cubicBezTo>
                  <a:pt x="342197" y="148994"/>
                  <a:pt x="367244" y="125005"/>
                  <a:pt x="309036" y="93255"/>
                </a:cubicBezTo>
                <a:cubicBezTo>
                  <a:pt x="250828" y="61505"/>
                  <a:pt x="1061" y="2238"/>
                  <a:pt x="3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498797A5-4767-414F-BACE-63A34F4859E2}"/>
              </a:ext>
            </a:extLst>
          </p:cNvPr>
          <p:cNvSpPr/>
          <p:nvPr/>
        </p:nvSpPr>
        <p:spPr>
          <a:xfrm>
            <a:off x="5788573" y="6837139"/>
            <a:ext cx="207490" cy="520709"/>
          </a:xfrm>
          <a:custGeom>
            <a:avLst/>
            <a:gdLst>
              <a:gd name="connsiteX0" fmla="*/ 510 w 207490"/>
              <a:gd name="connsiteY0" fmla="*/ 1811 h 520709"/>
              <a:gd name="connsiteX1" fmla="*/ 133860 w 207490"/>
              <a:gd name="connsiteY1" fmla="*/ 133044 h 520709"/>
              <a:gd name="connsiteX2" fmla="*/ 205827 w 207490"/>
              <a:gd name="connsiteY2" fmla="*/ 514044 h 520709"/>
              <a:gd name="connsiteX3" fmla="*/ 184660 w 207490"/>
              <a:gd name="connsiteY3" fmla="*/ 363761 h 520709"/>
              <a:gd name="connsiteX4" fmla="*/ 186777 w 207490"/>
              <a:gd name="connsiteY4" fmla="*/ 211361 h 520709"/>
              <a:gd name="connsiteX5" fmla="*/ 510 w 207490"/>
              <a:gd name="connsiteY5" fmla="*/ 1811 h 52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90" h="520709">
                <a:moveTo>
                  <a:pt x="510" y="1811"/>
                </a:moveTo>
                <a:cubicBezTo>
                  <a:pt x="-8309" y="-11242"/>
                  <a:pt x="99641" y="47672"/>
                  <a:pt x="133860" y="133044"/>
                </a:cubicBezTo>
                <a:cubicBezTo>
                  <a:pt x="168080" y="218416"/>
                  <a:pt x="197360" y="475591"/>
                  <a:pt x="205827" y="514044"/>
                </a:cubicBezTo>
                <a:cubicBezTo>
                  <a:pt x="214294" y="552497"/>
                  <a:pt x="187835" y="414208"/>
                  <a:pt x="184660" y="363761"/>
                </a:cubicBezTo>
                <a:cubicBezTo>
                  <a:pt x="181485" y="313314"/>
                  <a:pt x="212530" y="270275"/>
                  <a:pt x="186777" y="211361"/>
                </a:cubicBezTo>
                <a:cubicBezTo>
                  <a:pt x="161024" y="152447"/>
                  <a:pt x="9329" y="14864"/>
                  <a:pt x="510" y="1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DD1DB0C7-CC4C-4713-AAE6-C779AFCE2CAD}"/>
              </a:ext>
            </a:extLst>
          </p:cNvPr>
          <p:cNvSpPr/>
          <p:nvPr/>
        </p:nvSpPr>
        <p:spPr>
          <a:xfrm>
            <a:off x="5782395" y="6394371"/>
            <a:ext cx="492608" cy="144115"/>
          </a:xfrm>
          <a:custGeom>
            <a:avLst/>
            <a:gdLst>
              <a:gd name="connsiteX0" fmla="*/ 2455 w 492608"/>
              <a:gd name="connsiteY0" fmla="*/ 79 h 144115"/>
              <a:gd name="connsiteX1" fmla="*/ 239522 w 492608"/>
              <a:gd name="connsiteY1" fmla="*/ 76279 h 144115"/>
              <a:gd name="connsiteX2" fmla="*/ 491405 w 492608"/>
              <a:gd name="connsiteY2" fmla="*/ 80512 h 144115"/>
              <a:gd name="connsiteX3" fmla="*/ 131572 w 492608"/>
              <a:gd name="connsiteY3" fmla="*/ 80512 h 144115"/>
              <a:gd name="connsiteX4" fmla="*/ 197188 w 492608"/>
              <a:gd name="connsiteY4" fmla="*/ 144012 h 144115"/>
              <a:gd name="connsiteX5" fmla="*/ 76538 w 492608"/>
              <a:gd name="connsiteY5" fmla="*/ 63579 h 144115"/>
              <a:gd name="connsiteX6" fmla="*/ 112522 w 492608"/>
              <a:gd name="connsiteY6" fmla="*/ 61462 h 144115"/>
              <a:gd name="connsiteX7" fmla="*/ 2455 w 492608"/>
              <a:gd name="connsiteY7" fmla="*/ 79 h 14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608" h="144115">
                <a:moveTo>
                  <a:pt x="2455" y="79"/>
                </a:moveTo>
                <a:cubicBezTo>
                  <a:pt x="23622" y="2548"/>
                  <a:pt x="158030" y="62874"/>
                  <a:pt x="239522" y="76279"/>
                </a:cubicBezTo>
                <a:cubicBezTo>
                  <a:pt x="321014" y="89684"/>
                  <a:pt x="509397" y="79807"/>
                  <a:pt x="491405" y="80512"/>
                </a:cubicBezTo>
                <a:cubicBezTo>
                  <a:pt x="473413" y="81217"/>
                  <a:pt x="180608" y="69929"/>
                  <a:pt x="131572" y="80512"/>
                </a:cubicBezTo>
                <a:cubicBezTo>
                  <a:pt x="82536" y="91095"/>
                  <a:pt x="206360" y="146834"/>
                  <a:pt x="197188" y="144012"/>
                </a:cubicBezTo>
                <a:cubicBezTo>
                  <a:pt x="188016" y="141190"/>
                  <a:pt x="90649" y="77337"/>
                  <a:pt x="76538" y="63579"/>
                </a:cubicBezTo>
                <a:cubicBezTo>
                  <a:pt x="62427" y="49821"/>
                  <a:pt x="121341" y="69576"/>
                  <a:pt x="112522" y="61462"/>
                </a:cubicBezTo>
                <a:cubicBezTo>
                  <a:pt x="103703" y="53348"/>
                  <a:pt x="-18712" y="-2390"/>
                  <a:pt x="245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081CCDB3-DC67-47A2-8B0A-C321C6A7B44E}"/>
              </a:ext>
            </a:extLst>
          </p:cNvPr>
          <p:cNvSpPr/>
          <p:nvPr/>
        </p:nvSpPr>
        <p:spPr>
          <a:xfrm>
            <a:off x="3463856" y="6854818"/>
            <a:ext cx="314781" cy="228970"/>
          </a:xfrm>
          <a:custGeom>
            <a:avLst/>
            <a:gdLst>
              <a:gd name="connsiteX0" fmla="*/ 314394 w 314781"/>
              <a:gd name="connsiteY0" fmla="*/ 7 h 228970"/>
              <a:gd name="connsiteX1" fmla="*/ 155644 w 314781"/>
              <a:gd name="connsiteY1" fmla="*/ 149232 h 228970"/>
              <a:gd name="connsiteX2" fmla="*/ 69 w 314781"/>
              <a:gd name="connsiteY2" fmla="*/ 228607 h 228970"/>
              <a:gd name="connsiteX3" fmla="*/ 174694 w 314781"/>
              <a:gd name="connsiteY3" fmla="*/ 177807 h 228970"/>
              <a:gd name="connsiteX4" fmla="*/ 200094 w 314781"/>
              <a:gd name="connsiteY4" fmla="*/ 155582 h 228970"/>
              <a:gd name="connsiteX5" fmla="*/ 314394 w 314781"/>
              <a:gd name="connsiteY5" fmla="*/ 7 h 2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781" h="228970">
                <a:moveTo>
                  <a:pt x="314394" y="7"/>
                </a:moveTo>
                <a:cubicBezTo>
                  <a:pt x="306986" y="-1051"/>
                  <a:pt x="208031" y="111132"/>
                  <a:pt x="155644" y="149232"/>
                </a:cubicBezTo>
                <a:cubicBezTo>
                  <a:pt x="103257" y="187332"/>
                  <a:pt x="-3106" y="223845"/>
                  <a:pt x="69" y="228607"/>
                </a:cubicBezTo>
                <a:cubicBezTo>
                  <a:pt x="3244" y="233369"/>
                  <a:pt x="141357" y="189978"/>
                  <a:pt x="174694" y="177807"/>
                </a:cubicBezTo>
                <a:cubicBezTo>
                  <a:pt x="208031" y="165636"/>
                  <a:pt x="179456" y="184686"/>
                  <a:pt x="200094" y="155582"/>
                </a:cubicBezTo>
                <a:cubicBezTo>
                  <a:pt x="220731" y="126478"/>
                  <a:pt x="321802" y="1065"/>
                  <a:pt x="31439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131AF3E-67AF-45BD-8C0D-0CEB3C0AD9A4}"/>
              </a:ext>
            </a:extLst>
          </p:cNvPr>
          <p:cNvSpPr/>
          <p:nvPr/>
        </p:nvSpPr>
        <p:spPr>
          <a:xfrm>
            <a:off x="2866047" y="6937256"/>
            <a:ext cx="226565" cy="907694"/>
          </a:xfrm>
          <a:custGeom>
            <a:avLst/>
            <a:gdLst>
              <a:gd name="connsiteX0" fmla="*/ 226403 w 226565"/>
              <a:gd name="connsiteY0" fmla="*/ 119 h 907694"/>
              <a:gd name="connsiteX1" fmla="*/ 48603 w 226565"/>
              <a:gd name="connsiteY1" fmla="*/ 349369 h 907694"/>
              <a:gd name="connsiteX2" fmla="*/ 39078 w 226565"/>
              <a:gd name="connsiteY2" fmla="*/ 885944 h 907694"/>
              <a:gd name="connsiteX3" fmla="*/ 23203 w 226565"/>
              <a:gd name="connsiteY3" fmla="*/ 762119 h 907694"/>
              <a:gd name="connsiteX4" fmla="*/ 13678 w 226565"/>
              <a:gd name="connsiteY4" fmla="*/ 384294 h 907694"/>
              <a:gd name="connsiteX5" fmla="*/ 226403 w 226565"/>
              <a:gd name="connsiteY5" fmla="*/ 119 h 90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65" h="907694">
                <a:moveTo>
                  <a:pt x="226403" y="119"/>
                </a:moveTo>
                <a:cubicBezTo>
                  <a:pt x="232224" y="-5702"/>
                  <a:pt x="79824" y="201732"/>
                  <a:pt x="48603" y="349369"/>
                </a:cubicBezTo>
                <a:cubicBezTo>
                  <a:pt x="17382" y="497006"/>
                  <a:pt x="43311" y="817152"/>
                  <a:pt x="39078" y="885944"/>
                </a:cubicBezTo>
                <a:cubicBezTo>
                  <a:pt x="34845" y="954736"/>
                  <a:pt x="27436" y="845727"/>
                  <a:pt x="23203" y="762119"/>
                </a:cubicBezTo>
                <a:cubicBezTo>
                  <a:pt x="18970" y="678511"/>
                  <a:pt x="-20189" y="508648"/>
                  <a:pt x="13678" y="384294"/>
                </a:cubicBezTo>
                <a:cubicBezTo>
                  <a:pt x="47545" y="259940"/>
                  <a:pt x="220582" y="5940"/>
                  <a:pt x="226403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F875106-3EF9-4DEF-B049-824512F5F555}"/>
              </a:ext>
            </a:extLst>
          </p:cNvPr>
          <p:cNvSpPr/>
          <p:nvPr/>
        </p:nvSpPr>
        <p:spPr>
          <a:xfrm>
            <a:off x="2781242" y="6389996"/>
            <a:ext cx="195159" cy="560533"/>
          </a:xfrm>
          <a:custGeom>
            <a:avLst/>
            <a:gdLst>
              <a:gd name="connsiteX0" fmla="*/ 136583 w 195159"/>
              <a:gd name="connsiteY0" fmla="*/ 1279 h 560533"/>
              <a:gd name="connsiteX1" fmla="*/ 174683 w 195159"/>
              <a:gd name="connsiteY1" fmla="*/ 174317 h 560533"/>
              <a:gd name="connsiteX2" fmla="*/ 96896 w 195159"/>
              <a:gd name="connsiteY2" fmla="*/ 321954 h 560533"/>
              <a:gd name="connsiteX3" fmla="*/ 58 w 195159"/>
              <a:gd name="connsiteY3" fmla="*/ 560079 h 560533"/>
              <a:gd name="connsiteX4" fmla="*/ 84196 w 195159"/>
              <a:gd name="connsiteY4" fmla="*/ 377517 h 560533"/>
              <a:gd name="connsiteX5" fmla="*/ 184208 w 195159"/>
              <a:gd name="connsiteY5" fmla="*/ 217179 h 560533"/>
              <a:gd name="connsiteX6" fmla="*/ 187383 w 195159"/>
              <a:gd name="connsiteY6" fmla="*/ 101292 h 560533"/>
              <a:gd name="connsiteX7" fmla="*/ 136583 w 195159"/>
              <a:gd name="connsiteY7" fmla="*/ 1279 h 56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159" h="560533">
                <a:moveTo>
                  <a:pt x="136583" y="1279"/>
                </a:moveTo>
                <a:cubicBezTo>
                  <a:pt x="134466" y="13450"/>
                  <a:pt x="181298" y="120871"/>
                  <a:pt x="174683" y="174317"/>
                </a:cubicBezTo>
                <a:cubicBezTo>
                  <a:pt x="168069" y="227763"/>
                  <a:pt x="126000" y="257660"/>
                  <a:pt x="96896" y="321954"/>
                </a:cubicBezTo>
                <a:cubicBezTo>
                  <a:pt x="67792" y="386248"/>
                  <a:pt x="2175" y="550819"/>
                  <a:pt x="58" y="560079"/>
                </a:cubicBezTo>
                <a:cubicBezTo>
                  <a:pt x="-2059" y="569339"/>
                  <a:pt x="53504" y="434667"/>
                  <a:pt x="84196" y="377517"/>
                </a:cubicBezTo>
                <a:cubicBezTo>
                  <a:pt x="114888" y="320367"/>
                  <a:pt x="167010" y="263216"/>
                  <a:pt x="184208" y="217179"/>
                </a:cubicBezTo>
                <a:cubicBezTo>
                  <a:pt x="201406" y="171142"/>
                  <a:pt x="195056" y="135688"/>
                  <a:pt x="187383" y="101292"/>
                </a:cubicBezTo>
                <a:cubicBezTo>
                  <a:pt x="179710" y="66896"/>
                  <a:pt x="138700" y="-10892"/>
                  <a:pt x="136583" y="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10592FAE-4DA3-4074-9610-93E125AADDB1}"/>
              </a:ext>
            </a:extLst>
          </p:cNvPr>
          <p:cNvSpPr/>
          <p:nvPr/>
        </p:nvSpPr>
        <p:spPr>
          <a:xfrm>
            <a:off x="2806612" y="6475317"/>
            <a:ext cx="97008" cy="241620"/>
          </a:xfrm>
          <a:custGeom>
            <a:avLst/>
            <a:gdLst>
              <a:gd name="connsiteX0" fmla="*/ 62001 w 97008"/>
              <a:gd name="connsiteY0" fmla="*/ 96 h 241620"/>
              <a:gd name="connsiteX1" fmla="*/ 95338 w 97008"/>
              <a:gd name="connsiteY1" fmla="*/ 162021 h 241620"/>
              <a:gd name="connsiteX2" fmla="*/ 88 w 97008"/>
              <a:gd name="connsiteY2" fmla="*/ 241396 h 241620"/>
              <a:gd name="connsiteX3" fmla="*/ 77876 w 97008"/>
              <a:gd name="connsiteY3" fmla="*/ 139796 h 241620"/>
              <a:gd name="connsiteX4" fmla="*/ 62001 w 97008"/>
              <a:gd name="connsiteY4" fmla="*/ 96 h 24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08" h="241620">
                <a:moveTo>
                  <a:pt x="62001" y="96"/>
                </a:moveTo>
                <a:cubicBezTo>
                  <a:pt x="64911" y="3800"/>
                  <a:pt x="105657" y="121804"/>
                  <a:pt x="95338" y="162021"/>
                </a:cubicBezTo>
                <a:cubicBezTo>
                  <a:pt x="85019" y="202238"/>
                  <a:pt x="2998" y="245100"/>
                  <a:pt x="88" y="241396"/>
                </a:cubicBezTo>
                <a:cubicBezTo>
                  <a:pt x="-2822" y="237692"/>
                  <a:pt x="66764" y="178954"/>
                  <a:pt x="77876" y="139796"/>
                </a:cubicBezTo>
                <a:cubicBezTo>
                  <a:pt x="88989" y="100638"/>
                  <a:pt x="59091" y="-3608"/>
                  <a:pt x="62001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E7266A9-D5E9-45CB-97E2-97448D8C5175}"/>
              </a:ext>
            </a:extLst>
          </p:cNvPr>
          <p:cNvSpPr/>
          <p:nvPr/>
        </p:nvSpPr>
        <p:spPr>
          <a:xfrm>
            <a:off x="3625029" y="6525619"/>
            <a:ext cx="195846" cy="296459"/>
          </a:xfrm>
          <a:custGeom>
            <a:avLst/>
            <a:gdLst>
              <a:gd name="connsiteX0" fmla="*/ 195554 w 195846"/>
              <a:gd name="connsiteY0" fmla="*/ 64 h 296459"/>
              <a:gd name="connsiteX1" fmla="*/ 30454 w 195846"/>
              <a:gd name="connsiteY1" fmla="*/ 154581 h 296459"/>
              <a:gd name="connsiteX2" fmla="*/ 2938 w 195846"/>
              <a:gd name="connsiteY2" fmla="*/ 296398 h 296459"/>
              <a:gd name="connsiteX3" fmla="*/ 68554 w 195846"/>
              <a:gd name="connsiteY3" fmla="*/ 137648 h 296459"/>
              <a:gd name="connsiteX4" fmla="*/ 195554 w 195846"/>
              <a:gd name="connsiteY4" fmla="*/ 64 h 29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46" h="296459">
                <a:moveTo>
                  <a:pt x="195554" y="64"/>
                </a:moveTo>
                <a:cubicBezTo>
                  <a:pt x="189204" y="2886"/>
                  <a:pt x="62557" y="105192"/>
                  <a:pt x="30454" y="154581"/>
                </a:cubicBezTo>
                <a:cubicBezTo>
                  <a:pt x="-1649" y="203970"/>
                  <a:pt x="-3412" y="299220"/>
                  <a:pt x="2938" y="296398"/>
                </a:cubicBezTo>
                <a:cubicBezTo>
                  <a:pt x="9288" y="293576"/>
                  <a:pt x="33982" y="187037"/>
                  <a:pt x="68554" y="137648"/>
                </a:cubicBezTo>
                <a:cubicBezTo>
                  <a:pt x="103126" y="88259"/>
                  <a:pt x="201904" y="-2758"/>
                  <a:pt x="19555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19A8B54-A6E7-41D3-A106-BF63E5415FD2}"/>
              </a:ext>
            </a:extLst>
          </p:cNvPr>
          <p:cNvSpPr/>
          <p:nvPr/>
        </p:nvSpPr>
        <p:spPr>
          <a:xfrm>
            <a:off x="5883176" y="7096100"/>
            <a:ext cx="158672" cy="422374"/>
          </a:xfrm>
          <a:custGeom>
            <a:avLst/>
            <a:gdLst>
              <a:gd name="connsiteX0" fmla="*/ 99 w 158672"/>
              <a:gd name="connsiteY0" fmla="*/ 25 h 422374"/>
              <a:gd name="connsiteX1" fmla="*/ 142974 w 158672"/>
              <a:gd name="connsiteY1" fmla="*/ 273075 h 422374"/>
              <a:gd name="connsiteX2" fmla="*/ 152499 w 158672"/>
              <a:gd name="connsiteY2" fmla="*/ 422300 h 422374"/>
              <a:gd name="connsiteX3" fmla="*/ 120749 w 158672"/>
              <a:gd name="connsiteY3" fmla="*/ 288950 h 422374"/>
              <a:gd name="connsiteX4" fmla="*/ 99 w 158672"/>
              <a:gd name="connsiteY4" fmla="*/ 25 h 42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72" h="422374">
                <a:moveTo>
                  <a:pt x="99" y="25"/>
                </a:moveTo>
                <a:cubicBezTo>
                  <a:pt x="3803" y="-2621"/>
                  <a:pt x="117574" y="202696"/>
                  <a:pt x="142974" y="273075"/>
                </a:cubicBezTo>
                <a:cubicBezTo>
                  <a:pt x="168374" y="343454"/>
                  <a:pt x="156203" y="419654"/>
                  <a:pt x="152499" y="422300"/>
                </a:cubicBezTo>
                <a:cubicBezTo>
                  <a:pt x="148795" y="424946"/>
                  <a:pt x="144562" y="356683"/>
                  <a:pt x="120749" y="288950"/>
                </a:cubicBezTo>
                <a:cubicBezTo>
                  <a:pt x="96936" y="221217"/>
                  <a:pt x="-3605" y="2671"/>
                  <a:pt x="99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721AAAF1-13B7-48C7-B111-4F7F080010ED}"/>
              </a:ext>
            </a:extLst>
          </p:cNvPr>
          <p:cNvSpPr/>
          <p:nvPr/>
        </p:nvSpPr>
        <p:spPr>
          <a:xfrm>
            <a:off x="5564864" y="6905474"/>
            <a:ext cx="211538" cy="682359"/>
          </a:xfrm>
          <a:custGeom>
            <a:avLst/>
            <a:gdLst>
              <a:gd name="connsiteX0" fmla="*/ 911 w 211538"/>
              <a:gd name="connsiteY0" fmla="*/ 151 h 682359"/>
              <a:gd name="connsiteX1" fmla="*/ 194586 w 211538"/>
              <a:gd name="connsiteY1" fmla="*/ 308126 h 682359"/>
              <a:gd name="connsiteX2" fmla="*/ 200936 w 211538"/>
              <a:gd name="connsiteY2" fmla="*/ 679601 h 682359"/>
              <a:gd name="connsiteX3" fmla="*/ 188236 w 211538"/>
              <a:gd name="connsiteY3" fmla="*/ 466876 h 682359"/>
              <a:gd name="connsiteX4" fmla="*/ 124736 w 211538"/>
              <a:gd name="connsiteY4" fmla="*/ 270026 h 682359"/>
              <a:gd name="connsiteX5" fmla="*/ 911 w 211538"/>
              <a:gd name="connsiteY5" fmla="*/ 151 h 6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38" h="682359">
                <a:moveTo>
                  <a:pt x="911" y="151"/>
                </a:moveTo>
                <a:cubicBezTo>
                  <a:pt x="12553" y="6501"/>
                  <a:pt x="161249" y="194884"/>
                  <a:pt x="194586" y="308126"/>
                </a:cubicBezTo>
                <a:cubicBezTo>
                  <a:pt x="227923" y="421368"/>
                  <a:pt x="201994" y="653143"/>
                  <a:pt x="200936" y="679601"/>
                </a:cubicBezTo>
                <a:cubicBezTo>
                  <a:pt x="199878" y="706059"/>
                  <a:pt x="200936" y="535139"/>
                  <a:pt x="188236" y="466876"/>
                </a:cubicBezTo>
                <a:cubicBezTo>
                  <a:pt x="175536" y="398613"/>
                  <a:pt x="157015" y="351518"/>
                  <a:pt x="124736" y="270026"/>
                </a:cubicBezTo>
                <a:cubicBezTo>
                  <a:pt x="92457" y="188534"/>
                  <a:pt x="-10731" y="-6199"/>
                  <a:pt x="911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4688989C-A7DE-4093-924F-8D2754EB5BB8}"/>
              </a:ext>
            </a:extLst>
          </p:cNvPr>
          <p:cNvSpPr/>
          <p:nvPr/>
        </p:nvSpPr>
        <p:spPr>
          <a:xfrm>
            <a:off x="4669795" y="6813549"/>
            <a:ext cx="579882" cy="365128"/>
          </a:xfrm>
          <a:custGeom>
            <a:avLst/>
            <a:gdLst>
              <a:gd name="connsiteX0" fmla="*/ 630 w 579882"/>
              <a:gd name="connsiteY0" fmla="*/ 1 h 365128"/>
              <a:gd name="connsiteX1" fmla="*/ 314955 w 579882"/>
              <a:gd name="connsiteY1" fmla="*/ 231776 h 365128"/>
              <a:gd name="connsiteX2" fmla="*/ 578480 w 579882"/>
              <a:gd name="connsiteY2" fmla="*/ 365126 h 365128"/>
              <a:gd name="connsiteX3" fmla="*/ 400680 w 579882"/>
              <a:gd name="connsiteY3" fmla="*/ 228601 h 365128"/>
              <a:gd name="connsiteX4" fmla="*/ 630 w 579882"/>
              <a:gd name="connsiteY4" fmla="*/ 1 h 36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882" h="365128">
                <a:moveTo>
                  <a:pt x="630" y="1"/>
                </a:moveTo>
                <a:cubicBezTo>
                  <a:pt x="-13658" y="530"/>
                  <a:pt x="218647" y="170922"/>
                  <a:pt x="314955" y="231776"/>
                </a:cubicBezTo>
                <a:cubicBezTo>
                  <a:pt x="411263" y="292630"/>
                  <a:pt x="564193" y="365655"/>
                  <a:pt x="578480" y="365126"/>
                </a:cubicBezTo>
                <a:cubicBezTo>
                  <a:pt x="592768" y="364597"/>
                  <a:pt x="495401" y="283634"/>
                  <a:pt x="400680" y="228601"/>
                </a:cubicBezTo>
                <a:cubicBezTo>
                  <a:pt x="305959" y="173568"/>
                  <a:pt x="14918" y="-528"/>
                  <a:pt x="63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F9E9C06-91D4-4914-8CBF-06102FBCD027}"/>
              </a:ext>
            </a:extLst>
          </p:cNvPr>
          <p:cNvSpPr/>
          <p:nvPr/>
        </p:nvSpPr>
        <p:spPr>
          <a:xfrm>
            <a:off x="4223807" y="6000025"/>
            <a:ext cx="218728" cy="668250"/>
          </a:xfrm>
          <a:custGeom>
            <a:avLst/>
            <a:gdLst>
              <a:gd name="connsiteX0" fmla="*/ 218018 w 218728"/>
              <a:gd name="connsiteY0" fmla="*/ 725 h 668250"/>
              <a:gd name="connsiteX1" fmla="*/ 14818 w 218728"/>
              <a:gd name="connsiteY1" fmla="*/ 340450 h 668250"/>
              <a:gd name="connsiteX2" fmla="*/ 16406 w 218728"/>
              <a:gd name="connsiteY2" fmla="*/ 611913 h 668250"/>
              <a:gd name="connsiteX3" fmla="*/ 22756 w 218728"/>
              <a:gd name="connsiteY3" fmla="*/ 648425 h 668250"/>
              <a:gd name="connsiteX4" fmla="*/ 19581 w 218728"/>
              <a:gd name="connsiteY4" fmla="*/ 370613 h 668250"/>
              <a:gd name="connsiteX5" fmla="*/ 79906 w 218728"/>
              <a:gd name="connsiteY5" fmla="*/ 253138 h 668250"/>
              <a:gd name="connsiteX6" fmla="*/ 218018 w 218728"/>
              <a:gd name="connsiteY6" fmla="*/ 725 h 66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728" h="668250">
                <a:moveTo>
                  <a:pt x="218018" y="725"/>
                </a:moveTo>
                <a:cubicBezTo>
                  <a:pt x="207170" y="15277"/>
                  <a:pt x="48420" y="238585"/>
                  <a:pt x="14818" y="340450"/>
                </a:cubicBezTo>
                <a:cubicBezTo>
                  <a:pt x="-18784" y="442315"/>
                  <a:pt x="15083" y="560584"/>
                  <a:pt x="16406" y="611913"/>
                </a:cubicBezTo>
                <a:cubicBezTo>
                  <a:pt x="17729" y="663242"/>
                  <a:pt x="22227" y="688642"/>
                  <a:pt x="22756" y="648425"/>
                </a:cubicBezTo>
                <a:cubicBezTo>
                  <a:pt x="23285" y="608208"/>
                  <a:pt x="10056" y="436494"/>
                  <a:pt x="19581" y="370613"/>
                </a:cubicBezTo>
                <a:cubicBezTo>
                  <a:pt x="29106" y="304732"/>
                  <a:pt x="47362" y="311611"/>
                  <a:pt x="79906" y="253138"/>
                </a:cubicBezTo>
                <a:cubicBezTo>
                  <a:pt x="112450" y="194665"/>
                  <a:pt x="228866" y="-13827"/>
                  <a:pt x="218018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1274ECC-74D3-420D-A97E-E775AEB9D3E0}"/>
              </a:ext>
            </a:extLst>
          </p:cNvPr>
          <p:cNvSpPr/>
          <p:nvPr/>
        </p:nvSpPr>
        <p:spPr>
          <a:xfrm>
            <a:off x="4208765" y="6757468"/>
            <a:ext cx="74344" cy="246146"/>
          </a:xfrm>
          <a:custGeom>
            <a:avLst/>
            <a:gdLst>
              <a:gd name="connsiteX0" fmla="*/ 66902 w 74344"/>
              <a:gd name="connsiteY0" fmla="*/ 1049 h 246146"/>
              <a:gd name="connsiteX1" fmla="*/ 26685 w 74344"/>
              <a:gd name="connsiteY1" fmla="*/ 170382 h 246146"/>
              <a:gd name="connsiteX2" fmla="*/ 1285 w 74344"/>
              <a:gd name="connsiteY2" fmla="*/ 244465 h 246146"/>
              <a:gd name="connsiteX3" fmla="*/ 66902 w 74344"/>
              <a:gd name="connsiteY3" fmla="*/ 104765 h 246146"/>
              <a:gd name="connsiteX4" fmla="*/ 66902 w 74344"/>
              <a:gd name="connsiteY4" fmla="*/ 1049 h 24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44" h="246146">
                <a:moveTo>
                  <a:pt x="66902" y="1049"/>
                </a:moveTo>
                <a:cubicBezTo>
                  <a:pt x="60199" y="11985"/>
                  <a:pt x="37621" y="129813"/>
                  <a:pt x="26685" y="170382"/>
                </a:cubicBezTo>
                <a:cubicBezTo>
                  <a:pt x="15749" y="210951"/>
                  <a:pt x="-5418" y="255401"/>
                  <a:pt x="1285" y="244465"/>
                </a:cubicBezTo>
                <a:cubicBezTo>
                  <a:pt x="7988" y="233529"/>
                  <a:pt x="54202" y="142159"/>
                  <a:pt x="66902" y="104765"/>
                </a:cubicBezTo>
                <a:cubicBezTo>
                  <a:pt x="79602" y="67371"/>
                  <a:pt x="73605" y="-9887"/>
                  <a:pt x="66902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7FB10A2B-631B-4FCB-A0AC-E8B8B319656E}"/>
              </a:ext>
            </a:extLst>
          </p:cNvPr>
          <p:cNvSpPr/>
          <p:nvPr/>
        </p:nvSpPr>
        <p:spPr>
          <a:xfrm>
            <a:off x="7447834" y="6818123"/>
            <a:ext cx="429330" cy="1057004"/>
          </a:xfrm>
          <a:custGeom>
            <a:avLst/>
            <a:gdLst>
              <a:gd name="connsiteX0" fmla="*/ 242016 w 429330"/>
              <a:gd name="connsiteY0" fmla="*/ 11302 h 1057004"/>
              <a:gd name="connsiteX1" fmla="*/ 315041 w 429330"/>
              <a:gd name="connsiteY1" fmla="*/ 357377 h 1057004"/>
              <a:gd name="connsiteX2" fmla="*/ 416641 w 429330"/>
              <a:gd name="connsiteY2" fmla="*/ 855852 h 1057004"/>
              <a:gd name="connsiteX3" fmla="*/ 716 w 429330"/>
              <a:gd name="connsiteY3" fmla="*/ 1055877 h 1057004"/>
              <a:gd name="connsiteX4" fmla="*/ 315041 w 429330"/>
              <a:gd name="connsiteY4" fmla="*/ 779652 h 1057004"/>
              <a:gd name="connsiteX5" fmla="*/ 242016 w 429330"/>
              <a:gd name="connsiteY5" fmla="*/ 11302 h 105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330" h="1057004">
                <a:moveTo>
                  <a:pt x="242016" y="11302"/>
                </a:moveTo>
                <a:cubicBezTo>
                  <a:pt x="242016" y="-59077"/>
                  <a:pt x="285937" y="216619"/>
                  <a:pt x="315041" y="357377"/>
                </a:cubicBezTo>
                <a:cubicBezTo>
                  <a:pt x="344145" y="498135"/>
                  <a:pt x="469028" y="739435"/>
                  <a:pt x="416641" y="855852"/>
                </a:cubicBezTo>
                <a:cubicBezTo>
                  <a:pt x="364254" y="972269"/>
                  <a:pt x="17649" y="1068577"/>
                  <a:pt x="716" y="1055877"/>
                </a:cubicBezTo>
                <a:cubicBezTo>
                  <a:pt x="-16217" y="1043177"/>
                  <a:pt x="272179" y="951102"/>
                  <a:pt x="315041" y="779652"/>
                </a:cubicBezTo>
                <a:cubicBezTo>
                  <a:pt x="357903" y="608202"/>
                  <a:pt x="242016" y="81681"/>
                  <a:pt x="242016" y="11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697AF122-5147-439E-B78C-7254E1F8FAF9}"/>
              </a:ext>
            </a:extLst>
          </p:cNvPr>
          <p:cNvSpPr/>
          <p:nvPr/>
        </p:nvSpPr>
        <p:spPr>
          <a:xfrm>
            <a:off x="7081290" y="6070576"/>
            <a:ext cx="735864" cy="446569"/>
          </a:xfrm>
          <a:custGeom>
            <a:avLst/>
            <a:gdLst>
              <a:gd name="connsiteX0" fmla="*/ 5310 w 735864"/>
              <a:gd name="connsiteY0" fmla="*/ 24 h 446569"/>
              <a:gd name="connsiteX1" fmla="*/ 396470 w 735864"/>
              <a:gd name="connsiteY1" fmla="*/ 279424 h 446569"/>
              <a:gd name="connsiteX2" fmla="*/ 726670 w 735864"/>
              <a:gd name="connsiteY2" fmla="*/ 436904 h 446569"/>
              <a:gd name="connsiteX3" fmla="*/ 604750 w 735864"/>
              <a:gd name="connsiteY3" fmla="*/ 411504 h 446569"/>
              <a:gd name="connsiteX4" fmla="*/ 198350 w 735864"/>
              <a:gd name="connsiteY4" fmla="*/ 264184 h 446569"/>
              <a:gd name="connsiteX5" fmla="*/ 5310 w 735864"/>
              <a:gd name="connsiteY5" fmla="*/ 24 h 44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864" h="446569">
                <a:moveTo>
                  <a:pt x="5310" y="24"/>
                </a:moveTo>
                <a:cubicBezTo>
                  <a:pt x="38330" y="2564"/>
                  <a:pt x="276243" y="206611"/>
                  <a:pt x="396470" y="279424"/>
                </a:cubicBezTo>
                <a:cubicBezTo>
                  <a:pt x="516697" y="352237"/>
                  <a:pt x="691957" y="414891"/>
                  <a:pt x="726670" y="436904"/>
                </a:cubicBezTo>
                <a:cubicBezTo>
                  <a:pt x="761383" y="458917"/>
                  <a:pt x="692803" y="440291"/>
                  <a:pt x="604750" y="411504"/>
                </a:cubicBezTo>
                <a:cubicBezTo>
                  <a:pt x="516697" y="382717"/>
                  <a:pt x="296563" y="336151"/>
                  <a:pt x="198350" y="264184"/>
                </a:cubicBezTo>
                <a:cubicBezTo>
                  <a:pt x="100137" y="192217"/>
                  <a:pt x="-27710" y="-2516"/>
                  <a:pt x="531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41E87116-A4A0-4069-BBF9-13AE09DDE2D1}"/>
              </a:ext>
            </a:extLst>
          </p:cNvPr>
          <p:cNvSpPr/>
          <p:nvPr/>
        </p:nvSpPr>
        <p:spPr>
          <a:xfrm>
            <a:off x="4779424" y="8519520"/>
            <a:ext cx="335164" cy="311806"/>
          </a:xfrm>
          <a:custGeom>
            <a:avLst/>
            <a:gdLst>
              <a:gd name="connsiteX0" fmla="*/ 334443 w 335164"/>
              <a:gd name="connsiteY0" fmla="*/ 63 h 311806"/>
              <a:gd name="connsiteX1" fmla="*/ 127009 w 335164"/>
              <a:gd name="connsiteY1" fmla="*/ 237130 h 311806"/>
              <a:gd name="connsiteX2" fmla="*/ 9 w 335164"/>
              <a:gd name="connsiteY2" fmla="*/ 311213 h 311806"/>
              <a:gd name="connsiteX3" fmla="*/ 120659 w 335164"/>
              <a:gd name="connsiteY3" fmla="*/ 268880 h 311806"/>
              <a:gd name="connsiteX4" fmla="*/ 192626 w 335164"/>
              <a:gd name="connsiteY4" fmla="*/ 213847 h 311806"/>
              <a:gd name="connsiteX5" fmla="*/ 334443 w 335164"/>
              <a:gd name="connsiteY5" fmla="*/ 63 h 311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164" h="311806">
                <a:moveTo>
                  <a:pt x="334443" y="63"/>
                </a:moveTo>
                <a:cubicBezTo>
                  <a:pt x="323507" y="3944"/>
                  <a:pt x="182748" y="185272"/>
                  <a:pt x="127009" y="237130"/>
                </a:cubicBezTo>
                <a:cubicBezTo>
                  <a:pt x="71270" y="288988"/>
                  <a:pt x="1067" y="305922"/>
                  <a:pt x="9" y="311213"/>
                </a:cubicBezTo>
                <a:cubicBezTo>
                  <a:pt x="-1049" y="316504"/>
                  <a:pt x="88556" y="285108"/>
                  <a:pt x="120659" y="268880"/>
                </a:cubicBezTo>
                <a:cubicBezTo>
                  <a:pt x="152762" y="252652"/>
                  <a:pt x="156290" y="257239"/>
                  <a:pt x="192626" y="213847"/>
                </a:cubicBezTo>
                <a:cubicBezTo>
                  <a:pt x="228962" y="170455"/>
                  <a:pt x="345379" y="-3818"/>
                  <a:pt x="334443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CD661173-19CE-448B-B0CD-165419637C08}"/>
              </a:ext>
            </a:extLst>
          </p:cNvPr>
          <p:cNvSpPr/>
          <p:nvPr/>
        </p:nvSpPr>
        <p:spPr>
          <a:xfrm>
            <a:off x="4679886" y="8830628"/>
            <a:ext cx="184314" cy="381269"/>
          </a:xfrm>
          <a:custGeom>
            <a:avLst/>
            <a:gdLst>
              <a:gd name="connsiteX0" fmla="*/ 184214 w 184314"/>
              <a:gd name="connsiteY0" fmla="*/ 105 h 381269"/>
              <a:gd name="connsiteX1" fmla="*/ 97431 w 184314"/>
              <a:gd name="connsiteY1" fmla="*/ 205422 h 381269"/>
              <a:gd name="connsiteX2" fmla="*/ 64 w 184314"/>
              <a:gd name="connsiteY2" fmla="*/ 381105 h 381269"/>
              <a:gd name="connsiteX3" fmla="*/ 112247 w 184314"/>
              <a:gd name="connsiteY3" fmla="*/ 232939 h 381269"/>
              <a:gd name="connsiteX4" fmla="*/ 184214 w 184314"/>
              <a:gd name="connsiteY4" fmla="*/ 105 h 381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314" h="381269">
                <a:moveTo>
                  <a:pt x="184214" y="105"/>
                </a:moveTo>
                <a:cubicBezTo>
                  <a:pt x="181745" y="-4481"/>
                  <a:pt x="128123" y="141922"/>
                  <a:pt x="97431" y="205422"/>
                </a:cubicBezTo>
                <a:cubicBezTo>
                  <a:pt x="66739" y="268922"/>
                  <a:pt x="-2405" y="376519"/>
                  <a:pt x="64" y="381105"/>
                </a:cubicBezTo>
                <a:cubicBezTo>
                  <a:pt x="2533" y="385691"/>
                  <a:pt x="81202" y="293264"/>
                  <a:pt x="112247" y="232939"/>
                </a:cubicBezTo>
                <a:cubicBezTo>
                  <a:pt x="143291" y="172614"/>
                  <a:pt x="186683" y="4691"/>
                  <a:pt x="184214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AEF11073-BD10-4FF2-AF1A-1194B6210484}"/>
              </a:ext>
            </a:extLst>
          </p:cNvPr>
          <p:cNvSpPr/>
          <p:nvPr/>
        </p:nvSpPr>
        <p:spPr>
          <a:xfrm>
            <a:off x="4705150" y="8843401"/>
            <a:ext cx="100643" cy="319711"/>
          </a:xfrm>
          <a:custGeom>
            <a:avLst/>
            <a:gdLst>
              <a:gd name="connsiteX0" fmla="*/ 99683 w 100643"/>
              <a:gd name="connsiteY0" fmla="*/ 32 h 319711"/>
              <a:gd name="connsiteX1" fmla="*/ 57350 w 100643"/>
              <a:gd name="connsiteY1" fmla="*/ 188416 h 319711"/>
              <a:gd name="connsiteX2" fmla="*/ 200 w 100643"/>
              <a:gd name="connsiteY2" fmla="*/ 319649 h 319711"/>
              <a:gd name="connsiteX3" fmla="*/ 78517 w 100643"/>
              <a:gd name="connsiteY3" fmla="*/ 203232 h 319711"/>
              <a:gd name="connsiteX4" fmla="*/ 99683 w 100643"/>
              <a:gd name="connsiteY4" fmla="*/ 32 h 319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43" h="319711">
                <a:moveTo>
                  <a:pt x="99683" y="32"/>
                </a:moveTo>
                <a:cubicBezTo>
                  <a:pt x="96155" y="-2437"/>
                  <a:pt x="73930" y="135147"/>
                  <a:pt x="57350" y="188416"/>
                </a:cubicBezTo>
                <a:cubicBezTo>
                  <a:pt x="40770" y="241685"/>
                  <a:pt x="-3328" y="317180"/>
                  <a:pt x="200" y="319649"/>
                </a:cubicBezTo>
                <a:cubicBezTo>
                  <a:pt x="3728" y="322118"/>
                  <a:pt x="59820" y="250504"/>
                  <a:pt x="78517" y="203232"/>
                </a:cubicBezTo>
                <a:cubicBezTo>
                  <a:pt x="97214" y="155960"/>
                  <a:pt x="103211" y="2501"/>
                  <a:pt x="99683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8CBA4A0A-FDC8-4B4A-8D67-7FE972A35C37}"/>
              </a:ext>
            </a:extLst>
          </p:cNvPr>
          <p:cNvSpPr/>
          <p:nvPr/>
        </p:nvSpPr>
        <p:spPr>
          <a:xfrm>
            <a:off x="4652210" y="8563997"/>
            <a:ext cx="533657" cy="704033"/>
          </a:xfrm>
          <a:custGeom>
            <a:avLst/>
            <a:gdLst>
              <a:gd name="connsiteX0" fmla="*/ 533623 w 533657"/>
              <a:gd name="connsiteY0" fmla="*/ 36 h 704033"/>
              <a:gd name="connsiteX1" fmla="*/ 448957 w 533657"/>
              <a:gd name="connsiteY1" fmla="*/ 177836 h 704033"/>
              <a:gd name="connsiteX2" fmla="*/ 269040 w 533657"/>
              <a:gd name="connsiteY2" fmla="*/ 402203 h 704033"/>
              <a:gd name="connsiteX3" fmla="*/ 97590 w 533657"/>
              <a:gd name="connsiteY3" fmla="*/ 637153 h 704033"/>
              <a:gd name="connsiteX4" fmla="*/ 223 w 533657"/>
              <a:gd name="connsiteY4" fmla="*/ 702770 h 704033"/>
              <a:gd name="connsiteX5" fmla="*/ 122990 w 533657"/>
              <a:gd name="connsiteY5" fmla="*/ 594820 h 704033"/>
              <a:gd name="connsiteX6" fmla="*/ 355823 w 533657"/>
              <a:gd name="connsiteY6" fmla="*/ 262503 h 704033"/>
              <a:gd name="connsiteX7" fmla="*/ 440490 w 533657"/>
              <a:gd name="connsiteY7" fmla="*/ 163020 h 704033"/>
              <a:gd name="connsiteX8" fmla="*/ 533623 w 533657"/>
              <a:gd name="connsiteY8" fmla="*/ 36 h 704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657" h="704033">
                <a:moveTo>
                  <a:pt x="533623" y="36"/>
                </a:moveTo>
                <a:cubicBezTo>
                  <a:pt x="535034" y="2505"/>
                  <a:pt x="493054" y="110808"/>
                  <a:pt x="448957" y="177836"/>
                </a:cubicBezTo>
                <a:cubicBezTo>
                  <a:pt x="404860" y="244864"/>
                  <a:pt x="327601" y="325650"/>
                  <a:pt x="269040" y="402203"/>
                </a:cubicBezTo>
                <a:cubicBezTo>
                  <a:pt x="210479" y="478756"/>
                  <a:pt x="142393" y="587059"/>
                  <a:pt x="97590" y="637153"/>
                </a:cubicBezTo>
                <a:cubicBezTo>
                  <a:pt x="52787" y="687248"/>
                  <a:pt x="-4010" y="709826"/>
                  <a:pt x="223" y="702770"/>
                </a:cubicBezTo>
                <a:cubicBezTo>
                  <a:pt x="4456" y="695714"/>
                  <a:pt x="63723" y="668198"/>
                  <a:pt x="122990" y="594820"/>
                </a:cubicBezTo>
                <a:cubicBezTo>
                  <a:pt x="182257" y="521442"/>
                  <a:pt x="302906" y="334470"/>
                  <a:pt x="355823" y="262503"/>
                </a:cubicBezTo>
                <a:cubicBezTo>
                  <a:pt x="408740" y="190536"/>
                  <a:pt x="412620" y="204295"/>
                  <a:pt x="440490" y="163020"/>
                </a:cubicBezTo>
                <a:cubicBezTo>
                  <a:pt x="468359" y="121745"/>
                  <a:pt x="532212" y="-2433"/>
                  <a:pt x="533623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2C9B42E5-F48C-4867-BABA-89366664721B}"/>
              </a:ext>
            </a:extLst>
          </p:cNvPr>
          <p:cNvSpPr/>
          <p:nvPr/>
        </p:nvSpPr>
        <p:spPr>
          <a:xfrm>
            <a:off x="5317045" y="8530957"/>
            <a:ext cx="165344" cy="501414"/>
          </a:xfrm>
          <a:custGeom>
            <a:avLst/>
            <a:gdLst>
              <a:gd name="connsiteX0" fmla="*/ 165122 w 165344"/>
              <a:gd name="connsiteY0" fmla="*/ 1326 h 501414"/>
              <a:gd name="connsiteX1" fmla="*/ 131255 w 165344"/>
              <a:gd name="connsiteY1" fmla="*/ 200293 h 501414"/>
              <a:gd name="connsiteX2" fmla="*/ 133372 w 165344"/>
              <a:gd name="connsiteY2" fmla="*/ 488160 h 501414"/>
              <a:gd name="connsiteX3" fmla="*/ 133372 w 165344"/>
              <a:gd name="connsiteY3" fmla="*/ 411960 h 501414"/>
              <a:gd name="connsiteX4" fmla="*/ 22 w 165344"/>
              <a:gd name="connsiteY4" fmla="*/ 50010 h 501414"/>
              <a:gd name="connsiteX5" fmla="*/ 122788 w 165344"/>
              <a:gd name="connsiteY5" fmla="*/ 318826 h 501414"/>
              <a:gd name="connsiteX6" fmla="*/ 120672 w 165344"/>
              <a:gd name="connsiteY6" fmla="*/ 229926 h 501414"/>
              <a:gd name="connsiteX7" fmla="*/ 112205 w 165344"/>
              <a:gd name="connsiteY7" fmla="*/ 117743 h 501414"/>
              <a:gd name="connsiteX8" fmla="*/ 165122 w 165344"/>
              <a:gd name="connsiteY8" fmla="*/ 1326 h 501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5344" h="501414">
                <a:moveTo>
                  <a:pt x="165122" y="1326"/>
                </a:moveTo>
                <a:cubicBezTo>
                  <a:pt x="168297" y="15084"/>
                  <a:pt x="136547" y="119154"/>
                  <a:pt x="131255" y="200293"/>
                </a:cubicBezTo>
                <a:cubicBezTo>
                  <a:pt x="125963" y="281432"/>
                  <a:pt x="133019" y="452882"/>
                  <a:pt x="133372" y="488160"/>
                </a:cubicBezTo>
                <a:cubicBezTo>
                  <a:pt x="133725" y="523438"/>
                  <a:pt x="155597" y="484985"/>
                  <a:pt x="133372" y="411960"/>
                </a:cubicBezTo>
                <a:cubicBezTo>
                  <a:pt x="111147" y="338935"/>
                  <a:pt x="1786" y="65532"/>
                  <a:pt x="22" y="50010"/>
                </a:cubicBezTo>
                <a:cubicBezTo>
                  <a:pt x="-1742" y="34488"/>
                  <a:pt x="102680" y="288840"/>
                  <a:pt x="122788" y="318826"/>
                </a:cubicBezTo>
                <a:cubicBezTo>
                  <a:pt x="142896" y="348812"/>
                  <a:pt x="122436" y="263440"/>
                  <a:pt x="120672" y="229926"/>
                </a:cubicBezTo>
                <a:cubicBezTo>
                  <a:pt x="118908" y="196412"/>
                  <a:pt x="103386" y="150904"/>
                  <a:pt x="112205" y="117743"/>
                </a:cubicBezTo>
                <a:cubicBezTo>
                  <a:pt x="121024" y="84582"/>
                  <a:pt x="161947" y="-12432"/>
                  <a:pt x="165122" y="1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C97F3BEF-1B88-4C4D-829E-91EF01A204C5}"/>
              </a:ext>
            </a:extLst>
          </p:cNvPr>
          <p:cNvSpPr/>
          <p:nvPr/>
        </p:nvSpPr>
        <p:spPr>
          <a:xfrm>
            <a:off x="4484613" y="7888205"/>
            <a:ext cx="133917" cy="240251"/>
          </a:xfrm>
          <a:custGeom>
            <a:avLst/>
            <a:gdLst>
              <a:gd name="connsiteX0" fmla="*/ 111200 w 133917"/>
              <a:gd name="connsiteY0" fmla="*/ 83 h 240251"/>
              <a:gd name="connsiteX1" fmla="*/ 133425 w 133917"/>
              <a:gd name="connsiteY1" fmla="*/ 112795 h 240251"/>
              <a:gd name="connsiteX2" fmla="*/ 87387 w 133917"/>
              <a:gd name="connsiteY2" fmla="*/ 168358 h 240251"/>
              <a:gd name="connsiteX3" fmla="*/ 75 w 133917"/>
              <a:gd name="connsiteY3" fmla="*/ 239795 h 240251"/>
              <a:gd name="connsiteX4" fmla="*/ 103262 w 133917"/>
              <a:gd name="connsiteY4" fmla="*/ 131845 h 240251"/>
              <a:gd name="connsiteX5" fmla="*/ 111200 w 133917"/>
              <a:gd name="connsiteY5" fmla="*/ 83 h 24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917" h="240251">
                <a:moveTo>
                  <a:pt x="111200" y="83"/>
                </a:moveTo>
                <a:cubicBezTo>
                  <a:pt x="116227" y="-3092"/>
                  <a:pt x="137394" y="84749"/>
                  <a:pt x="133425" y="112795"/>
                </a:cubicBezTo>
                <a:cubicBezTo>
                  <a:pt x="129456" y="140841"/>
                  <a:pt x="109612" y="147191"/>
                  <a:pt x="87387" y="168358"/>
                </a:cubicBezTo>
                <a:cubicBezTo>
                  <a:pt x="65162" y="189525"/>
                  <a:pt x="-2571" y="245880"/>
                  <a:pt x="75" y="239795"/>
                </a:cubicBezTo>
                <a:cubicBezTo>
                  <a:pt x="2721" y="233710"/>
                  <a:pt x="84477" y="167299"/>
                  <a:pt x="103262" y="131845"/>
                </a:cubicBezTo>
                <a:cubicBezTo>
                  <a:pt x="122047" y="96391"/>
                  <a:pt x="106173" y="3258"/>
                  <a:pt x="111200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EE9BCFD8-0CFE-40FE-9AD2-9DF58DEFE72D}"/>
              </a:ext>
            </a:extLst>
          </p:cNvPr>
          <p:cNvSpPr/>
          <p:nvPr/>
        </p:nvSpPr>
        <p:spPr>
          <a:xfrm>
            <a:off x="4181671" y="8032750"/>
            <a:ext cx="117384" cy="149226"/>
          </a:xfrm>
          <a:custGeom>
            <a:avLst/>
            <a:gdLst>
              <a:gd name="connsiteX0" fmla="*/ 117279 w 117384"/>
              <a:gd name="connsiteY0" fmla="*/ 0 h 149226"/>
              <a:gd name="connsiteX1" fmla="*/ 23617 w 117384"/>
              <a:gd name="connsiteY1" fmla="*/ 87313 h 149226"/>
              <a:gd name="connsiteX2" fmla="*/ 26792 w 117384"/>
              <a:gd name="connsiteY2" fmla="*/ 149225 h 149226"/>
              <a:gd name="connsiteX3" fmla="*/ 2979 w 117384"/>
              <a:gd name="connsiteY3" fmla="*/ 85725 h 149226"/>
              <a:gd name="connsiteX4" fmla="*/ 117279 w 117384"/>
              <a:gd name="connsiteY4" fmla="*/ 0 h 149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384" h="149226">
                <a:moveTo>
                  <a:pt x="117279" y="0"/>
                </a:moveTo>
                <a:cubicBezTo>
                  <a:pt x="120719" y="265"/>
                  <a:pt x="38698" y="62442"/>
                  <a:pt x="23617" y="87313"/>
                </a:cubicBezTo>
                <a:cubicBezTo>
                  <a:pt x="8536" y="112184"/>
                  <a:pt x="30232" y="149490"/>
                  <a:pt x="26792" y="149225"/>
                </a:cubicBezTo>
                <a:cubicBezTo>
                  <a:pt x="23352" y="148960"/>
                  <a:pt x="-9985" y="108214"/>
                  <a:pt x="2979" y="85725"/>
                </a:cubicBezTo>
                <a:cubicBezTo>
                  <a:pt x="15943" y="63236"/>
                  <a:pt x="113839" y="-265"/>
                  <a:pt x="11727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F7F3A0BF-C42A-45CF-8919-2EA6FFA6E1FD}"/>
              </a:ext>
            </a:extLst>
          </p:cNvPr>
          <p:cNvSpPr/>
          <p:nvPr/>
        </p:nvSpPr>
        <p:spPr>
          <a:xfrm>
            <a:off x="4525045" y="7740856"/>
            <a:ext cx="117055" cy="147448"/>
          </a:xfrm>
          <a:custGeom>
            <a:avLst/>
            <a:gdLst>
              <a:gd name="connsiteX0" fmla="*/ 16793 w 117055"/>
              <a:gd name="connsiteY0" fmla="*/ 1382 h 147448"/>
              <a:gd name="connsiteX1" fmla="*/ 70768 w 117055"/>
              <a:gd name="connsiteY1" fmla="*/ 126794 h 147448"/>
              <a:gd name="connsiteX2" fmla="*/ 116805 w 117055"/>
              <a:gd name="connsiteY2" fmla="*/ 145844 h 147448"/>
              <a:gd name="connsiteX3" fmla="*/ 50130 w 117055"/>
              <a:gd name="connsiteY3" fmla="*/ 110919 h 147448"/>
              <a:gd name="connsiteX4" fmla="*/ 918 w 117055"/>
              <a:gd name="connsiteY4" fmla="*/ 61707 h 147448"/>
              <a:gd name="connsiteX5" fmla="*/ 16793 w 117055"/>
              <a:gd name="connsiteY5" fmla="*/ 1382 h 14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055" h="147448">
                <a:moveTo>
                  <a:pt x="16793" y="1382"/>
                </a:moveTo>
                <a:cubicBezTo>
                  <a:pt x="28435" y="12230"/>
                  <a:pt x="54099" y="102717"/>
                  <a:pt x="70768" y="126794"/>
                </a:cubicBezTo>
                <a:cubicBezTo>
                  <a:pt x="87437" y="150871"/>
                  <a:pt x="120245" y="148490"/>
                  <a:pt x="116805" y="145844"/>
                </a:cubicBezTo>
                <a:cubicBezTo>
                  <a:pt x="113365" y="143198"/>
                  <a:pt x="69444" y="124942"/>
                  <a:pt x="50130" y="110919"/>
                </a:cubicBezTo>
                <a:cubicBezTo>
                  <a:pt x="30816" y="96896"/>
                  <a:pt x="4622" y="76788"/>
                  <a:pt x="918" y="61707"/>
                </a:cubicBezTo>
                <a:cubicBezTo>
                  <a:pt x="-2786" y="46626"/>
                  <a:pt x="5151" y="-9466"/>
                  <a:pt x="16793" y="1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6A524B3D-F8E5-4A38-9F97-BFDD548619D3}"/>
              </a:ext>
            </a:extLst>
          </p:cNvPr>
          <p:cNvSpPr/>
          <p:nvPr/>
        </p:nvSpPr>
        <p:spPr>
          <a:xfrm>
            <a:off x="5079929" y="8045429"/>
            <a:ext cx="97416" cy="250899"/>
          </a:xfrm>
          <a:custGeom>
            <a:avLst/>
            <a:gdLst>
              <a:gd name="connsiteX0" fmla="*/ 61984 w 97416"/>
              <a:gd name="connsiteY0" fmla="*/ 21 h 250899"/>
              <a:gd name="connsiteX1" fmla="*/ 79446 w 97416"/>
              <a:gd name="connsiteY1" fmla="*/ 158771 h 250899"/>
              <a:gd name="connsiteX2" fmla="*/ 71 w 97416"/>
              <a:gd name="connsiteY2" fmla="*/ 250846 h 250899"/>
              <a:gd name="connsiteX3" fmla="*/ 95321 w 97416"/>
              <a:gd name="connsiteY3" fmla="*/ 169884 h 250899"/>
              <a:gd name="connsiteX4" fmla="*/ 61984 w 97416"/>
              <a:gd name="connsiteY4" fmla="*/ 21 h 25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416" h="250899">
                <a:moveTo>
                  <a:pt x="61984" y="21"/>
                </a:moveTo>
                <a:cubicBezTo>
                  <a:pt x="59338" y="-1831"/>
                  <a:pt x="89765" y="116967"/>
                  <a:pt x="79446" y="158771"/>
                </a:cubicBezTo>
                <a:cubicBezTo>
                  <a:pt x="69127" y="200575"/>
                  <a:pt x="-2575" y="248994"/>
                  <a:pt x="71" y="250846"/>
                </a:cubicBezTo>
                <a:cubicBezTo>
                  <a:pt x="2717" y="252698"/>
                  <a:pt x="83415" y="206396"/>
                  <a:pt x="95321" y="169884"/>
                </a:cubicBezTo>
                <a:cubicBezTo>
                  <a:pt x="107227" y="133372"/>
                  <a:pt x="64630" y="1873"/>
                  <a:pt x="61984" y="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382B01EF-7F59-4042-801F-10EC96BEBB90}"/>
              </a:ext>
            </a:extLst>
          </p:cNvPr>
          <p:cNvSpPr/>
          <p:nvPr/>
        </p:nvSpPr>
        <p:spPr>
          <a:xfrm>
            <a:off x="4859174" y="7961313"/>
            <a:ext cx="60504" cy="255587"/>
          </a:xfrm>
          <a:custGeom>
            <a:avLst/>
            <a:gdLst>
              <a:gd name="connsiteX0" fmla="*/ 164 w 60504"/>
              <a:gd name="connsiteY0" fmla="*/ 0 h 255587"/>
              <a:gd name="connsiteX1" fmla="*/ 41439 w 60504"/>
              <a:gd name="connsiteY1" fmla="*/ 149225 h 255587"/>
              <a:gd name="connsiteX2" fmla="*/ 3339 w 60504"/>
              <a:gd name="connsiteY2" fmla="*/ 255587 h 255587"/>
              <a:gd name="connsiteX3" fmla="*/ 60489 w 60504"/>
              <a:gd name="connsiteY3" fmla="*/ 147637 h 255587"/>
              <a:gd name="connsiteX4" fmla="*/ 164 w 60504"/>
              <a:gd name="connsiteY4" fmla="*/ 0 h 25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04" h="255587">
                <a:moveTo>
                  <a:pt x="164" y="0"/>
                </a:moveTo>
                <a:cubicBezTo>
                  <a:pt x="-3011" y="265"/>
                  <a:pt x="40910" y="106627"/>
                  <a:pt x="41439" y="149225"/>
                </a:cubicBezTo>
                <a:cubicBezTo>
                  <a:pt x="41968" y="191823"/>
                  <a:pt x="164" y="255852"/>
                  <a:pt x="3339" y="255587"/>
                </a:cubicBezTo>
                <a:cubicBezTo>
                  <a:pt x="6514" y="255322"/>
                  <a:pt x="61547" y="184149"/>
                  <a:pt x="60489" y="147637"/>
                </a:cubicBezTo>
                <a:cubicBezTo>
                  <a:pt x="59431" y="111125"/>
                  <a:pt x="3339" y="-265"/>
                  <a:pt x="1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76715353-D932-45CD-8F6F-35A737466DD8}"/>
              </a:ext>
            </a:extLst>
          </p:cNvPr>
          <p:cNvSpPr/>
          <p:nvPr/>
        </p:nvSpPr>
        <p:spPr>
          <a:xfrm>
            <a:off x="3682855" y="7916799"/>
            <a:ext cx="316915" cy="163636"/>
          </a:xfrm>
          <a:custGeom>
            <a:avLst/>
            <a:gdLst>
              <a:gd name="connsiteX0" fmla="*/ 304945 w 316915"/>
              <a:gd name="connsiteY0" fmla="*/ 64 h 163636"/>
              <a:gd name="connsiteX1" fmla="*/ 285895 w 316915"/>
              <a:gd name="connsiteY1" fmla="*/ 84201 h 163636"/>
              <a:gd name="connsiteX2" fmla="*/ 145 w 316915"/>
              <a:gd name="connsiteY2" fmla="*/ 163576 h 163636"/>
              <a:gd name="connsiteX3" fmla="*/ 247795 w 316915"/>
              <a:gd name="connsiteY3" fmla="*/ 71501 h 163636"/>
              <a:gd name="connsiteX4" fmla="*/ 304945 w 316915"/>
              <a:gd name="connsiteY4" fmla="*/ 64 h 163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915" h="163636">
                <a:moveTo>
                  <a:pt x="304945" y="64"/>
                </a:moveTo>
                <a:cubicBezTo>
                  <a:pt x="311295" y="2181"/>
                  <a:pt x="336695" y="56949"/>
                  <a:pt x="285895" y="84201"/>
                </a:cubicBezTo>
                <a:cubicBezTo>
                  <a:pt x="235095" y="111453"/>
                  <a:pt x="6495" y="165693"/>
                  <a:pt x="145" y="163576"/>
                </a:cubicBezTo>
                <a:cubicBezTo>
                  <a:pt x="-6205" y="161459"/>
                  <a:pt x="196730" y="94255"/>
                  <a:pt x="247795" y="71501"/>
                </a:cubicBezTo>
                <a:cubicBezTo>
                  <a:pt x="298860" y="48747"/>
                  <a:pt x="298595" y="-2053"/>
                  <a:pt x="304945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092AA988-CADE-41E8-8209-8EC7055E9334}"/>
              </a:ext>
            </a:extLst>
          </p:cNvPr>
          <p:cNvSpPr/>
          <p:nvPr/>
        </p:nvSpPr>
        <p:spPr>
          <a:xfrm>
            <a:off x="3504596" y="7872949"/>
            <a:ext cx="310117" cy="212224"/>
          </a:xfrm>
          <a:custGeom>
            <a:avLst/>
            <a:gdLst>
              <a:gd name="connsiteX0" fmla="*/ 306992 w 310117"/>
              <a:gd name="connsiteY0" fmla="*/ 2639 h 212224"/>
              <a:gd name="connsiteX1" fmla="*/ 102204 w 310117"/>
              <a:gd name="connsiteY1" fmla="*/ 85189 h 212224"/>
              <a:gd name="connsiteX2" fmla="*/ 48229 w 310117"/>
              <a:gd name="connsiteY2" fmla="*/ 212189 h 212224"/>
              <a:gd name="connsiteX3" fmla="*/ 19654 w 310117"/>
              <a:gd name="connsiteY3" fmla="*/ 72489 h 212224"/>
              <a:gd name="connsiteX4" fmla="*/ 2192 w 310117"/>
              <a:gd name="connsiteY4" fmla="*/ 8989 h 212224"/>
              <a:gd name="connsiteX5" fmla="*/ 70454 w 310117"/>
              <a:gd name="connsiteY5" fmla="*/ 86776 h 212224"/>
              <a:gd name="connsiteX6" fmla="*/ 216504 w 310117"/>
              <a:gd name="connsiteY6" fmla="*/ 26451 h 212224"/>
              <a:gd name="connsiteX7" fmla="*/ 306992 w 310117"/>
              <a:gd name="connsiteY7" fmla="*/ 2639 h 212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0117" h="212224">
                <a:moveTo>
                  <a:pt x="306992" y="2639"/>
                </a:moveTo>
                <a:cubicBezTo>
                  <a:pt x="287942" y="12429"/>
                  <a:pt x="145331" y="50264"/>
                  <a:pt x="102204" y="85189"/>
                </a:cubicBezTo>
                <a:cubicBezTo>
                  <a:pt x="59077" y="120114"/>
                  <a:pt x="61987" y="214306"/>
                  <a:pt x="48229" y="212189"/>
                </a:cubicBezTo>
                <a:cubicBezTo>
                  <a:pt x="34471" y="210072"/>
                  <a:pt x="27327" y="106355"/>
                  <a:pt x="19654" y="72489"/>
                </a:cubicBezTo>
                <a:cubicBezTo>
                  <a:pt x="11981" y="38623"/>
                  <a:pt x="-6274" y="6608"/>
                  <a:pt x="2192" y="8989"/>
                </a:cubicBezTo>
                <a:cubicBezTo>
                  <a:pt x="10658" y="11370"/>
                  <a:pt x="34735" y="83866"/>
                  <a:pt x="70454" y="86776"/>
                </a:cubicBezTo>
                <a:cubicBezTo>
                  <a:pt x="106173" y="89686"/>
                  <a:pt x="179727" y="40474"/>
                  <a:pt x="216504" y="26451"/>
                </a:cubicBezTo>
                <a:cubicBezTo>
                  <a:pt x="253281" y="12428"/>
                  <a:pt x="326042" y="-7151"/>
                  <a:pt x="306992" y="2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3863A05D-CEE0-4CD8-960A-36C98526957B}"/>
              </a:ext>
            </a:extLst>
          </p:cNvPr>
          <p:cNvSpPr/>
          <p:nvPr/>
        </p:nvSpPr>
        <p:spPr>
          <a:xfrm>
            <a:off x="3419204" y="8145101"/>
            <a:ext cx="392500" cy="193579"/>
          </a:xfrm>
          <a:custGeom>
            <a:avLst/>
            <a:gdLst>
              <a:gd name="connsiteX0" fmla="*/ 271 w 392500"/>
              <a:gd name="connsiteY0" fmla="*/ 362 h 193579"/>
              <a:gd name="connsiteX1" fmla="*/ 127271 w 392500"/>
              <a:gd name="connsiteY1" fmla="*/ 47987 h 193579"/>
              <a:gd name="connsiteX2" fmla="*/ 159021 w 392500"/>
              <a:gd name="connsiteY2" fmla="*/ 81324 h 193579"/>
              <a:gd name="connsiteX3" fmla="*/ 205059 w 392500"/>
              <a:gd name="connsiteY3" fmla="*/ 192449 h 193579"/>
              <a:gd name="connsiteX4" fmla="*/ 392384 w 392500"/>
              <a:gd name="connsiteY4" fmla="*/ 140062 h 193579"/>
              <a:gd name="connsiteX5" fmla="*/ 232046 w 392500"/>
              <a:gd name="connsiteY5" fmla="*/ 160699 h 193579"/>
              <a:gd name="connsiteX6" fmla="*/ 165371 w 392500"/>
              <a:gd name="connsiteY6" fmla="*/ 74974 h 193579"/>
              <a:gd name="connsiteX7" fmla="*/ 271 w 392500"/>
              <a:gd name="connsiteY7" fmla="*/ 362 h 193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500" h="193579">
                <a:moveTo>
                  <a:pt x="271" y="362"/>
                </a:moveTo>
                <a:cubicBezTo>
                  <a:pt x="-6079" y="-4136"/>
                  <a:pt x="100813" y="34493"/>
                  <a:pt x="127271" y="47987"/>
                </a:cubicBezTo>
                <a:cubicBezTo>
                  <a:pt x="153729" y="61481"/>
                  <a:pt x="146056" y="57247"/>
                  <a:pt x="159021" y="81324"/>
                </a:cubicBezTo>
                <a:cubicBezTo>
                  <a:pt x="171986" y="105401"/>
                  <a:pt x="166165" y="182659"/>
                  <a:pt x="205059" y="192449"/>
                </a:cubicBezTo>
                <a:cubicBezTo>
                  <a:pt x="243953" y="202239"/>
                  <a:pt x="387886" y="145354"/>
                  <a:pt x="392384" y="140062"/>
                </a:cubicBezTo>
                <a:cubicBezTo>
                  <a:pt x="396882" y="134770"/>
                  <a:pt x="269881" y="171547"/>
                  <a:pt x="232046" y="160699"/>
                </a:cubicBezTo>
                <a:cubicBezTo>
                  <a:pt x="194211" y="149851"/>
                  <a:pt x="198179" y="98787"/>
                  <a:pt x="165371" y="74974"/>
                </a:cubicBezTo>
                <a:cubicBezTo>
                  <a:pt x="132563" y="51161"/>
                  <a:pt x="6621" y="4860"/>
                  <a:pt x="271" y="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EC39FA4D-EBF3-4C9D-A81F-859460068457}"/>
              </a:ext>
            </a:extLst>
          </p:cNvPr>
          <p:cNvSpPr/>
          <p:nvPr/>
        </p:nvSpPr>
        <p:spPr>
          <a:xfrm>
            <a:off x="4611519" y="8043863"/>
            <a:ext cx="193996" cy="186097"/>
          </a:xfrm>
          <a:custGeom>
            <a:avLst/>
            <a:gdLst>
              <a:gd name="connsiteX0" fmla="*/ 193844 w 193996"/>
              <a:gd name="connsiteY0" fmla="*/ 0 h 186097"/>
              <a:gd name="connsiteX1" fmla="*/ 41444 w 193996"/>
              <a:gd name="connsiteY1" fmla="*/ 88900 h 186097"/>
              <a:gd name="connsiteX2" fmla="*/ 49381 w 193996"/>
              <a:gd name="connsiteY2" fmla="*/ 185737 h 186097"/>
              <a:gd name="connsiteX3" fmla="*/ 19219 w 193996"/>
              <a:gd name="connsiteY3" fmla="*/ 120650 h 186097"/>
              <a:gd name="connsiteX4" fmla="*/ 9694 w 193996"/>
              <a:gd name="connsiteY4" fmla="*/ 90487 h 186097"/>
              <a:gd name="connsiteX5" fmla="*/ 193844 w 193996"/>
              <a:gd name="connsiteY5" fmla="*/ 0 h 186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996" h="186097">
                <a:moveTo>
                  <a:pt x="193844" y="0"/>
                </a:moveTo>
                <a:cubicBezTo>
                  <a:pt x="199136" y="-264"/>
                  <a:pt x="65521" y="57944"/>
                  <a:pt x="41444" y="88900"/>
                </a:cubicBezTo>
                <a:cubicBezTo>
                  <a:pt x="17367" y="119856"/>
                  <a:pt x="53085" y="180445"/>
                  <a:pt x="49381" y="185737"/>
                </a:cubicBezTo>
                <a:cubicBezTo>
                  <a:pt x="45677" y="191029"/>
                  <a:pt x="25833" y="136525"/>
                  <a:pt x="19219" y="120650"/>
                </a:cubicBezTo>
                <a:cubicBezTo>
                  <a:pt x="12605" y="104775"/>
                  <a:pt x="-14118" y="110066"/>
                  <a:pt x="9694" y="90487"/>
                </a:cubicBezTo>
                <a:cubicBezTo>
                  <a:pt x="33506" y="70908"/>
                  <a:pt x="188552" y="264"/>
                  <a:pt x="1938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7B9B1B05-D96F-449E-940F-5679404873BE}"/>
              </a:ext>
            </a:extLst>
          </p:cNvPr>
          <p:cNvSpPr/>
          <p:nvPr/>
        </p:nvSpPr>
        <p:spPr>
          <a:xfrm>
            <a:off x="4293821" y="7927845"/>
            <a:ext cx="170131" cy="306539"/>
          </a:xfrm>
          <a:custGeom>
            <a:avLst/>
            <a:gdLst>
              <a:gd name="connsiteX0" fmla="*/ 124192 w 170131"/>
              <a:gd name="connsiteY0" fmla="*/ 130 h 306539"/>
              <a:gd name="connsiteX1" fmla="*/ 168642 w 170131"/>
              <a:gd name="connsiteY1" fmla="*/ 76330 h 306539"/>
              <a:gd name="connsiteX2" fmla="*/ 59104 w 170131"/>
              <a:gd name="connsiteY2" fmla="*/ 152530 h 306539"/>
              <a:gd name="connsiteX3" fmla="*/ 106729 w 170131"/>
              <a:gd name="connsiteY3" fmla="*/ 222380 h 306539"/>
              <a:gd name="connsiteX4" fmla="*/ 160704 w 170131"/>
              <a:gd name="connsiteY4" fmla="*/ 238255 h 306539"/>
              <a:gd name="connsiteX5" fmla="*/ 367 w 170131"/>
              <a:gd name="connsiteY5" fmla="*/ 306518 h 306539"/>
              <a:gd name="connsiteX6" fmla="*/ 114667 w 170131"/>
              <a:gd name="connsiteY6" fmla="*/ 244605 h 306539"/>
              <a:gd name="connsiteX7" fmla="*/ 41642 w 170131"/>
              <a:gd name="connsiteY7" fmla="*/ 155705 h 306539"/>
              <a:gd name="connsiteX8" fmla="*/ 148004 w 170131"/>
              <a:gd name="connsiteY8" fmla="*/ 60455 h 306539"/>
              <a:gd name="connsiteX9" fmla="*/ 124192 w 170131"/>
              <a:gd name="connsiteY9" fmla="*/ 130 h 30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131" h="306539">
                <a:moveTo>
                  <a:pt x="124192" y="130"/>
                </a:moveTo>
                <a:cubicBezTo>
                  <a:pt x="127632" y="2776"/>
                  <a:pt x="179490" y="50930"/>
                  <a:pt x="168642" y="76330"/>
                </a:cubicBezTo>
                <a:cubicBezTo>
                  <a:pt x="157794" y="101730"/>
                  <a:pt x="69423" y="128188"/>
                  <a:pt x="59104" y="152530"/>
                </a:cubicBezTo>
                <a:cubicBezTo>
                  <a:pt x="48785" y="176872"/>
                  <a:pt x="89796" y="208093"/>
                  <a:pt x="106729" y="222380"/>
                </a:cubicBezTo>
                <a:cubicBezTo>
                  <a:pt x="123662" y="236667"/>
                  <a:pt x="178431" y="224232"/>
                  <a:pt x="160704" y="238255"/>
                </a:cubicBezTo>
                <a:cubicBezTo>
                  <a:pt x="142977" y="252278"/>
                  <a:pt x="8040" y="305460"/>
                  <a:pt x="367" y="306518"/>
                </a:cubicBezTo>
                <a:cubicBezTo>
                  <a:pt x="-7306" y="307576"/>
                  <a:pt x="107788" y="269741"/>
                  <a:pt x="114667" y="244605"/>
                </a:cubicBezTo>
                <a:cubicBezTo>
                  <a:pt x="121546" y="219470"/>
                  <a:pt x="36086" y="186397"/>
                  <a:pt x="41642" y="155705"/>
                </a:cubicBezTo>
                <a:cubicBezTo>
                  <a:pt x="47198" y="125013"/>
                  <a:pt x="128954" y="85326"/>
                  <a:pt x="148004" y="60455"/>
                </a:cubicBezTo>
                <a:cubicBezTo>
                  <a:pt x="167054" y="35584"/>
                  <a:pt x="120752" y="-2516"/>
                  <a:pt x="124192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9C3D9B61-EBED-478C-B97D-3EC1C3423760}"/>
              </a:ext>
            </a:extLst>
          </p:cNvPr>
          <p:cNvSpPr/>
          <p:nvPr/>
        </p:nvSpPr>
        <p:spPr>
          <a:xfrm>
            <a:off x="5191100" y="8089896"/>
            <a:ext cx="200975" cy="282029"/>
          </a:xfrm>
          <a:custGeom>
            <a:avLst/>
            <a:gdLst>
              <a:gd name="connsiteX0" fmla="*/ 95275 w 200975"/>
              <a:gd name="connsiteY0" fmla="*/ 4 h 282029"/>
              <a:gd name="connsiteX1" fmla="*/ 171475 w 200975"/>
              <a:gd name="connsiteY1" fmla="*/ 128592 h 282029"/>
              <a:gd name="connsiteX2" fmla="*/ 25 w 200975"/>
              <a:gd name="connsiteY2" fmla="*/ 280992 h 282029"/>
              <a:gd name="connsiteX3" fmla="*/ 158775 w 200975"/>
              <a:gd name="connsiteY3" fmla="*/ 192092 h 282029"/>
              <a:gd name="connsiteX4" fmla="*/ 198463 w 200975"/>
              <a:gd name="connsiteY4" fmla="*/ 123829 h 282029"/>
              <a:gd name="connsiteX5" fmla="*/ 95275 w 200975"/>
              <a:gd name="connsiteY5" fmla="*/ 4 h 28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0975" h="282029">
                <a:moveTo>
                  <a:pt x="95275" y="4"/>
                </a:moveTo>
                <a:cubicBezTo>
                  <a:pt x="90777" y="798"/>
                  <a:pt x="187350" y="81761"/>
                  <a:pt x="171475" y="128592"/>
                </a:cubicBezTo>
                <a:cubicBezTo>
                  <a:pt x="155600" y="175423"/>
                  <a:pt x="2142" y="270409"/>
                  <a:pt x="25" y="280992"/>
                </a:cubicBezTo>
                <a:cubicBezTo>
                  <a:pt x="-2092" y="291575"/>
                  <a:pt x="125702" y="218286"/>
                  <a:pt x="158775" y="192092"/>
                </a:cubicBezTo>
                <a:cubicBezTo>
                  <a:pt x="191848" y="165898"/>
                  <a:pt x="207459" y="152669"/>
                  <a:pt x="198463" y="123829"/>
                </a:cubicBezTo>
                <a:cubicBezTo>
                  <a:pt x="189467" y="94989"/>
                  <a:pt x="99773" y="-790"/>
                  <a:pt x="9527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3E531514-35B2-4AA9-A26C-A7885768E2EE}"/>
              </a:ext>
            </a:extLst>
          </p:cNvPr>
          <p:cNvSpPr/>
          <p:nvPr/>
        </p:nvSpPr>
        <p:spPr>
          <a:xfrm>
            <a:off x="4864089" y="7986664"/>
            <a:ext cx="221347" cy="295548"/>
          </a:xfrm>
          <a:custGeom>
            <a:avLst/>
            <a:gdLst>
              <a:gd name="connsiteX0" fmla="*/ 68274 w 221347"/>
              <a:gd name="connsiteY0" fmla="*/ 49 h 295548"/>
              <a:gd name="connsiteX1" fmla="*/ 200036 w 221347"/>
              <a:gd name="connsiteY1" fmla="*/ 98474 h 295548"/>
              <a:gd name="connsiteX2" fmla="*/ 11 w 221347"/>
              <a:gd name="connsiteY2" fmla="*/ 295324 h 295548"/>
              <a:gd name="connsiteX3" fmla="*/ 190511 w 221347"/>
              <a:gd name="connsiteY3" fmla="*/ 136574 h 295548"/>
              <a:gd name="connsiteX4" fmla="*/ 211149 w 221347"/>
              <a:gd name="connsiteY4" fmla="*/ 85774 h 295548"/>
              <a:gd name="connsiteX5" fmla="*/ 68274 w 221347"/>
              <a:gd name="connsiteY5" fmla="*/ 49 h 29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1347" h="295548">
                <a:moveTo>
                  <a:pt x="68274" y="49"/>
                </a:moveTo>
                <a:cubicBezTo>
                  <a:pt x="66422" y="2166"/>
                  <a:pt x="211413" y="49262"/>
                  <a:pt x="200036" y="98474"/>
                </a:cubicBezTo>
                <a:cubicBezTo>
                  <a:pt x="188659" y="147686"/>
                  <a:pt x="1598" y="288974"/>
                  <a:pt x="11" y="295324"/>
                </a:cubicBezTo>
                <a:cubicBezTo>
                  <a:pt x="-1577" y="301674"/>
                  <a:pt x="155322" y="171499"/>
                  <a:pt x="190511" y="136574"/>
                </a:cubicBezTo>
                <a:cubicBezTo>
                  <a:pt x="225700" y="101649"/>
                  <a:pt x="228082" y="107205"/>
                  <a:pt x="211149" y="85774"/>
                </a:cubicBezTo>
                <a:cubicBezTo>
                  <a:pt x="194216" y="64343"/>
                  <a:pt x="70126" y="-2068"/>
                  <a:pt x="68274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AC007262-8721-4425-AC79-1BA8127DF30B}"/>
              </a:ext>
            </a:extLst>
          </p:cNvPr>
          <p:cNvSpPr/>
          <p:nvPr/>
        </p:nvSpPr>
        <p:spPr>
          <a:xfrm>
            <a:off x="3397240" y="7985120"/>
            <a:ext cx="131220" cy="133986"/>
          </a:xfrm>
          <a:custGeom>
            <a:avLst/>
            <a:gdLst>
              <a:gd name="connsiteX0" fmla="*/ 82560 w 131220"/>
              <a:gd name="connsiteY0" fmla="*/ 5 h 133986"/>
              <a:gd name="connsiteX1" fmla="*/ 33348 w 131220"/>
              <a:gd name="connsiteY1" fmla="*/ 57155 h 133986"/>
              <a:gd name="connsiteX2" fmla="*/ 130185 w 131220"/>
              <a:gd name="connsiteY2" fmla="*/ 131768 h 133986"/>
              <a:gd name="connsiteX3" fmla="*/ 79385 w 131220"/>
              <a:gd name="connsiteY3" fmla="*/ 109543 h 133986"/>
              <a:gd name="connsiteX4" fmla="*/ 10 w 131220"/>
              <a:gd name="connsiteY4" fmla="*/ 60330 h 133986"/>
              <a:gd name="connsiteX5" fmla="*/ 82560 w 131220"/>
              <a:gd name="connsiteY5" fmla="*/ 5 h 13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220" h="133986">
                <a:moveTo>
                  <a:pt x="82560" y="5"/>
                </a:moveTo>
                <a:cubicBezTo>
                  <a:pt x="88116" y="-524"/>
                  <a:pt x="25411" y="35195"/>
                  <a:pt x="33348" y="57155"/>
                </a:cubicBezTo>
                <a:cubicBezTo>
                  <a:pt x="41285" y="79115"/>
                  <a:pt x="122512" y="123037"/>
                  <a:pt x="130185" y="131768"/>
                </a:cubicBezTo>
                <a:cubicBezTo>
                  <a:pt x="137858" y="140499"/>
                  <a:pt x="101081" y="121449"/>
                  <a:pt x="79385" y="109543"/>
                </a:cubicBezTo>
                <a:cubicBezTo>
                  <a:pt x="57689" y="97637"/>
                  <a:pt x="1068" y="77792"/>
                  <a:pt x="10" y="60330"/>
                </a:cubicBezTo>
                <a:cubicBezTo>
                  <a:pt x="-1048" y="42868"/>
                  <a:pt x="77004" y="534"/>
                  <a:pt x="8256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FC64E152-D58D-4A91-B973-83FB24AF79D5}"/>
              </a:ext>
            </a:extLst>
          </p:cNvPr>
          <p:cNvSpPr/>
          <p:nvPr/>
        </p:nvSpPr>
        <p:spPr>
          <a:xfrm>
            <a:off x="3692248" y="5384786"/>
            <a:ext cx="141605" cy="270947"/>
          </a:xfrm>
          <a:custGeom>
            <a:avLst/>
            <a:gdLst>
              <a:gd name="connsiteX0" fmla="*/ 141035 w 141605"/>
              <a:gd name="connsiteY0" fmla="*/ 14 h 270947"/>
              <a:gd name="connsiteX1" fmla="*/ 5569 w 141605"/>
              <a:gd name="connsiteY1" fmla="*/ 207447 h 270947"/>
              <a:gd name="connsiteX2" fmla="*/ 35202 w 141605"/>
              <a:gd name="connsiteY2" fmla="*/ 196864 h 270947"/>
              <a:gd name="connsiteX3" fmla="*/ 119869 w 141605"/>
              <a:gd name="connsiteY3" fmla="*/ 270947 h 270947"/>
              <a:gd name="connsiteX4" fmla="*/ 56369 w 141605"/>
              <a:gd name="connsiteY4" fmla="*/ 196864 h 270947"/>
              <a:gd name="connsiteX5" fmla="*/ 141035 w 141605"/>
              <a:gd name="connsiteY5" fmla="*/ 14 h 270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1605" h="270947">
                <a:moveTo>
                  <a:pt x="141035" y="14"/>
                </a:moveTo>
                <a:cubicBezTo>
                  <a:pt x="132568" y="1778"/>
                  <a:pt x="23208" y="174639"/>
                  <a:pt x="5569" y="207447"/>
                </a:cubicBezTo>
                <a:cubicBezTo>
                  <a:pt x="-12070" y="240255"/>
                  <a:pt x="16152" y="186281"/>
                  <a:pt x="35202" y="196864"/>
                </a:cubicBezTo>
                <a:cubicBezTo>
                  <a:pt x="54252" y="207447"/>
                  <a:pt x="116341" y="270947"/>
                  <a:pt x="119869" y="270947"/>
                </a:cubicBezTo>
                <a:cubicBezTo>
                  <a:pt x="123397" y="270947"/>
                  <a:pt x="51783" y="240608"/>
                  <a:pt x="56369" y="196864"/>
                </a:cubicBezTo>
                <a:cubicBezTo>
                  <a:pt x="60955" y="153120"/>
                  <a:pt x="149502" y="-1750"/>
                  <a:pt x="141035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DD8D34E2-C7FF-4BED-A9E0-E0E7B09EF153}"/>
              </a:ext>
            </a:extLst>
          </p:cNvPr>
          <p:cNvSpPr/>
          <p:nvPr/>
        </p:nvSpPr>
        <p:spPr>
          <a:xfrm>
            <a:off x="3263456" y="5473700"/>
            <a:ext cx="297327" cy="252186"/>
          </a:xfrm>
          <a:custGeom>
            <a:avLst/>
            <a:gdLst>
              <a:gd name="connsiteX0" fmla="*/ 40661 w 297327"/>
              <a:gd name="connsiteY0" fmla="*/ 0 h 252186"/>
              <a:gd name="connsiteX1" fmla="*/ 87227 w 297327"/>
              <a:gd name="connsiteY1" fmla="*/ 101600 h 252186"/>
              <a:gd name="connsiteX2" fmla="*/ 444 w 297327"/>
              <a:gd name="connsiteY2" fmla="*/ 173567 h 252186"/>
              <a:gd name="connsiteX3" fmla="*/ 131677 w 297327"/>
              <a:gd name="connsiteY3" fmla="*/ 194733 h 252186"/>
              <a:gd name="connsiteX4" fmla="*/ 296777 w 297327"/>
              <a:gd name="connsiteY4" fmla="*/ 251883 h 252186"/>
              <a:gd name="connsiteX5" fmla="*/ 72411 w 297327"/>
              <a:gd name="connsiteY5" fmla="*/ 167217 h 252186"/>
              <a:gd name="connsiteX6" fmla="*/ 99927 w 297327"/>
              <a:gd name="connsiteY6" fmla="*/ 101600 h 252186"/>
              <a:gd name="connsiteX7" fmla="*/ 40661 w 297327"/>
              <a:gd name="connsiteY7" fmla="*/ 0 h 252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7327" h="252186">
                <a:moveTo>
                  <a:pt x="40661" y="0"/>
                </a:moveTo>
                <a:cubicBezTo>
                  <a:pt x="38544" y="0"/>
                  <a:pt x="93930" y="72672"/>
                  <a:pt x="87227" y="101600"/>
                </a:cubicBezTo>
                <a:cubicBezTo>
                  <a:pt x="80524" y="130528"/>
                  <a:pt x="-6964" y="158045"/>
                  <a:pt x="444" y="173567"/>
                </a:cubicBezTo>
                <a:cubicBezTo>
                  <a:pt x="7852" y="189089"/>
                  <a:pt x="82288" y="181680"/>
                  <a:pt x="131677" y="194733"/>
                </a:cubicBezTo>
                <a:cubicBezTo>
                  <a:pt x="181066" y="207786"/>
                  <a:pt x="306655" y="256469"/>
                  <a:pt x="296777" y="251883"/>
                </a:cubicBezTo>
                <a:cubicBezTo>
                  <a:pt x="286899" y="247297"/>
                  <a:pt x="105219" y="192264"/>
                  <a:pt x="72411" y="167217"/>
                </a:cubicBezTo>
                <a:cubicBezTo>
                  <a:pt x="39603" y="142170"/>
                  <a:pt x="103102" y="125942"/>
                  <a:pt x="99927" y="101600"/>
                </a:cubicBezTo>
                <a:cubicBezTo>
                  <a:pt x="96752" y="77258"/>
                  <a:pt x="42778" y="0"/>
                  <a:pt x="4066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326A95BC-72DC-4970-AF14-7FF1A7E541BE}"/>
              </a:ext>
            </a:extLst>
          </p:cNvPr>
          <p:cNvSpPr/>
          <p:nvPr/>
        </p:nvSpPr>
        <p:spPr>
          <a:xfrm>
            <a:off x="3001138" y="5496888"/>
            <a:ext cx="136312" cy="417769"/>
          </a:xfrm>
          <a:custGeom>
            <a:avLst/>
            <a:gdLst>
              <a:gd name="connsiteX0" fmla="*/ 135762 w 136312"/>
              <a:gd name="connsiteY0" fmla="*/ 95 h 417769"/>
              <a:gd name="connsiteX1" fmla="*/ 51095 w 136312"/>
              <a:gd name="connsiteY1" fmla="*/ 180012 h 417769"/>
              <a:gd name="connsiteX2" fmla="*/ 40512 w 136312"/>
              <a:gd name="connsiteY2" fmla="*/ 412845 h 417769"/>
              <a:gd name="connsiteX3" fmla="*/ 32045 w 136312"/>
              <a:gd name="connsiteY3" fmla="*/ 328179 h 417769"/>
              <a:gd name="connsiteX4" fmla="*/ 4529 w 136312"/>
              <a:gd name="connsiteY4" fmla="*/ 203295 h 417769"/>
              <a:gd name="connsiteX5" fmla="*/ 135762 w 136312"/>
              <a:gd name="connsiteY5" fmla="*/ 95 h 417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312" h="417769">
                <a:moveTo>
                  <a:pt x="135762" y="95"/>
                </a:moveTo>
                <a:cubicBezTo>
                  <a:pt x="143523" y="-3786"/>
                  <a:pt x="66970" y="111220"/>
                  <a:pt x="51095" y="180012"/>
                </a:cubicBezTo>
                <a:cubicBezTo>
                  <a:pt x="35220" y="248804"/>
                  <a:pt x="43687" y="388151"/>
                  <a:pt x="40512" y="412845"/>
                </a:cubicBezTo>
                <a:cubicBezTo>
                  <a:pt x="37337" y="437540"/>
                  <a:pt x="38042" y="363104"/>
                  <a:pt x="32045" y="328179"/>
                </a:cubicBezTo>
                <a:cubicBezTo>
                  <a:pt x="26048" y="293254"/>
                  <a:pt x="-13110" y="257623"/>
                  <a:pt x="4529" y="203295"/>
                </a:cubicBezTo>
                <a:cubicBezTo>
                  <a:pt x="22168" y="148967"/>
                  <a:pt x="128001" y="3976"/>
                  <a:pt x="135762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B1E55013-F27F-483B-9B64-D459F27DE4D4}"/>
              </a:ext>
            </a:extLst>
          </p:cNvPr>
          <p:cNvSpPr/>
          <p:nvPr/>
        </p:nvSpPr>
        <p:spPr>
          <a:xfrm>
            <a:off x="6138305" y="5384747"/>
            <a:ext cx="185262" cy="950671"/>
          </a:xfrm>
          <a:custGeom>
            <a:avLst/>
            <a:gdLst>
              <a:gd name="connsiteX0" fmla="*/ 118562 w 185262"/>
              <a:gd name="connsiteY0" fmla="*/ 53 h 950671"/>
              <a:gd name="connsiteX1" fmla="*/ 12728 w 185262"/>
              <a:gd name="connsiteY1" fmla="*/ 402220 h 950671"/>
              <a:gd name="connsiteX2" fmla="*/ 182062 w 185262"/>
              <a:gd name="connsiteY2" fmla="*/ 939853 h 950671"/>
              <a:gd name="connsiteX3" fmla="*/ 114328 w 185262"/>
              <a:gd name="connsiteY3" fmla="*/ 736653 h 950671"/>
              <a:gd name="connsiteX4" fmla="*/ 28 w 185262"/>
              <a:gd name="connsiteY4" fmla="*/ 427620 h 950671"/>
              <a:gd name="connsiteX5" fmla="*/ 118562 w 185262"/>
              <a:gd name="connsiteY5" fmla="*/ 53 h 95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262" h="950671">
                <a:moveTo>
                  <a:pt x="118562" y="53"/>
                </a:moveTo>
                <a:cubicBezTo>
                  <a:pt x="120679" y="-4180"/>
                  <a:pt x="2145" y="245587"/>
                  <a:pt x="12728" y="402220"/>
                </a:cubicBezTo>
                <a:cubicBezTo>
                  <a:pt x="23311" y="558853"/>
                  <a:pt x="165129" y="884114"/>
                  <a:pt x="182062" y="939853"/>
                </a:cubicBezTo>
                <a:cubicBezTo>
                  <a:pt x="198995" y="995592"/>
                  <a:pt x="144667" y="822025"/>
                  <a:pt x="114328" y="736653"/>
                </a:cubicBezTo>
                <a:cubicBezTo>
                  <a:pt x="83989" y="651281"/>
                  <a:pt x="2145" y="548270"/>
                  <a:pt x="28" y="427620"/>
                </a:cubicBezTo>
                <a:cubicBezTo>
                  <a:pt x="-2089" y="306970"/>
                  <a:pt x="116445" y="4286"/>
                  <a:pt x="118562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D578C206-3558-486E-8CE0-34B367C133D4}"/>
              </a:ext>
            </a:extLst>
          </p:cNvPr>
          <p:cNvSpPr/>
          <p:nvPr/>
        </p:nvSpPr>
        <p:spPr>
          <a:xfrm>
            <a:off x="2998293" y="7222004"/>
            <a:ext cx="252978" cy="1052174"/>
          </a:xfrm>
          <a:custGeom>
            <a:avLst/>
            <a:gdLst>
              <a:gd name="connsiteX0" fmla="*/ 252907 w 252978"/>
              <a:gd name="connsiteY0" fmla="*/ 63 h 1052174"/>
              <a:gd name="connsiteX1" fmla="*/ 41240 w 252978"/>
              <a:gd name="connsiteY1" fmla="*/ 410696 h 1052174"/>
              <a:gd name="connsiteX2" fmla="*/ 70874 w 252978"/>
              <a:gd name="connsiteY2" fmla="*/ 533463 h 1052174"/>
              <a:gd name="connsiteX3" fmla="*/ 58174 w 252978"/>
              <a:gd name="connsiteY3" fmla="*/ 838263 h 1052174"/>
              <a:gd name="connsiteX4" fmla="*/ 58174 w 252978"/>
              <a:gd name="connsiteY4" fmla="*/ 1045696 h 1052174"/>
              <a:gd name="connsiteX5" fmla="*/ 20074 w 252978"/>
              <a:gd name="connsiteY5" fmla="*/ 592729 h 1052174"/>
              <a:gd name="connsiteX6" fmla="*/ 15840 w 252978"/>
              <a:gd name="connsiteY6" fmla="*/ 381063 h 1052174"/>
              <a:gd name="connsiteX7" fmla="*/ 252907 w 252978"/>
              <a:gd name="connsiteY7" fmla="*/ 63 h 1052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2978" h="1052174">
                <a:moveTo>
                  <a:pt x="252907" y="63"/>
                </a:moveTo>
                <a:cubicBezTo>
                  <a:pt x="257140" y="5002"/>
                  <a:pt x="71579" y="321796"/>
                  <a:pt x="41240" y="410696"/>
                </a:cubicBezTo>
                <a:cubicBezTo>
                  <a:pt x="10901" y="499596"/>
                  <a:pt x="68052" y="462202"/>
                  <a:pt x="70874" y="533463"/>
                </a:cubicBezTo>
                <a:cubicBezTo>
                  <a:pt x="73696" y="604724"/>
                  <a:pt x="60291" y="752891"/>
                  <a:pt x="58174" y="838263"/>
                </a:cubicBezTo>
                <a:cubicBezTo>
                  <a:pt x="56057" y="923635"/>
                  <a:pt x="64524" y="1086618"/>
                  <a:pt x="58174" y="1045696"/>
                </a:cubicBezTo>
                <a:cubicBezTo>
                  <a:pt x="51824" y="1004774"/>
                  <a:pt x="27130" y="703501"/>
                  <a:pt x="20074" y="592729"/>
                </a:cubicBezTo>
                <a:cubicBezTo>
                  <a:pt x="13018" y="481957"/>
                  <a:pt x="-18732" y="480546"/>
                  <a:pt x="15840" y="381063"/>
                </a:cubicBezTo>
                <a:cubicBezTo>
                  <a:pt x="50412" y="281580"/>
                  <a:pt x="248674" y="-4876"/>
                  <a:pt x="252907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974B9D43-8E7F-4AC1-8F65-F6C8E65153C0}"/>
              </a:ext>
            </a:extLst>
          </p:cNvPr>
          <p:cNvSpPr/>
          <p:nvPr/>
        </p:nvSpPr>
        <p:spPr>
          <a:xfrm>
            <a:off x="6283945" y="6075677"/>
            <a:ext cx="413069" cy="681565"/>
          </a:xfrm>
          <a:custGeom>
            <a:avLst/>
            <a:gdLst>
              <a:gd name="connsiteX0" fmla="*/ 411495 w 413069"/>
              <a:gd name="connsiteY0" fmla="*/ 3 h 681565"/>
              <a:gd name="connsiteX1" fmla="*/ 71135 w 413069"/>
              <a:gd name="connsiteY1" fmla="*/ 213363 h 681565"/>
              <a:gd name="connsiteX2" fmla="*/ 15 w 413069"/>
              <a:gd name="connsiteY2" fmla="*/ 680723 h 681565"/>
              <a:gd name="connsiteX3" fmla="*/ 66055 w 413069"/>
              <a:gd name="connsiteY3" fmla="*/ 325123 h 681565"/>
              <a:gd name="connsiteX4" fmla="*/ 193055 w 413069"/>
              <a:gd name="connsiteY4" fmla="*/ 208283 h 681565"/>
              <a:gd name="connsiteX5" fmla="*/ 411495 w 413069"/>
              <a:gd name="connsiteY5" fmla="*/ 3 h 681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069" h="681565">
                <a:moveTo>
                  <a:pt x="411495" y="3"/>
                </a:moveTo>
                <a:cubicBezTo>
                  <a:pt x="391175" y="850"/>
                  <a:pt x="139715" y="99910"/>
                  <a:pt x="71135" y="213363"/>
                </a:cubicBezTo>
                <a:cubicBezTo>
                  <a:pt x="2555" y="326816"/>
                  <a:pt x="862" y="662096"/>
                  <a:pt x="15" y="680723"/>
                </a:cubicBezTo>
                <a:cubicBezTo>
                  <a:pt x="-832" y="699350"/>
                  <a:pt x="33882" y="403863"/>
                  <a:pt x="66055" y="325123"/>
                </a:cubicBezTo>
                <a:cubicBezTo>
                  <a:pt x="98228" y="246383"/>
                  <a:pt x="193055" y="208283"/>
                  <a:pt x="193055" y="208283"/>
                </a:cubicBezTo>
                <a:cubicBezTo>
                  <a:pt x="249782" y="157483"/>
                  <a:pt x="431815" y="-844"/>
                  <a:pt x="41149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73B25C33-90D9-43A9-8B8A-48CDF1122BA6}"/>
              </a:ext>
            </a:extLst>
          </p:cNvPr>
          <p:cNvSpPr/>
          <p:nvPr/>
        </p:nvSpPr>
        <p:spPr>
          <a:xfrm>
            <a:off x="4407096" y="5488709"/>
            <a:ext cx="390447" cy="269702"/>
          </a:xfrm>
          <a:custGeom>
            <a:avLst/>
            <a:gdLst>
              <a:gd name="connsiteX0" fmla="*/ 383344 w 390447"/>
              <a:gd name="connsiteY0" fmla="*/ 2771 h 269702"/>
              <a:gd name="connsiteX1" fmla="*/ 2344 w 390447"/>
              <a:gd name="connsiteY1" fmla="*/ 266931 h 269702"/>
              <a:gd name="connsiteX2" fmla="*/ 230944 w 390447"/>
              <a:gd name="connsiteY2" fmla="*/ 134851 h 269702"/>
              <a:gd name="connsiteX3" fmla="*/ 383344 w 390447"/>
              <a:gd name="connsiteY3" fmla="*/ 2771 h 269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447" h="269702">
                <a:moveTo>
                  <a:pt x="383344" y="2771"/>
                </a:moveTo>
                <a:cubicBezTo>
                  <a:pt x="345244" y="24784"/>
                  <a:pt x="27744" y="244918"/>
                  <a:pt x="2344" y="266931"/>
                </a:cubicBezTo>
                <a:cubicBezTo>
                  <a:pt x="-23056" y="288944"/>
                  <a:pt x="164904" y="173798"/>
                  <a:pt x="230944" y="134851"/>
                </a:cubicBezTo>
                <a:cubicBezTo>
                  <a:pt x="296984" y="95904"/>
                  <a:pt x="421444" y="-19242"/>
                  <a:pt x="383344" y="27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3670F089-3E7C-44D6-9FC7-27CDFADDD3D1}"/>
              </a:ext>
            </a:extLst>
          </p:cNvPr>
          <p:cNvSpPr/>
          <p:nvPr/>
        </p:nvSpPr>
        <p:spPr>
          <a:xfrm>
            <a:off x="4138790" y="8736382"/>
            <a:ext cx="233211" cy="545062"/>
          </a:xfrm>
          <a:custGeom>
            <a:avLst/>
            <a:gdLst>
              <a:gd name="connsiteX0" fmla="*/ 232127 w 233211"/>
              <a:gd name="connsiteY0" fmla="*/ 1218 h 545062"/>
              <a:gd name="connsiteX1" fmla="*/ 98777 w 233211"/>
              <a:gd name="connsiteY1" fmla="*/ 181135 h 545062"/>
              <a:gd name="connsiteX2" fmla="*/ 3527 w 233211"/>
              <a:gd name="connsiteY2" fmla="*/ 530385 h 545062"/>
              <a:gd name="connsiteX3" fmla="*/ 20460 w 233211"/>
              <a:gd name="connsiteY3" fmla="*/ 458418 h 545062"/>
              <a:gd name="connsiteX4" fmla="*/ 20460 w 233211"/>
              <a:gd name="connsiteY4" fmla="*/ 263685 h 545062"/>
              <a:gd name="connsiteX5" fmla="*/ 232127 w 233211"/>
              <a:gd name="connsiteY5" fmla="*/ 1218 h 54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3211" h="545062">
                <a:moveTo>
                  <a:pt x="232127" y="1218"/>
                </a:moveTo>
                <a:cubicBezTo>
                  <a:pt x="245180" y="-12540"/>
                  <a:pt x="136877" y="92941"/>
                  <a:pt x="98777" y="181135"/>
                </a:cubicBezTo>
                <a:cubicBezTo>
                  <a:pt x="60677" y="269329"/>
                  <a:pt x="16580" y="484171"/>
                  <a:pt x="3527" y="530385"/>
                </a:cubicBezTo>
                <a:cubicBezTo>
                  <a:pt x="-9526" y="576599"/>
                  <a:pt x="17638" y="502868"/>
                  <a:pt x="20460" y="458418"/>
                </a:cubicBezTo>
                <a:cubicBezTo>
                  <a:pt x="23282" y="413968"/>
                  <a:pt x="-13054" y="340590"/>
                  <a:pt x="20460" y="263685"/>
                </a:cubicBezTo>
                <a:cubicBezTo>
                  <a:pt x="53974" y="186780"/>
                  <a:pt x="219074" y="14976"/>
                  <a:pt x="232127" y="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6CE262EF-8307-4A7B-BBD1-356170448FA7}"/>
              </a:ext>
            </a:extLst>
          </p:cNvPr>
          <p:cNvSpPr/>
          <p:nvPr/>
        </p:nvSpPr>
        <p:spPr>
          <a:xfrm>
            <a:off x="3951747" y="8661265"/>
            <a:ext cx="163794" cy="480010"/>
          </a:xfrm>
          <a:custGeom>
            <a:avLst/>
            <a:gdLst>
              <a:gd name="connsiteX0" fmla="*/ 70 w 163794"/>
              <a:gd name="connsiteY0" fmla="*/ 135 h 480010"/>
              <a:gd name="connsiteX1" fmla="*/ 116486 w 163794"/>
              <a:gd name="connsiteY1" fmla="*/ 205452 h 480010"/>
              <a:gd name="connsiteX2" fmla="*/ 163053 w 163794"/>
              <a:gd name="connsiteY2" fmla="*/ 472152 h 480010"/>
              <a:gd name="connsiteX3" fmla="*/ 141886 w 163794"/>
              <a:gd name="connsiteY3" fmla="*/ 393835 h 480010"/>
              <a:gd name="connsiteX4" fmla="*/ 99553 w 163794"/>
              <a:gd name="connsiteY4" fmla="*/ 235085 h 480010"/>
              <a:gd name="connsiteX5" fmla="*/ 70 w 163794"/>
              <a:gd name="connsiteY5" fmla="*/ 135 h 480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3794" h="480010">
                <a:moveTo>
                  <a:pt x="70" y="135"/>
                </a:moveTo>
                <a:cubicBezTo>
                  <a:pt x="2892" y="-4804"/>
                  <a:pt x="89322" y="126783"/>
                  <a:pt x="116486" y="205452"/>
                </a:cubicBezTo>
                <a:cubicBezTo>
                  <a:pt x="143650" y="284121"/>
                  <a:pt x="158820" y="440755"/>
                  <a:pt x="163053" y="472152"/>
                </a:cubicBezTo>
                <a:cubicBezTo>
                  <a:pt x="167286" y="503549"/>
                  <a:pt x="152469" y="433346"/>
                  <a:pt x="141886" y="393835"/>
                </a:cubicBezTo>
                <a:cubicBezTo>
                  <a:pt x="131303" y="354324"/>
                  <a:pt x="118956" y="296821"/>
                  <a:pt x="99553" y="235085"/>
                </a:cubicBezTo>
                <a:cubicBezTo>
                  <a:pt x="80150" y="173349"/>
                  <a:pt x="-2752" y="5074"/>
                  <a:pt x="70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14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アルベルト・アインシュタインがこれまで残した輝いてやまない名言と格言集" hidden="1">
            <a:extLst>
              <a:ext uri="{FF2B5EF4-FFF2-40B4-BE49-F238E27FC236}">
                <a16:creationId xmlns:a16="http://schemas.microsoft.com/office/drawing/2014/main" id="{EBCB3A4B-362E-4D33-B149-91AE9985F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8382000" cy="838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A794EE57-DCB9-441F-94BC-5401C9DB76DB}"/>
              </a:ext>
            </a:extLst>
          </p:cNvPr>
          <p:cNvSpPr/>
          <p:nvPr/>
        </p:nvSpPr>
        <p:spPr>
          <a:xfrm>
            <a:off x="4831882" y="5882582"/>
            <a:ext cx="399482" cy="254693"/>
          </a:xfrm>
          <a:custGeom>
            <a:avLst/>
            <a:gdLst>
              <a:gd name="connsiteX0" fmla="*/ 468 w 399482"/>
              <a:gd name="connsiteY0" fmla="*/ 253635 h 254693"/>
              <a:gd name="connsiteX1" fmla="*/ 226951 w 399482"/>
              <a:gd name="connsiteY1" fmla="*/ 97001 h 254693"/>
              <a:gd name="connsiteX2" fmla="*/ 394168 w 399482"/>
              <a:gd name="connsiteY2" fmla="*/ 14451 h 254693"/>
              <a:gd name="connsiteX3" fmla="*/ 351835 w 399482"/>
              <a:gd name="connsiteY3" fmla="*/ 27151 h 254693"/>
              <a:gd name="connsiteX4" fmla="*/ 290451 w 399482"/>
              <a:gd name="connsiteY4" fmla="*/ 12335 h 254693"/>
              <a:gd name="connsiteX5" fmla="*/ 468 w 399482"/>
              <a:gd name="connsiteY5" fmla="*/ 253635 h 254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9482" h="254693">
                <a:moveTo>
                  <a:pt x="468" y="253635"/>
                </a:moveTo>
                <a:cubicBezTo>
                  <a:pt x="-10115" y="267746"/>
                  <a:pt x="161334" y="136865"/>
                  <a:pt x="226951" y="97001"/>
                </a:cubicBezTo>
                <a:cubicBezTo>
                  <a:pt x="292568" y="57137"/>
                  <a:pt x="373354" y="26093"/>
                  <a:pt x="394168" y="14451"/>
                </a:cubicBezTo>
                <a:cubicBezTo>
                  <a:pt x="414982" y="2809"/>
                  <a:pt x="369121" y="27504"/>
                  <a:pt x="351835" y="27151"/>
                </a:cubicBezTo>
                <a:cubicBezTo>
                  <a:pt x="334549" y="26798"/>
                  <a:pt x="347601" y="-22237"/>
                  <a:pt x="290451" y="12335"/>
                </a:cubicBezTo>
                <a:cubicBezTo>
                  <a:pt x="233301" y="46907"/>
                  <a:pt x="11051" y="239524"/>
                  <a:pt x="468" y="253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E35507D-2F09-44F4-9BDE-1AE52C3EECDB}"/>
              </a:ext>
            </a:extLst>
          </p:cNvPr>
          <p:cNvSpPr/>
          <p:nvPr/>
        </p:nvSpPr>
        <p:spPr>
          <a:xfrm>
            <a:off x="4883112" y="5963368"/>
            <a:ext cx="483816" cy="215122"/>
          </a:xfrm>
          <a:custGeom>
            <a:avLst/>
            <a:gdLst>
              <a:gd name="connsiteX0" fmla="*/ 38 w 483816"/>
              <a:gd name="connsiteY0" fmla="*/ 213595 h 215122"/>
              <a:gd name="connsiteX1" fmla="*/ 165138 w 483816"/>
              <a:gd name="connsiteY1" fmla="*/ 72307 h 215122"/>
              <a:gd name="connsiteX2" fmla="*/ 312776 w 483816"/>
              <a:gd name="connsiteY2" fmla="*/ 870 h 215122"/>
              <a:gd name="connsiteX3" fmla="*/ 476288 w 483816"/>
              <a:gd name="connsiteY3" fmla="*/ 34207 h 215122"/>
              <a:gd name="connsiteX4" fmla="*/ 449301 w 483816"/>
              <a:gd name="connsiteY4" fmla="*/ 58020 h 215122"/>
              <a:gd name="connsiteX5" fmla="*/ 385801 w 483816"/>
              <a:gd name="connsiteY5" fmla="*/ 45320 h 215122"/>
              <a:gd name="connsiteX6" fmla="*/ 323888 w 483816"/>
              <a:gd name="connsiteY6" fmla="*/ 50082 h 215122"/>
              <a:gd name="connsiteX7" fmla="*/ 206413 w 483816"/>
              <a:gd name="connsiteY7" fmla="*/ 77070 h 215122"/>
              <a:gd name="connsiteX8" fmla="*/ 109576 w 483816"/>
              <a:gd name="connsiteY8" fmla="*/ 148507 h 215122"/>
              <a:gd name="connsiteX9" fmla="*/ 149263 w 483816"/>
              <a:gd name="connsiteY9" fmla="*/ 146920 h 215122"/>
              <a:gd name="connsiteX10" fmla="*/ 38 w 483816"/>
              <a:gd name="connsiteY10" fmla="*/ 213595 h 21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3816" h="215122">
                <a:moveTo>
                  <a:pt x="38" y="213595"/>
                </a:moveTo>
                <a:cubicBezTo>
                  <a:pt x="2684" y="201160"/>
                  <a:pt x="113015" y="107761"/>
                  <a:pt x="165138" y="72307"/>
                </a:cubicBezTo>
                <a:cubicBezTo>
                  <a:pt x="217261" y="36853"/>
                  <a:pt x="260918" y="7220"/>
                  <a:pt x="312776" y="870"/>
                </a:cubicBezTo>
                <a:cubicBezTo>
                  <a:pt x="364634" y="-5480"/>
                  <a:pt x="453534" y="24682"/>
                  <a:pt x="476288" y="34207"/>
                </a:cubicBezTo>
                <a:cubicBezTo>
                  <a:pt x="499042" y="43732"/>
                  <a:pt x="464382" y="56168"/>
                  <a:pt x="449301" y="58020"/>
                </a:cubicBezTo>
                <a:cubicBezTo>
                  <a:pt x="434220" y="59872"/>
                  <a:pt x="406703" y="46643"/>
                  <a:pt x="385801" y="45320"/>
                </a:cubicBezTo>
                <a:cubicBezTo>
                  <a:pt x="364899" y="43997"/>
                  <a:pt x="353786" y="44790"/>
                  <a:pt x="323888" y="50082"/>
                </a:cubicBezTo>
                <a:cubicBezTo>
                  <a:pt x="293990" y="55374"/>
                  <a:pt x="242132" y="60666"/>
                  <a:pt x="206413" y="77070"/>
                </a:cubicBezTo>
                <a:cubicBezTo>
                  <a:pt x="170694" y="93474"/>
                  <a:pt x="119101" y="136865"/>
                  <a:pt x="109576" y="148507"/>
                </a:cubicBezTo>
                <a:cubicBezTo>
                  <a:pt x="100051" y="160149"/>
                  <a:pt x="165403" y="135014"/>
                  <a:pt x="149263" y="146920"/>
                </a:cubicBezTo>
                <a:cubicBezTo>
                  <a:pt x="133123" y="158826"/>
                  <a:pt x="-2608" y="226030"/>
                  <a:pt x="38" y="213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EBA2F0D1-3231-42A4-A418-B6F3FAC2AC6E}"/>
              </a:ext>
            </a:extLst>
          </p:cNvPr>
          <p:cNvSpPr/>
          <p:nvPr/>
        </p:nvSpPr>
        <p:spPr>
          <a:xfrm>
            <a:off x="5359400" y="6009804"/>
            <a:ext cx="238675" cy="216609"/>
          </a:xfrm>
          <a:custGeom>
            <a:avLst/>
            <a:gdLst>
              <a:gd name="connsiteX0" fmla="*/ 38100 w 238675"/>
              <a:gd name="connsiteY0" fmla="*/ 471 h 216609"/>
              <a:gd name="connsiteX1" fmla="*/ 184150 w 238675"/>
              <a:gd name="connsiteY1" fmla="*/ 90959 h 216609"/>
              <a:gd name="connsiteX2" fmla="*/ 238125 w 238675"/>
              <a:gd name="connsiteY2" fmla="*/ 213196 h 216609"/>
              <a:gd name="connsiteX3" fmla="*/ 207963 w 238675"/>
              <a:gd name="connsiteY3" fmla="*/ 176684 h 216609"/>
              <a:gd name="connsiteX4" fmla="*/ 142875 w 238675"/>
              <a:gd name="connsiteY4" fmla="*/ 113184 h 216609"/>
              <a:gd name="connsiteX5" fmla="*/ 115888 w 238675"/>
              <a:gd name="connsiteY5" fmla="*/ 71909 h 216609"/>
              <a:gd name="connsiteX6" fmla="*/ 69850 w 238675"/>
              <a:gd name="connsiteY6" fmla="*/ 76671 h 216609"/>
              <a:gd name="connsiteX7" fmla="*/ 15875 w 238675"/>
              <a:gd name="connsiteY7" fmla="*/ 68734 h 216609"/>
              <a:gd name="connsiteX8" fmla="*/ 0 w 238675"/>
              <a:gd name="connsiteY8" fmla="*/ 56034 h 216609"/>
              <a:gd name="connsiteX9" fmla="*/ 38100 w 238675"/>
              <a:gd name="connsiteY9" fmla="*/ 471 h 216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675" h="216609">
                <a:moveTo>
                  <a:pt x="38100" y="471"/>
                </a:moveTo>
                <a:cubicBezTo>
                  <a:pt x="68792" y="6292"/>
                  <a:pt x="150813" y="55505"/>
                  <a:pt x="184150" y="90959"/>
                </a:cubicBezTo>
                <a:cubicBezTo>
                  <a:pt x="217487" y="126413"/>
                  <a:pt x="234156" y="198909"/>
                  <a:pt x="238125" y="213196"/>
                </a:cubicBezTo>
                <a:cubicBezTo>
                  <a:pt x="242094" y="227483"/>
                  <a:pt x="223838" y="193353"/>
                  <a:pt x="207963" y="176684"/>
                </a:cubicBezTo>
                <a:cubicBezTo>
                  <a:pt x="192088" y="160015"/>
                  <a:pt x="158221" y="130646"/>
                  <a:pt x="142875" y="113184"/>
                </a:cubicBezTo>
                <a:cubicBezTo>
                  <a:pt x="127529" y="95722"/>
                  <a:pt x="128059" y="77995"/>
                  <a:pt x="115888" y="71909"/>
                </a:cubicBezTo>
                <a:cubicBezTo>
                  <a:pt x="103717" y="65824"/>
                  <a:pt x="86519" y="77200"/>
                  <a:pt x="69850" y="76671"/>
                </a:cubicBezTo>
                <a:cubicBezTo>
                  <a:pt x="53181" y="76142"/>
                  <a:pt x="27517" y="72173"/>
                  <a:pt x="15875" y="68734"/>
                </a:cubicBezTo>
                <a:cubicBezTo>
                  <a:pt x="4233" y="65295"/>
                  <a:pt x="0" y="67676"/>
                  <a:pt x="0" y="56034"/>
                </a:cubicBezTo>
                <a:cubicBezTo>
                  <a:pt x="0" y="44392"/>
                  <a:pt x="7408" y="-5350"/>
                  <a:pt x="38100" y="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36A126E-23D2-4893-A5F7-B6C180004FAA}"/>
              </a:ext>
            </a:extLst>
          </p:cNvPr>
          <p:cNvSpPr/>
          <p:nvPr/>
        </p:nvSpPr>
        <p:spPr>
          <a:xfrm>
            <a:off x="5143587" y="6057900"/>
            <a:ext cx="341494" cy="264291"/>
          </a:xfrm>
          <a:custGeom>
            <a:avLst/>
            <a:gdLst>
              <a:gd name="connsiteX0" fmla="*/ 293601 w 341494"/>
              <a:gd name="connsiteY0" fmla="*/ 38100 h 264291"/>
              <a:gd name="connsiteX1" fmla="*/ 341226 w 341494"/>
              <a:gd name="connsiteY1" fmla="*/ 125413 h 264291"/>
              <a:gd name="connsiteX2" fmla="*/ 311063 w 341494"/>
              <a:gd name="connsiteY2" fmla="*/ 236538 h 264291"/>
              <a:gd name="connsiteX3" fmla="*/ 271376 w 341494"/>
              <a:gd name="connsiteY3" fmla="*/ 260350 h 264291"/>
              <a:gd name="connsiteX4" fmla="*/ 195176 w 341494"/>
              <a:gd name="connsiteY4" fmla="*/ 263525 h 264291"/>
              <a:gd name="connsiteX5" fmla="*/ 68176 w 341494"/>
              <a:gd name="connsiteY5" fmla="*/ 252413 h 264291"/>
              <a:gd name="connsiteX6" fmla="*/ 20551 w 341494"/>
              <a:gd name="connsiteY6" fmla="*/ 207963 h 264291"/>
              <a:gd name="connsiteX7" fmla="*/ 3088 w 341494"/>
              <a:gd name="connsiteY7" fmla="*/ 139700 h 264291"/>
              <a:gd name="connsiteX8" fmla="*/ 6263 w 341494"/>
              <a:gd name="connsiteY8" fmla="*/ 87313 h 264291"/>
              <a:gd name="connsiteX9" fmla="*/ 63413 w 341494"/>
              <a:gd name="connsiteY9" fmla="*/ 15875 h 264291"/>
              <a:gd name="connsiteX10" fmla="*/ 157076 w 341494"/>
              <a:gd name="connsiteY10" fmla="*/ 0 h 264291"/>
              <a:gd name="connsiteX11" fmla="*/ 218988 w 341494"/>
              <a:gd name="connsiteY11" fmla="*/ 15875 h 264291"/>
              <a:gd name="connsiteX12" fmla="*/ 293601 w 341494"/>
              <a:gd name="connsiteY12" fmla="*/ 38100 h 264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1494" h="264291">
                <a:moveTo>
                  <a:pt x="293601" y="38100"/>
                </a:moveTo>
                <a:cubicBezTo>
                  <a:pt x="313974" y="56356"/>
                  <a:pt x="338316" y="92340"/>
                  <a:pt x="341226" y="125413"/>
                </a:cubicBezTo>
                <a:cubicBezTo>
                  <a:pt x="344136" y="158486"/>
                  <a:pt x="322705" y="214049"/>
                  <a:pt x="311063" y="236538"/>
                </a:cubicBezTo>
                <a:cubicBezTo>
                  <a:pt x="299421" y="259027"/>
                  <a:pt x="290690" y="255852"/>
                  <a:pt x="271376" y="260350"/>
                </a:cubicBezTo>
                <a:cubicBezTo>
                  <a:pt x="252062" y="264848"/>
                  <a:pt x="229043" y="264848"/>
                  <a:pt x="195176" y="263525"/>
                </a:cubicBezTo>
                <a:cubicBezTo>
                  <a:pt x="161309" y="262202"/>
                  <a:pt x="97280" y="261673"/>
                  <a:pt x="68176" y="252413"/>
                </a:cubicBezTo>
                <a:cubicBezTo>
                  <a:pt x="39072" y="243153"/>
                  <a:pt x="31399" y="226748"/>
                  <a:pt x="20551" y="207963"/>
                </a:cubicBezTo>
                <a:cubicBezTo>
                  <a:pt x="9703" y="189178"/>
                  <a:pt x="5469" y="159808"/>
                  <a:pt x="3088" y="139700"/>
                </a:cubicBezTo>
                <a:cubicBezTo>
                  <a:pt x="707" y="119592"/>
                  <a:pt x="-3791" y="107951"/>
                  <a:pt x="6263" y="87313"/>
                </a:cubicBezTo>
                <a:cubicBezTo>
                  <a:pt x="16317" y="66675"/>
                  <a:pt x="38278" y="30427"/>
                  <a:pt x="63413" y="15875"/>
                </a:cubicBezTo>
                <a:cubicBezTo>
                  <a:pt x="88548" y="1323"/>
                  <a:pt x="131147" y="0"/>
                  <a:pt x="157076" y="0"/>
                </a:cubicBezTo>
                <a:cubicBezTo>
                  <a:pt x="183005" y="0"/>
                  <a:pt x="200732" y="12700"/>
                  <a:pt x="218988" y="15875"/>
                </a:cubicBezTo>
                <a:cubicBezTo>
                  <a:pt x="237244" y="19050"/>
                  <a:pt x="273228" y="19844"/>
                  <a:pt x="293601" y="381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603AF44-D01B-4BC7-9D40-DFF0867FE371}"/>
              </a:ext>
            </a:extLst>
          </p:cNvPr>
          <p:cNvSpPr/>
          <p:nvPr/>
        </p:nvSpPr>
        <p:spPr>
          <a:xfrm>
            <a:off x="5272087" y="6142038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65DABB36-63E7-4491-AF1D-5F85E9EA5D8E}"/>
              </a:ext>
            </a:extLst>
          </p:cNvPr>
          <p:cNvSpPr/>
          <p:nvPr/>
        </p:nvSpPr>
        <p:spPr>
          <a:xfrm>
            <a:off x="4972037" y="6180119"/>
            <a:ext cx="231988" cy="122265"/>
          </a:xfrm>
          <a:custGeom>
            <a:avLst/>
            <a:gdLst>
              <a:gd name="connsiteX0" fmla="*/ 13 w 231988"/>
              <a:gd name="connsiteY0" fmla="*/ 19 h 122265"/>
              <a:gd name="connsiteX1" fmla="*/ 66688 w 231988"/>
              <a:gd name="connsiteY1" fmla="*/ 58756 h 122265"/>
              <a:gd name="connsiteX2" fmla="*/ 152413 w 231988"/>
              <a:gd name="connsiteY2" fmla="*/ 109556 h 122265"/>
              <a:gd name="connsiteX3" fmla="*/ 231788 w 231988"/>
              <a:gd name="connsiteY3" fmla="*/ 122256 h 122265"/>
              <a:gd name="connsiteX4" fmla="*/ 128601 w 231988"/>
              <a:gd name="connsiteY4" fmla="*/ 111144 h 122265"/>
              <a:gd name="connsiteX5" fmla="*/ 53988 w 231988"/>
              <a:gd name="connsiteY5" fmla="*/ 87331 h 122265"/>
              <a:gd name="connsiteX6" fmla="*/ 12713 w 231988"/>
              <a:gd name="connsiteY6" fmla="*/ 101619 h 122265"/>
              <a:gd name="connsiteX7" fmla="*/ 60338 w 231988"/>
              <a:gd name="connsiteY7" fmla="*/ 65106 h 122265"/>
              <a:gd name="connsiteX8" fmla="*/ 13 w 231988"/>
              <a:gd name="connsiteY8" fmla="*/ 19 h 12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1988" h="122265">
                <a:moveTo>
                  <a:pt x="13" y="19"/>
                </a:moveTo>
                <a:cubicBezTo>
                  <a:pt x="1071" y="-1039"/>
                  <a:pt x="41288" y="40500"/>
                  <a:pt x="66688" y="58756"/>
                </a:cubicBezTo>
                <a:cubicBezTo>
                  <a:pt x="92088" y="77012"/>
                  <a:pt x="124896" y="98973"/>
                  <a:pt x="152413" y="109556"/>
                </a:cubicBezTo>
                <a:cubicBezTo>
                  <a:pt x="179930" y="120139"/>
                  <a:pt x="235757" y="121991"/>
                  <a:pt x="231788" y="122256"/>
                </a:cubicBezTo>
                <a:cubicBezTo>
                  <a:pt x="227819" y="122521"/>
                  <a:pt x="158234" y="116965"/>
                  <a:pt x="128601" y="111144"/>
                </a:cubicBezTo>
                <a:cubicBezTo>
                  <a:pt x="98968" y="105323"/>
                  <a:pt x="73303" y="88918"/>
                  <a:pt x="53988" y="87331"/>
                </a:cubicBezTo>
                <a:cubicBezTo>
                  <a:pt x="34673" y="85744"/>
                  <a:pt x="11655" y="105323"/>
                  <a:pt x="12713" y="101619"/>
                </a:cubicBezTo>
                <a:cubicBezTo>
                  <a:pt x="13771" y="97915"/>
                  <a:pt x="60602" y="76218"/>
                  <a:pt x="60338" y="65106"/>
                </a:cubicBezTo>
                <a:cubicBezTo>
                  <a:pt x="60074" y="53994"/>
                  <a:pt x="-1045" y="1077"/>
                  <a:pt x="13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A6BA5A8-6F24-48BD-9E4E-B42DD63A475D}"/>
              </a:ext>
            </a:extLst>
          </p:cNvPr>
          <p:cNvSpPr/>
          <p:nvPr/>
        </p:nvSpPr>
        <p:spPr>
          <a:xfrm>
            <a:off x="4930775" y="6162675"/>
            <a:ext cx="87318" cy="142309"/>
          </a:xfrm>
          <a:custGeom>
            <a:avLst/>
            <a:gdLst>
              <a:gd name="connsiteX0" fmla="*/ 44450 w 87318"/>
              <a:gd name="connsiteY0" fmla="*/ 0 h 142309"/>
              <a:gd name="connsiteX1" fmla="*/ 0 w 87318"/>
              <a:gd name="connsiteY1" fmla="*/ 71438 h 142309"/>
              <a:gd name="connsiteX2" fmla="*/ 44450 w 87318"/>
              <a:gd name="connsiteY2" fmla="*/ 111125 h 142309"/>
              <a:gd name="connsiteX3" fmla="*/ 44450 w 87318"/>
              <a:gd name="connsiteY3" fmla="*/ 141288 h 142309"/>
              <a:gd name="connsiteX4" fmla="*/ 87313 w 87318"/>
              <a:gd name="connsiteY4" fmla="*/ 73025 h 142309"/>
              <a:gd name="connsiteX5" fmla="*/ 41275 w 87318"/>
              <a:gd name="connsiteY5" fmla="*/ 101600 h 142309"/>
              <a:gd name="connsiteX6" fmla="*/ 14288 w 87318"/>
              <a:gd name="connsiteY6" fmla="*/ 71438 h 142309"/>
              <a:gd name="connsiteX7" fmla="*/ 44450 w 87318"/>
              <a:gd name="connsiteY7" fmla="*/ 0 h 14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318" h="142309">
                <a:moveTo>
                  <a:pt x="44450" y="0"/>
                </a:moveTo>
                <a:cubicBezTo>
                  <a:pt x="42069" y="0"/>
                  <a:pt x="0" y="52917"/>
                  <a:pt x="0" y="71438"/>
                </a:cubicBezTo>
                <a:cubicBezTo>
                  <a:pt x="0" y="89959"/>
                  <a:pt x="37042" y="99483"/>
                  <a:pt x="44450" y="111125"/>
                </a:cubicBezTo>
                <a:cubicBezTo>
                  <a:pt x="51858" y="122767"/>
                  <a:pt x="37306" y="147638"/>
                  <a:pt x="44450" y="141288"/>
                </a:cubicBezTo>
                <a:cubicBezTo>
                  <a:pt x="51594" y="134938"/>
                  <a:pt x="87842" y="79639"/>
                  <a:pt x="87313" y="73025"/>
                </a:cubicBezTo>
                <a:cubicBezTo>
                  <a:pt x="86784" y="66411"/>
                  <a:pt x="53446" y="101864"/>
                  <a:pt x="41275" y="101600"/>
                </a:cubicBezTo>
                <a:cubicBezTo>
                  <a:pt x="29104" y="101336"/>
                  <a:pt x="14023" y="84667"/>
                  <a:pt x="14288" y="71438"/>
                </a:cubicBezTo>
                <a:cubicBezTo>
                  <a:pt x="14553" y="58209"/>
                  <a:pt x="46831" y="0"/>
                  <a:pt x="4445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CE02F4D-2CB4-4170-81B3-2503769883F9}"/>
              </a:ext>
            </a:extLst>
          </p:cNvPr>
          <p:cNvSpPr/>
          <p:nvPr/>
        </p:nvSpPr>
        <p:spPr>
          <a:xfrm>
            <a:off x="5290245" y="6226126"/>
            <a:ext cx="315232" cy="142924"/>
          </a:xfrm>
          <a:custGeom>
            <a:avLst/>
            <a:gdLst>
              <a:gd name="connsiteX0" fmla="*/ 315218 w 315232"/>
              <a:gd name="connsiteY0" fmla="*/ 49 h 142924"/>
              <a:gd name="connsiteX1" fmla="*/ 153293 w 315232"/>
              <a:gd name="connsiteY1" fmla="*/ 92124 h 142924"/>
              <a:gd name="connsiteX2" fmla="*/ 97730 w 315232"/>
              <a:gd name="connsiteY2" fmla="*/ 103237 h 142924"/>
              <a:gd name="connsiteX3" fmla="*/ 893 w 315232"/>
              <a:gd name="connsiteY3" fmla="*/ 142924 h 142924"/>
              <a:gd name="connsiteX4" fmla="*/ 54868 w 315232"/>
              <a:gd name="connsiteY4" fmla="*/ 103237 h 142924"/>
              <a:gd name="connsiteX5" fmla="*/ 143768 w 315232"/>
              <a:gd name="connsiteY5" fmla="*/ 79424 h 142924"/>
              <a:gd name="connsiteX6" fmla="*/ 315218 w 315232"/>
              <a:gd name="connsiteY6" fmla="*/ 49 h 14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32" h="142924">
                <a:moveTo>
                  <a:pt x="315218" y="49"/>
                </a:moveTo>
                <a:cubicBezTo>
                  <a:pt x="316806" y="2166"/>
                  <a:pt x="189541" y="74926"/>
                  <a:pt x="153293" y="92124"/>
                </a:cubicBezTo>
                <a:cubicBezTo>
                  <a:pt x="117045" y="109322"/>
                  <a:pt x="123130" y="94770"/>
                  <a:pt x="97730" y="103237"/>
                </a:cubicBezTo>
                <a:cubicBezTo>
                  <a:pt x="72330" y="111704"/>
                  <a:pt x="8037" y="142924"/>
                  <a:pt x="893" y="142924"/>
                </a:cubicBezTo>
                <a:cubicBezTo>
                  <a:pt x="-6251" y="142924"/>
                  <a:pt x="31056" y="113820"/>
                  <a:pt x="54868" y="103237"/>
                </a:cubicBezTo>
                <a:cubicBezTo>
                  <a:pt x="78680" y="92654"/>
                  <a:pt x="104345" y="93976"/>
                  <a:pt x="143768" y="79424"/>
                </a:cubicBezTo>
                <a:cubicBezTo>
                  <a:pt x="183191" y="64872"/>
                  <a:pt x="313630" y="-2068"/>
                  <a:pt x="31521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D2EA2A16-777D-42CB-B1B0-F11A6A738E02}"/>
              </a:ext>
            </a:extLst>
          </p:cNvPr>
          <p:cNvSpPr/>
          <p:nvPr/>
        </p:nvSpPr>
        <p:spPr>
          <a:xfrm>
            <a:off x="5172070" y="6302004"/>
            <a:ext cx="150854" cy="64350"/>
          </a:xfrm>
          <a:custGeom>
            <a:avLst/>
            <a:gdLst>
              <a:gd name="connsiteX0" fmla="*/ 5 w 150854"/>
              <a:gd name="connsiteY0" fmla="*/ 371 h 64350"/>
              <a:gd name="connsiteX1" fmla="*/ 114305 w 150854"/>
              <a:gd name="connsiteY1" fmla="*/ 43234 h 64350"/>
              <a:gd name="connsiteX2" fmla="*/ 150818 w 150854"/>
              <a:gd name="connsiteY2" fmla="*/ 63871 h 64350"/>
              <a:gd name="connsiteX3" fmla="*/ 109543 w 150854"/>
              <a:gd name="connsiteY3" fmla="*/ 24184 h 64350"/>
              <a:gd name="connsiteX4" fmla="*/ 5 w 150854"/>
              <a:gd name="connsiteY4" fmla="*/ 371 h 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0854" h="64350">
                <a:moveTo>
                  <a:pt x="5" y="371"/>
                </a:moveTo>
                <a:cubicBezTo>
                  <a:pt x="799" y="3546"/>
                  <a:pt x="89169" y="32651"/>
                  <a:pt x="114305" y="43234"/>
                </a:cubicBezTo>
                <a:cubicBezTo>
                  <a:pt x="139441" y="53817"/>
                  <a:pt x="151612" y="67046"/>
                  <a:pt x="150818" y="63871"/>
                </a:cubicBezTo>
                <a:cubicBezTo>
                  <a:pt x="150024" y="60696"/>
                  <a:pt x="132297" y="33180"/>
                  <a:pt x="109543" y="24184"/>
                </a:cubicBezTo>
                <a:cubicBezTo>
                  <a:pt x="86789" y="15188"/>
                  <a:pt x="-789" y="-2804"/>
                  <a:pt x="5" y="3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14D4269-338A-4ABE-A3F5-762B03C1E2F4}"/>
              </a:ext>
            </a:extLst>
          </p:cNvPr>
          <p:cNvSpPr/>
          <p:nvPr/>
        </p:nvSpPr>
        <p:spPr>
          <a:xfrm>
            <a:off x="5057233" y="5725351"/>
            <a:ext cx="429233" cy="94491"/>
          </a:xfrm>
          <a:custGeom>
            <a:avLst/>
            <a:gdLst>
              <a:gd name="connsiteX0" fmla="*/ 2130 w 429233"/>
              <a:gd name="connsiteY0" fmla="*/ 76962 h 94491"/>
              <a:gd name="connsiteX1" fmla="*/ 246605 w 429233"/>
              <a:gd name="connsiteY1" fmla="*/ 53149 h 94491"/>
              <a:gd name="connsiteX2" fmla="*/ 276767 w 429233"/>
              <a:gd name="connsiteY2" fmla="*/ 32512 h 94491"/>
              <a:gd name="connsiteX3" fmla="*/ 330742 w 429233"/>
              <a:gd name="connsiteY3" fmla="*/ 57912 h 94491"/>
              <a:gd name="connsiteX4" fmla="*/ 325980 w 429233"/>
              <a:gd name="connsiteY4" fmla="*/ 27749 h 94491"/>
              <a:gd name="connsiteX5" fmla="*/ 303755 w 429233"/>
              <a:gd name="connsiteY5" fmla="*/ 2349 h 94491"/>
              <a:gd name="connsiteX6" fmla="*/ 429167 w 429233"/>
              <a:gd name="connsiteY6" fmla="*/ 89662 h 94491"/>
              <a:gd name="connsiteX7" fmla="*/ 284705 w 429233"/>
              <a:gd name="connsiteY7" fmla="*/ 69024 h 94491"/>
              <a:gd name="connsiteX8" fmla="*/ 167230 w 429233"/>
              <a:gd name="connsiteY8" fmla="*/ 73787 h 94491"/>
              <a:gd name="connsiteX9" fmla="*/ 129130 w 429233"/>
              <a:gd name="connsiteY9" fmla="*/ 94424 h 94491"/>
              <a:gd name="connsiteX10" fmla="*/ 2130 w 429233"/>
              <a:gd name="connsiteY10" fmla="*/ 76962 h 94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9233" h="94491">
                <a:moveTo>
                  <a:pt x="2130" y="76962"/>
                </a:moveTo>
                <a:cubicBezTo>
                  <a:pt x="21709" y="70083"/>
                  <a:pt x="200832" y="60557"/>
                  <a:pt x="246605" y="53149"/>
                </a:cubicBezTo>
                <a:cubicBezTo>
                  <a:pt x="292378" y="45741"/>
                  <a:pt x="262744" y="31718"/>
                  <a:pt x="276767" y="32512"/>
                </a:cubicBezTo>
                <a:cubicBezTo>
                  <a:pt x="290790" y="33306"/>
                  <a:pt x="322540" y="58706"/>
                  <a:pt x="330742" y="57912"/>
                </a:cubicBezTo>
                <a:cubicBezTo>
                  <a:pt x="338944" y="57118"/>
                  <a:pt x="330478" y="37009"/>
                  <a:pt x="325980" y="27749"/>
                </a:cubicBezTo>
                <a:cubicBezTo>
                  <a:pt x="321482" y="18489"/>
                  <a:pt x="286557" y="-7970"/>
                  <a:pt x="303755" y="2349"/>
                </a:cubicBezTo>
                <a:cubicBezTo>
                  <a:pt x="320953" y="12668"/>
                  <a:pt x="432342" y="78549"/>
                  <a:pt x="429167" y="89662"/>
                </a:cubicBezTo>
                <a:cubicBezTo>
                  <a:pt x="425992" y="100775"/>
                  <a:pt x="328361" y="71670"/>
                  <a:pt x="284705" y="69024"/>
                </a:cubicBezTo>
                <a:cubicBezTo>
                  <a:pt x="241049" y="66378"/>
                  <a:pt x="193159" y="69554"/>
                  <a:pt x="167230" y="73787"/>
                </a:cubicBezTo>
                <a:cubicBezTo>
                  <a:pt x="141301" y="78020"/>
                  <a:pt x="154530" y="93366"/>
                  <a:pt x="129130" y="94424"/>
                </a:cubicBezTo>
                <a:cubicBezTo>
                  <a:pt x="103730" y="95482"/>
                  <a:pt x="-17449" y="83841"/>
                  <a:pt x="2130" y="769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88E02F68-0D7C-41C7-BE4D-B5ADA6EA6168}"/>
              </a:ext>
            </a:extLst>
          </p:cNvPr>
          <p:cNvSpPr/>
          <p:nvPr/>
        </p:nvSpPr>
        <p:spPr>
          <a:xfrm>
            <a:off x="5483107" y="5805351"/>
            <a:ext cx="258941" cy="171711"/>
          </a:xfrm>
          <a:custGeom>
            <a:avLst/>
            <a:gdLst>
              <a:gd name="connsiteX0" fmla="*/ 118 w 258941"/>
              <a:gd name="connsiteY0" fmla="*/ 137 h 171711"/>
              <a:gd name="connsiteX1" fmla="*/ 103306 w 258941"/>
              <a:gd name="connsiteY1" fmla="*/ 47762 h 171711"/>
              <a:gd name="connsiteX2" fmla="*/ 135056 w 258941"/>
              <a:gd name="connsiteY2" fmla="*/ 38237 h 171711"/>
              <a:gd name="connsiteX3" fmla="*/ 171568 w 258941"/>
              <a:gd name="connsiteY3" fmla="*/ 109674 h 171711"/>
              <a:gd name="connsiteX4" fmla="*/ 258881 w 258941"/>
              <a:gd name="connsiteY4" fmla="*/ 171587 h 171711"/>
              <a:gd name="connsiteX5" fmla="*/ 157281 w 258941"/>
              <a:gd name="connsiteY5" fmla="*/ 123962 h 171711"/>
              <a:gd name="connsiteX6" fmla="*/ 125531 w 258941"/>
              <a:gd name="connsiteY6" fmla="*/ 65224 h 171711"/>
              <a:gd name="connsiteX7" fmla="*/ 118 w 258941"/>
              <a:gd name="connsiteY7" fmla="*/ 137 h 171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8941" h="171711">
                <a:moveTo>
                  <a:pt x="118" y="137"/>
                </a:moveTo>
                <a:cubicBezTo>
                  <a:pt x="-3586" y="-2773"/>
                  <a:pt x="80816" y="41412"/>
                  <a:pt x="103306" y="47762"/>
                </a:cubicBezTo>
                <a:cubicBezTo>
                  <a:pt x="125796" y="54112"/>
                  <a:pt x="123679" y="27918"/>
                  <a:pt x="135056" y="38237"/>
                </a:cubicBezTo>
                <a:cubicBezTo>
                  <a:pt x="146433" y="48556"/>
                  <a:pt x="150931" y="87449"/>
                  <a:pt x="171568" y="109674"/>
                </a:cubicBezTo>
                <a:cubicBezTo>
                  <a:pt x="192205" y="131899"/>
                  <a:pt x="261262" y="169206"/>
                  <a:pt x="258881" y="171587"/>
                </a:cubicBezTo>
                <a:cubicBezTo>
                  <a:pt x="256500" y="173968"/>
                  <a:pt x="179506" y="141689"/>
                  <a:pt x="157281" y="123962"/>
                </a:cubicBezTo>
                <a:cubicBezTo>
                  <a:pt x="135056" y="106235"/>
                  <a:pt x="146433" y="79776"/>
                  <a:pt x="125531" y="65224"/>
                </a:cubicBezTo>
                <a:cubicBezTo>
                  <a:pt x="104629" y="50672"/>
                  <a:pt x="3822" y="3047"/>
                  <a:pt x="118" y="1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7630CBAE-B0DD-4195-B17D-2D972F3F7A1E}"/>
              </a:ext>
            </a:extLst>
          </p:cNvPr>
          <p:cNvSpPr/>
          <p:nvPr/>
        </p:nvSpPr>
        <p:spPr>
          <a:xfrm>
            <a:off x="5473785" y="5816571"/>
            <a:ext cx="130739" cy="132490"/>
          </a:xfrm>
          <a:custGeom>
            <a:avLst/>
            <a:gdLst>
              <a:gd name="connsiteX0" fmla="*/ 1503 w 130739"/>
              <a:gd name="connsiteY0" fmla="*/ 29 h 132490"/>
              <a:gd name="connsiteX1" fmla="*/ 123740 w 130739"/>
              <a:gd name="connsiteY1" fmla="*/ 88929 h 132490"/>
              <a:gd name="connsiteX2" fmla="*/ 111040 w 130739"/>
              <a:gd name="connsiteY2" fmla="*/ 101629 h 132490"/>
              <a:gd name="connsiteX3" fmla="*/ 71353 w 130739"/>
              <a:gd name="connsiteY3" fmla="*/ 128617 h 132490"/>
              <a:gd name="connsiteX4" fmla="*/ 71353 w 130739"/>
              <a:gd name="connsiteY4" fmla="*/ 127029 h 132490"/>
              <a:gd name="connsiteX5" fmla="*/ 55478 w 130739"/>
              <a:gd name="connsiteY5" fmla="*/ 79404 h 132490"/>
              <a:gd name="connsiteX6" fmla="*/ 1503 w 130739"/>
              <a:gd name="connsiteY6" fmla="*/ 29 h 132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739" h="132490">
                <a:moveTo>
                  <a:pt x="1503" y="29"/>
                </a:moveTo>
                <a:cubicBezTo>
                  <a:pt x="12880" y="1617"/>
                  <a:pt x="105484" y="71996"/>
                  <a:pt x="123740" y="88929"/>
                </a:cubicBezTo>
                <a:cubicBezTo>
                  <a:pt x="141996" y="105862"/>
                  <a:pt x="119771" y="95014"/>
                  <a:pt x="111040" y="101629"/>
                </a:cubicBezTo>
                <a:cubicBezTo>
                  <a:pt x="102309" y="108244"/>
                  <a:pt x="77967" y="124384"/>
                  <a:pt x="71353" y="128617"/>
                </a:cubicBezTo>
                <a:cubicBezTo>
                  <a:pt x="64739" y="132850"/>
                  <a:pt x="73999" y="135231"/>
                  <a:pt x="71353" y="127029"/>
                </a:cubicBezTo>
                <a:cubicBezTo>
                  <a:pt x="68707" y="118827"/>
                  <a:pt x="64209" y="96337"/>
                  <a:pt x="55478" y="79404"/>
                </a:cubicBezTo>
                <a:cubicBezTo>
                  <a:pt x="46747" y="62471"/>
                  <a:pt x="-9874" y="-1559"/>
                  <a:pt x="1503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42701A64-D53C-4B7C-AAAE-F9A85B66D814}"/>
              </a:ext>
            </a:extLst>
          </p:cNvPr>
          <p:cNvSpPr/>
          <p:nvPr/>
        </p:nvSpPr>
        <p:spPr>
          <a:xfrm>
            <a:off x="5598852" y="5940421"/>
            <a:ext cx="78519" cy="149232"/>
          </a:xfrm>
          <a:custGeom>
            <a:avLst/>
            <a:gdLst>
              <a:gd name="connsiteX0" fmla="*/ 261 w 78519"/>
              <a:gd name="connsiteY0" fmla="*/ 4 h 149232"/>
              <a:gd name="connsiteX1" fmla="*/ 73286 w 78519"/>
              <a:gd name="connsiteY1" fmla="*/ 73029 h 149232"/>
              <a:gd name="connsiteX2" fmla="*/ 70111 w 78519"/>
              <a:gd name="connsiteY2" fmla="*/ 149229 h 149232"/>
              <a:gd name="connsiteX3" fmla="*/ 49473 w 78519"/>
              <a:gd name="connsiteY3" fmla="*/ 76204 h 149232"/>
              <a:gd name="connsiteX4" fmla="*/ 261 w 78519"/>
              <a:gd name="connsiteY4" fmla="*/ 4 h 149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519" h="149232">
                <a:moveTo>
                  <a:pt x="261" y="4"/>
                </a:moveTo>
                <a:cubicBezTo>
                  <a:pt x="4230" y="-525"/>
                  <a:pt x="61644" y="48158"/>
                  <a:pt x="73286" y="73029"/>
                </a:cubicBezTo>
                <a:cubicBezTo>
                  <a:pt x="84928" y="97900"/>
                  <a:pt x="74080" y="148700"/>
                  <a:pt x="70111" y="149229"/>
                </a:cubicBezTo>
                <a:cubicBezTo>
                  <a:pt x="66142" y="149758"/>
                  <a:pt x="60321" y="97106"/>
                  <a:pt x="49473" y="76204"/>
                </a:cubicBezTo>
                <a:cubicBezTo>
                  <a:pt x="38625" y="55302"/>
                  <a:pt x="-3708" y="533"/>
                  <a:pt x="261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B046DCC5-528D-4963-AAFF-923A2C72A512}"/>
              </a:ext>
            </a:extLst>
          </p:cNvPr>
          <p:cNvSpPr/>
          <p:nvPr/>
        </p:nvSpPr>
        <p:spPr>
          <a:xfrm>
            <a:off x="4693753" y="5853985"/>
            <a:ext cx="298381" cy="238846"/>
          </a:xfrm>
          <a:custGeom>
            <a:avLst/>
            <a:gdLst>
              <a:gd name="connsiteX0" fmla="*/ 297347 w 298381"/>
              <a:gd name="connsiteY0" fmla="*/ 715 h 238846"/>
              <a:gd name="connsiteX1" fmla="*/ 60810 w 298381"/>
              <a:gd name="connsiteY1" fmla="*/ 130890 h 238846"/>
              <a:gd name="connsiteX2" fmla="*/ 485 w 298381"/>
              <a:gd name="connsiteY2" fmla="*/ 238840 h 238846"/>
              <a:gd name="connsiteX3" fmla="*/ 81447 w 298381"/>
              <a:gd name="connsiteY3" fmla="*/ 126128 h 238846"/>
              <a:gd name="connsiteX4" fmla="*/ 144947 w 298381"/>
              <a:gd name="connsiteY4" fmla="*/ 80090 h 238846"/>
              <a:gd name="connsiteX5" fmla="*/ 297347 w 298381"/>
              <a:gd name="connsiteY5" fmla="*/ 715 h 23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8381" h="238846">
                <a:moveTo>
                  <a:pt x="297347" y="715"/>
                </a:moveTo>
                <a:cubicBezTo>
                  <a:pt x="283324" y="9182"/>
                  <a:pt x="110287" y="91203"/>
                  <a:pt x="60810" y="130890"/>
                </a:cubicBezTo>
                <a:cubicBezTo>
                  <a:pt x="11333" y="170578"/>
                  <a:pt x="-2954" y="239634"/>
                  <a:pt x="485" y="238840"/>
                </a:cubicBezTo>
                <a:cubicBezTo>
                  <a:pt x="3924" y="238046"/>
                  <a:pt x="57370" y="152586"/>
                  <a:pt x="81447" y="126128"/>
                </a:cubicBezTo>
                <a:cubicBezTo>
                  <a:pt x="105524" y="99670"/>
                  <a:pt x="111080" y="98876"/>
                  <a:pt x="144947" y="80090"/>
                </a:cubicBezTo>
                <a:cubicBezTo>
                  <a:pt x="178814" y="61305"/>
                  <a:pt x="311370" y="-7752"/>
                  <a:pt x="297347" y="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996344F-5CAA-4B2D-A564-15D41CEF8BA4}"/>
              </a:ext>
            </a:extLst>
          </p:cNvPr>
          <p:cNvSpPr/>
          <p:nvPr/>
        </p:nvSpPr>
        <p:spPr>
          <a:xfrm>
            <a:off x="4592342" y="5988050"/>
            <a:ext cx="76718" cy="252413"/>
          </a:xfrm>
          <a:custGeom>
            <a:avLst/>
            <a:gdLst>
              <a:gd name="connsiteX0" fmla="*/ 76496 w 76718"/>
              <a:gd name="connsiteY0" fmla="*/ 0 h 252413"/>
              <a:gd name="connsiteX1" fmla="*/ 5058 w 76718"/>
              <a:gd name="connsiteY1" fmla="*/ 142875 h 252413"/>
              <a:gd name="connsiteX2" fmla="*/ 8233 w 76718"/>
              <a:gd name="connsiteY2" fmla="*/ 252413 h 252413"/>
              <a:gd name="connsiteX3" fmla="*/ 27283 w 76718"/>
              <a:gd name="connsiteY3" fmla="*/ 141288 h 252413"/>
              <a:gd name="connsiteX4" fmla="*/ 76496 w 76718"/>
              <a:gd name="connsiteY4" fmla="*/ 0 h 252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18" h="252413">
                <a:moveTo>
                  <a:pt x="76496" y="0"/>
                </a:moveTo>
                <a:cubicBezTo>
                  <a:pt x="72792" y="264"/>
                  <a:pt x="16435" y="100806"/>
                  <a:pt x="5058" y="142875"/>
                </a:cubicBezTo>
                <a:cubicBezTo>
                  <a:pt x="-6319" y="184944"/>
                  <a:pt x="4529" y="252677"/>
                  <a:pt x="8233" y="252413"/>
                </a:cubicBezTo>
                <a:cubicBezTo>
                  <a:pt x="11937" y="252149"/>
                  <a:pt x="18022" y="178594"/>
                  <a:pt x="27283" y="141288"/>
                </a:cubicBezTo>
                <a:cubicBezTo>
                  <a:pt x="36543" y="103982"/>
                  <a:pt x="80200" y="-264"/>
                  <a:pt x="7649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F52F04D1-B7CA-43C1-A9BF-F13B55BF772F}"/>
              </a:ext>
            </a:extLst>
          </p:cNvPr>
          <p:cNvSpPr/>
          <p:nvPr/>
        </p:nvSpPr>
        <p:spPr>
          <a:xfrm>
            <a:off x="4588011" y="6070227"/>
            <a:ext cx="93543" cy="292786"/>
          </a:xfrm>
          <a:custGeom>
            <a:avLst/>
            <a:gdLst>
              <a:gd name="connsiteX0" fmla="*/ 93527 w 93543"/>
              <a:gd name="connsiteY0" fmla="*/ 1961 h 292786"/>
              <a:gd name="connsiteX1" fmla="*/ 23677 w 93543"/>
              <a:gd name="connsiteY1" fmla="*/ 140073 h 292786"/>
              <a:gd name="connsiteX2" fmla="*/ 6214 w 93543"/>
              <a:gd name="connsiteY2" fmla="*/ 292473 h 292786"/>
              <a:gd name="connsiteX3" fmla="*/ 1452 w 93543"/>
              <a:gd name="connsiteY3" fmla="*/ 176586 h 292786"/>
              <a:gd name="connsiteX4" fmla="*/ 30027 w 93543"/>
              <a:gd name="connsiteY4" fmla="*/ 65461 h 292786"/>
              <a:gd name="connsiteX5" fmla="*/ 93527 w 93543"/>
              <a:gd name="connsiteY5" fmla="*/ 1961 h 292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3543" h="292786">
                <a:moveTo>
                  <a:pt x="93527" y="1961"/>
                </a:moveTo>
                <a:cubicBezTo>
                  <a:pt x="92469" y="14396"/>
                  <a:pt x="38229" y="91654"/>
                  <a:pt x="23677" y="140073"/>
                </a:cubicBezTo>
                <a:cubicBezTo>
                  <a:pt x="9125" y="188492"/>
                  <a:pt x="9918" y="286388"/>
                  <a:pt x="6214" y="292473"/>
                </a:cubicBezTo>
                <a:cubicBezTo>
                  <a:pt x="2510" y="298559"/>
                  <a:pt x="-2517" y="214421"/>
                  <a:pt x="1452" y="176586"/>
                </a:cubicBezTo>
                <a:cubicBezTo>
                  <a:pt x="5421" y="138751"/>
                  <a:pt x="16269" y="91655"/>
                  <a:pt x="30027" y="65461"/>
                </a:cubicBezTo>
                <a:cubicBezTo>
                  <a:pt x="43785" y="39267"/>
                  <a:pt x="94585" y="-10474"/>
                  <a:pt x="93527" y="1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669ED585-8912-42EE-B12C-8F51AE566BC7}"/>
              </a:ext>
            </a:extLst>
          </p:cNvPr>
          <p:cNvSpPr/>
          <p:nvPr/>
        </p:nvSpPr>
        <p:spPr>
          <a:xfrm>
            <a:off x="5097136" y="6348170"/>
            <a:ext cx="326241" cy="92680"/>
          </a:xfrm>
          <a:custGeom>
            <a:avLst/>
            <a:gdLst>
              <a:gd name="connsiteX0" fmla="*/ 327 w 326241"/>
              <a:gd name="connsiteY0" fmla="*/ 243 h 92680"/>
              <a:gd name="connsiteX1" fmla="*/ 211464 w 326241"/>
              <a:gd name="connsiteY1" fmla="*/ 90730 h 92680"/>
              <a:gd name="connsiteX2" fmla="*/ 259089 w 326241"/>
              <a:gd name="connsiteY2" fmla="*/ 58980 h 92680"/>
              <a:gd name="connsiteX3" fmla="*/ 325764 w 326241"/>
              <a:gd name="connsiteY3" fmla="*/ 19293 h 92680"/>
              <a:gd name="connsiteX4" fmla="*/ 222577 w 326241"/>
              <a:gd name="connsiteY4" fmla="*/ 66918 h 92680"/>
              <a:gd name="connsiteX5" fmla="*/ 163839 w 326241"/>
              <a:gd name="connsiteY5" fmla="*/ 63743 h 92680"/>
              <a:gd name="connsiteX6" fmla="*/ 327 w 326241"/>
              <a:gd name="connsiteY6" fmla="*/ 243 h 9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6241" h="92680">
                <a:moveTo>
                  <a:pt x="327" y="243"/>
                </a:moveTo>
                <a:cubicBezTo>
                  <a:pt x="8264" y="4741"/>
                  <a:pt x="168337" y="80941"/>
                  <a:pt x="211464" y="90730"/>
                </a:cubicBezTo>
                <a:cubicBezTo>
                  <a:pt x="254591" y="100519"/>
                  <a:pt x="240039" y="70886"/>
                  <a:pt x="259089" y="58980"/>
                </a:cubicBezTo>
                <a:cubicBezTo>
                  <a:pt x="278139" y="47074"/>
                  <a:pt x="331849" y="17970"/>
                  <a:pt x="325764" y="19293"/>
                </a:cubicBezTo>
                <a:cubicBezTo>
                  <a:pt x="319679" y="20616"/>
                  <a:pt x="249564" y="59510"/>
                  <a:pt x="222577" y="66918"/>
                </a:cubicBezTo>
                <a:cubicBezTo>
                  <a:pt x="195590" y="74326"/>
                  <a:pt x="196647" y="72474"/>
                  <a:pt x="163839" y="63743"/>
                </a:cubicBezTo>
                <a:cubicBezTo>
                  <a:pt x="131031" y="55012"/>
                  <a:pt x="-7610" y="-4255"/>
                  <a:pt x="327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F15884F3-8700-46B1-BE17-B86B2F05F51D}"/>
              </a:ext>
            </a:extLst>
          </p:cNvPr>
          <p:cNvSpPr/>
          <p:nvPr/>
        </p:nvSpPr>
        <p:spPr>
          <a:xfrm>
            <a:off x="4925949" y="6349916"/>
            <a:ext cx="354456" cy="114786"/>
          </a:xfrm>
          <a:custGeom>
            <a:avLst/>
            <a:gdLst>
              <a:gd name="connsiteX0" fmla="*/ 64 w 354456"/>
              <a:gd name="connsiteY0" fmla="*/ 84 h 114786"/>
              <a:gd name="connsiteX1" fmla="*/ 160401 w 354456"/>
              <a:gd name="connsiteY1" fmla="*/ 74697 h 114786"/>
              <a:gd name="connsiteX2" fmla="*/ 354076 w 354456"/>
              <a:gd name="connsiteY2" fmla="*/ 103272 h 114786"/>
              <a:gd name="connsiteX3" fmla="*/ 208026 w 354456"/>
              <a:gd name="connsiteY3" fmla="*/ 114384 h 114786"/>
              <a:gd name="connsiteX4" fmla="*/ 141351 w 354456"/>
              <a:gd name="connsiteY4" fmla="*/ 90572 h 114786"/>
              <a:gd name="connsiteX5" fmla="*/ 64 w 354456"/>
              <a:gd name="connsiteY5" fmla="*/ 84 h 11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456" h="114786">
                <a:moveTo>
                  <a:pt x="64" y="84"/>
                </a:moveTo>
                <a:cubicBezTo>
                  <a:pt x="3239" y="-2562"/>
                  <a:pt x="101399" y="57499"/>
                  <a:pt x="160401" y="74697"/>
                </a:cubicBezTo>
                <a:cubicBezTo>
                  <a:pt x="219403" y="91895"/>
                  <a:pt x="346139" y="96658"/>
                  <a:pt x="354076" y="103272"/>
                </a:cubicBezTo>
                <a:cubicBezTo>
                  <a:pt x="362013" y="109886"/>
                  <a:pt x="243480" y="116501"/>
                  <a:pt x="208026" y="114384"/>
                </a:cubicBezTo>
                <a:cubicBezTo>
                  <a:pt x="172572" y="112267"/>
                  <a:pt x="170720" y="105918"/>
                  <a:pt x="141351" y="90572"/>
                </a:cubicBezTo>
                <a:cubicBezTo>
                  <a:pt x="111982" y="75226"/>
                  <a:pt x="-3111" y="2730"/>
                  <a:pt x="64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9D1E494D-ACDC-41BA-9955-0800E9D719AE}"/>
              </a:ext>
            </a:extLst>
          </p:cNvPr>
          <p:cNvSpPr/>
          <p:nvPr/>
        </p:nvSpPr>
        <p:spPr>
          <a:xfrm>
            <a:off x="5453029" y="6333920"/>
            <a:ext cx="211189" cy="148121"/>
          </a:xfrm>
          <a:custGeom>
            <a:avLst/>
            <a:gdLst>
              <a:gd name="connsiteX0" fmla="*/ 34959 w 211189"/>
              <a:gd name="connsiteY0" fmla="*/ 205 h 148121"/>
              <a:gd name="connsiteX1" fmla="*/ 111159 w 211189"/>
              <a:gd name="connsiteY1" fmla="*/ 47830 h 148121"/>
              <a:gd name="connsiteX2" fmla="*/ 127034 w 211189"/>
              <a:gd name="connsiteY2" fmla="*/ 62118 h 148121"/>
              <a:gd name="connsiteX3" fmla="*/ 211171 w 211189"/>
              <a:gd name="connsiteY3" fmla="*/ 147843 h 148121"/>
              <a:gd name="connsiteX4" fmla="*/ 119096 w 211189"/>
              <a:gd name="connsiteY4" fmla="*/ 89105 h 148121"/>
              <a:gd name="connsiteX5" fmla="*/ 34 w 211189"/>
              <a:gd name="connsiteY5" fmla="*/ 76405 h 148121"/>
              <a:gd name="connsiteX6" fmla="*/ 106396 w 211189"/>
              <a:gd name="connsiteY6" fmla="*/ 68468 h 148121"/>
              <a:gd name="connsiteX7" fmla="*/ 34959 w 211189"/>
              <a:gd name="connsiteY7" fmla="*/ 205 h 148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1189" h="148121">
                <a:moveTo>
                  <a:pt x="34959" y="205"/>
                </a:moveTo>
                <a:cubicBezTo>
                  <a:pt x="35753" y="-3235"/>
                  <a:pt x="95813" y="37511"/>
                  <a:pt x="111159" y="47830"/>
                </a:cubicBezTo>
                <a:cubicBezTo>
                  <a:pt x="126505" y="58149"/>
                  <a:pt x="110365" y="45449"/>
                  <a:pt x="127034" y="62118"/>
                </a:cubicBezTo>
                <a:cubicBezTo>
                  <a:pt x="143703" y="78787"/>
                  <a:pt x="212494" y="143345"/>
                  <a:pt x="211171" y="147843"/>
                </a:cubicBezTo>
                <a:cubicBezTo>
                  <a:pt x="209848" y="152341"/>
                  <a:pt x="154285" y="101011"/>
                  <a:pt x="119096" y="89105"/>
                </a:cubicBezTo>
                <a:cubicBezTo>
                  <a:pt x="83907" y="77199"/>
                  <a:pt x="2151" y="79845"/>
                  <a:pt x="34" y="76405"/>
                </a:cubicBezTo>
                <a:cubicBezTo>
                  <a:pt x="-2083" y="72966"/>
                  <a:pt x="95019" y="75876"/>
                  <a:pt x="106396" y="68468"/>
                </a:cubicBezTo>
                <a:cubicBezTo>
                  <a:pt x="117773" y="61060"/>
                  <a:pt x="34165" y="3645"/>
                  <a:pt x="34959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313D0F5B-2F0F-4AD4-9058-5F0EDE4868C9}"/>
              </a:ext>
            </a:extLst>
          </p:cNvPr>
          <p:cNvSpPr/>
          <p:nvPr/>
        </p:nvSpPr>
        <p:spPr>
          <a:xfrm>
            <a:off x="4814887" y="6445149"/>
            <a:ext cx="306391" cy="89380"/>
          </a:xfrm>
          <a:custGeom>
            <a:avLst/>
            <a:gdLst>
              <a:gd name="connsiteX0" fmla="*/ 1 w 306391"/>
              <a:gd name="connsiteY0" fmla="*/ 101 h 89380"/>
              <a:gd name="connsiteX1" fmla="*/ 195263 w 306391"/>
              <a:gd name="connsiteY1" fmla="*/ 69951 h 89380"/>
              <a:gd name="connsiteX2" fmla="*/ 306388 w 306391"/>
              <a:gd name="connsiteY2" fmla="*/ 71539 h 89380"/>
              <a:gd name="connsiteX3" fmla="*/ 198438 w 306391"/>
              <a:gd name="connsiteY3" fmla="*/ 87414 h 89380"/>
              <a:gd name="connsiteX4" fmla="*/ 1 w 306391"/>
              <a:gd name="connsiteY4" fmla="*/ 101 h 89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6391" h="89380">
                <a:moveTo>
                  <a:pt x="1" y="101"/>
                </a:moveTo>
                <a:cubicBezTo>
                  <a:pt x="-528" y="-2810"/>
                  <a:pt x="144199" y="58045"/>
                  <a:pt x="195263" y="69951"/>
                </a:cubicBezTo>
                <a:cubicBezTo>
                  <a:pt x="246328" y="81857"/>
                  <a:pt x="305859" y="68629"/>
                  <a:pt x="306388" y="71539"/>
                </a:cubicBezTo>
                <a:cubicBezTo>
                  <a:pt x="306917" y="74450"/>
                  <a:pt x="248444" y="95881"/>
                  <a:pt x="198438" y="87414"/>
                </a:cubicBezTo>
                <a:cubicBezTo>
                  <a:pt x="148432" y="78947"/>
                  <a:pt x="530" y="3012"/>
                  <a:pt x="1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A3A37F9C-54E4-4BE6-8631-06F1CB61F6B6}"/>
              </a:ext>
            </a:extLst>
          </p:cNvPr>
          <p:cNvSpPr/>
          <p:nvPr/>
        </p:nvSpPr>
        <p:spPr>
          <a:xfrm>
            <a:off x="5313265" y="6597089"/>
            <a:ext cx="412848" cy="125974"/>
          </a:xfrm>
          <a:custGeom>
            <a:avLst/>
            <a:gdLst>
              <a:gd name="connsiteX0" fmla="*/ 98 w 412848"/>
              <a:gd name="connsiteY0" fmla="*/ 561 h 125974"/>
              <a:gd name="connsiteX1" fmla="*/ 196948 w 412848"/>
              <a:gd name="connsiteY1" fmla="*/ 54536 h 125974"/>
              <a:gd name="connsiteX2" fmla="*/ 314423 w 412848"/>
              <a:gd name="connsiteY2" fmla="*/ 79936 h 125974"/>
              <a:gd name="connsiteX3" fmla="*/ 412848 w 412848"/>
              <a:gd name="connsiteY3" fmla="*/ 125974 h 125974"/>
              <a:gd name="connsiteX4" fmla="*/ 235048 w 412848"/>
              <a:gd name="connsiteY4" fmla="*/ 45011 h 125974"/>
              <a:gd name="connsiteX5" fmla="*/ 263623 w 412848"/>
              <a:gd name="connsiteY5" fmla="*/ 8499 h 125974"/>
              <a:gd name="connsiteX6" fmla="*/ 171548 w 412848"/>
              <a:gd name="connsiteY6" fmla="*/ 25961 h 125974"/>
              <a:gd name="connsiteX7" fmla="*/ 98 w 412848"/>
              <a:gd name="connsiteY7" fmla="*/ 561 h 125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2848" h="125974">
                <a:moveTo>
                  <a:pt x="98" y="561"/>
                </a:moveTo>
                <a:cubicBezTo>
                  <a:pt x="4331" y="5323"/>
                  <a:pt x="144561" y="41307"/>
                  <a:pt x="196948" y="54536"/>
                </a:cubicBezTo>
                <a:cubicBezTo>
                  <a:pt x="249336" y="67765"/>
                  <a:pt x="278440" y="68030"/>
                  <a:pt x="314423" y="79936"/>
                </a:cubicBezTo>
                <a:cubicBezTo>
                  <a:pt x="350406" y="91842"/>
                  <a:pt x="412848" y="125974"/>
                  <a:pt x="412848" y="125974"/>
                </a:cubicBezTo>
                <a:cubicBezTo>
                  <a:pt x="399619" y="120153"/>
                  <a:pt x="259919" y="64590"/>
                  <a:pt x="235048" y="45011"/>
                </a:cubicBezTo>
                <a:cubicBezTo>
                  <a:pt x="210177" y="25432"/>
                  <a:pt x="274206" y="11674"/>
                  <a:pt x="263623" y="8499"/>
                </a:cubicBezTo>
                <a:cubicBezTo>
                  <a:pt x="253040" y="5324"/>
                  <a:pt x="214146" y="29136"/>
                  <a:pt x="171548" y="25961"/>
                </a:cubicBezTo>
                <a:cubicBezTo>
                  <a:pt x="128950" y="22786"/>
                  <a:pt x="-4135" y="-4201"/>
                  <a:pt x="98" y="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0EAC3F81-C921-4AE0-B0D6-2E734A981559}"/>
              </a:ext>
            </a:extLst>
          </p:cNvPr>
          <p:cNvSpPr/>
          <p:nvPr/>
        </p:nvSpPr>
        <p:spPr>
          <a:xfrm>
            <a:off x="5010074" y="6568936"/>
            <a:ext cx="662781" cy="270155"/>
          </a:xfrm>
          <a:custGeom>
            <a:avLst/>
            <a:gdLst>
              <a:gd name="connsiteX0" fmla="*/ 76 w 662781"/>
              <a:gd name="connsiteY0" fmla="*/ 139 h 270155"/>
              <a:gd name="connsiteX1" fmla="*/ 98501 w 662781"/>
              <a:gd name="connsiteY1" fmla="*/ 44589 h 270155"/>
              <a:gd name="connsiteX2" fmla="*/ 123901 w 662781"/>
              <a:gd name="connsiteY2" fmla="*/ 92214 h 270155"/>
              <a:gd name="connsiteX3" fmla="*/ 158826 w 662781"/>
              <a:gd name="connsiteY3" fmla="*/ 81102 h 270155"/>
              <a:gd name="connsiteX4" fmla="*/ 423939 w 662781"/>
              <a:gd name="connsiteY4" fmla="*/ 141427 h 270155"/>
              <a:gd name="connsiteX5" fmla="*/ 512839 w 662781"/>
              <a:gd name="connsiteY5" fmla="*/ 143014 h 270155"/>
              <a:gd name="connsiteX6" fmla="*/ 662064 w 662781"/>
              <a:gd name="connsiteY6" fmla="*/ 270014 h 270155"/>
              <a:gd name="connsiteX7" fmla="*/ 573164 w 662781"/>
              <a:gd name="connsiteY7" fmla="*/ 170002 h 270155"/>
              <a:gd name="connsiteX8" fmla="*/ 549351 w 662781"/>
              <a:gd name="connsiteY8" fmla="*/ 143014 h 270155"/>
              <a:gd name="connsiteX9" fmla="*/ 414414 w 662781"/>
              <a:gd name="connsiteY9" fmla="*/ 135077 h 270155"/>
              <a:gd name="connsiteX10" fmla="*/ 382664 w 662781"/>
              <a:gd name="connsiteY10" fmla="*/ 112852 h 270155"/>
              <a:gd name="connsiteX11" fmla="*/ 314401 w 662781"/>
              <a:gd name="connsiteY11" fmla="*/ 82689 h 270155"/>
              <a:gd name="connsiteX12" fmla="*/ 208039 w 662781"/>
              <a:gd name="connsiteY12" fmla="*/ 57289 h 270155"/>
              <a:gd name="connsiteX13" fmla="*/ 115964 w 662781"/>
              <a:gd name="connsiteY13" fmla="*/ 31889 h 270155"/>
              <a:gd name="connsiteX14" fmla="*/ 76 w 662781"/>
              <a:gd name="connsiteY14" fmla="*/ 139 h 270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62781" h="270155">
                <a:moveTo>
                  <a:pt x="76" y="139"/>
                </a:moveTo>
                <a:cubicBezTo>
                  <a:pt x="-2834" y="2256"/>
                  <a:pt x="77864" y="29243"/>
                  <a:pt x="98501" y="44589"/>
                </a:cubicBezTo>
                <a:cubicBezTo>
                  <a:pt x="119138" y="59935"/>
                  <a:pt x="113847" y="86129"/>
                  <a:pt x="123901" y="92214"/>
                </a:cubicBezTo>
                <a:cubicBezTo>
                  <a:pt x="133955" y="98299"/>
                  <a:pt x="108820" y="72900"/>
                  <a:pt x="158826" y="81102"/>
                </a:cubicBezTo>
                <a:cubicBezTo>
                  <a:pt x="208832" y="89304"/>
                  <a:pt x="364937" y="131108"/>
                  <a:pt x="423939" y="141427"/>
                </a:cubicBezTo>
                <a:cubicBezTo>
                  <a:pt x="482941" y="151746"/>
                  <a:pt x="473152" y="121583"/>
                  <a:pt x="512839" y="143014"/>
                </a:cubicBezTo>
                <a:cubicBezTo>
                  <a:pt x="552526" y="164445"/>
                  <a:pt x="652010" y="265516"/>
                  <a:pt x="662064" y="270014"/>
                </a:cubicBezTo>
                <a:cubicBezTo>
                  <a:pt x="672118" y="274512"/>
                  <a:pt x="573164" y="170002"/>
                  <a:pt x="573164" y="170002"/>
                </a:cubicBezTo>
                <a:cubicBezTo>
                  <a:pt x="554379" y="148835"/>
                  <a:pt x="575809" y="148835"/>
                  <a:pt x="549351" y="143014"/>
                </a:cubicBezTo>
                <a:cubicBezTo>
                  <a:pt x="522893" y="137193"/>
                  <a:pt x="442195" y="140104"/>
                  <a:pt x="414414" y="135077"/>
                </a:cubicBezTo>
                <a:cubicBezTo>
                  <a:pt x="386633" y="130050"/>
                  <a:pt x="399333" y="121583"/>
                  <a:pt x="382664" y="112852"/>
                </a:cubicBezTo>
                <a:cubicBezTo>
                  <a:pt x="365995" y="104121"/>
                  <a:pt x="343505" y="91950"/>
                  <a:pt x="314401" y="82689"/>
                </a:cubicBezTo>
                <a:cubicBezTo>
                  <a:pt x="285297" y="73429"/>
                  <a:pt x="208039" y="57289"/>
                  <a:pt x="208039" y="57289"/>
                </a:cubicBezTo>
                <a:cubicBezTo>
                  <a:pt x="174966" y="48822"/>
                  <a:pt x="147978" y="43266"/>
                  <a:pt x="115964" y="31889"/>
                </a:cubicBezTo>
                <a:cubicBezTo>
                  <a:pt x="83950" y="20512"/>
                  <a:pt x="2986" y="-1978"/>
                  <a:pt x="76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E65832A1-29F7-42B9-9AFB-151847C74199}"/>
              </a:ext>
            </a:extLst>
          </p:cNvPr>
          <p:cNvSpPr/>
          <p:nvPr/>
        </p:nvSpPr>
        <p:spPr>
          <a:xfrm>
            <a:off x="4828159" y="5119603"/>
            <a:ext cx="104564" cy="166819"/>
          </a:xfrm>
          <a:custGeom>
            <a:avLst/>
            <a:gdLst>
              <a:gd name="connsiteX0" fmla="*/ 1016 w 104564"/>
              <a:gd name="connsiteY0" fmla="*/ 166772 h 166819"/>
              <a:gd name="connsiteX1" fmla="*/ 51816 w 104564"/>
              <a:gd name="connsiteY1" fmla="*/ 71522 h 166819"/>
              <a:gd name="connsiteX2" fmla="*/ 75629 w 104564"/>
              <a:gd name="connsiteY2" fmla="*/ 85 h 166819"/>
              <a:gd name="connsiteX3" fmla="*/ 102616 w 104564"/>
              <a:gd name="connsiteY3" fmla="*/ 58822 h 166819"/>
              <a:gd name="connsiteX4" fmla="*/ 1016 w 104564"/>
              <a:gd name="connsiteY4" fmla="*/ 166772 h 166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564" h="166819">
                <a:moveTo>
                  <a:pt x="1016" y="166772"/>
                </a:moveTo>
                <a:cubicBezTo>
                  <a:pt x="-7451" y="168889"/>
                  <a:pt x="39381" y="99303"/>
                  <a:pt x="51816" y="71522"/>
                </a:cubicBezTo>
                <a:cubicBezTo>
                  <a:pt x="64251" y="43741"/>
                  <a:pt x="67162" y="2202"/>
                  <a:pt x="75629" y="85"/>
                </a:cubicBezTo>
                <a:cubicBezTo>
                  <a:pt x="84096" y="-2032"/>
                  <a:pt x="112141" y="35539"/>
                  <a:pt x="102616" y="58822"/>
                </a:cubicBezTo>
                <a:cubicBezTo>
                  <a:pt x="93091" y="82105"/>
                  <a:pt x="9483" y="164655"/>
                  <a:pt x="1016" y="166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D018BF63-2870-4AF4-BEB3-22756E3AEF28}"/>
              </a:ext>
            </a:extLst>
          </p:cNvPr>
          <p:cNvSpPr/>
          <p:nvPr/>
        </p:nvSpPr>
        <p:spPr>
          <a:xfrm>
            <a:off x="4866465" y="5163443"/>
            <a:ext cx="291946" cy="216604"/>
          </a:xfrm>
          <a:custGeom>
            <a:avLst/>
            <a:gdLst>
              <a:gd name="connsiteX0" fmla="*/ 51610 w 291946"/>
              <a:gd name="connsiteY0" fmla="*/ 216595 h 216604"/>
              <a:gd name="connsiteX1" fmla="*/ 2398 w 291946"/>
              <a:gd name="connsiteY1" fmla="*/ 153095 h 216604"/>
              <a:gd name="connsiteX2" fmla="*/ 13510 w 291946"/>
              <a:gd name="connsiteY2" fmla="*/ 119757 h 216604"/>
              <a:gd name="connsiteX3" fmla="*/ 64310 w 291946"/>
              <a:gd name="connsiteY3" fmla="*/ 73720 h 216604"/>
              <a:gd name="connsiteX4" fmla="*/ 113523 w 291946"/>
              <a:gd name="connsiteY4" fmla="*/ 19745 h 216604"/>
              <a:gd name="connsiteX5" fmla="*/ 151623 w 291946"/>
              <a:gd name="connsiteY5" fmla="*/ 695 h 216604"/>
              <a:gd name="connsiteX6" fmla="*/ 286560 w 291946"/>
              <a:gd name="connsiteY6" fmla="*/ 8632 h 216604"/>
              <a:gd name="connsiteX7" fmla="*/ 264335 w 291946"/>
              <a:gd name="connsiteY7" fmla="*/ 49907 h 216604"/>
              <a:gd name="connsiteX8" fmla="*/ 256398 w 291946"/>
              <a:gd name="connsiteY8" fmla="*/ 22920 h 216604"/>
              <a:gd name="connsiteX9" fmla="*/ 205598 w 291946"/>
              <a:gd name="connsiteY9" fmla="*/ 11807 h 216604"/>
              <a:gd name="connsiteX10" fmla="*/ 164323 w 291946"/>
              <a:gd name="connsiteY10" fmla="*/ 11807 h 216604"/>
              <a:gd name="connsiteX11" fmla="*/ 57960 w 291946"/>
              <a:gd name="connsiteY11" fmla="*/ 99120 h 216604"/>
              <a:gd name="connsiteX12" fmla="*/ 27798 w 291946"/>
              <a:gd name="connsiteY12" fmla="*/ 148332 h 216604"/>
              <a:gd name="connsiteX13" fmla="*/ 51610 w 291946"/>
              <a:gd name="connsiteY13" fmla="*/ 216595 h 216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946" h="216604">
                <a:moveTo>
                  <a:pt x="51610" y="216595"/>
                </a:moveTo>
                <a:cubicBezTo>
                  <a:pt x="47377" y="217389"/>
                  <a:pt x="8748" y="169234"/>
                  <a:pt x="2398" y="153095"/>
                </a:cubicBezTo>
                <a:cubicBezTo>
                  <a:pt x="-3952" y="136956"/>
                  <a:pt x="3191" y="132986"/>
                  <a:pt x="13510" y="119757"/>
                </a:cubicBezTo>
                <a:cubicBezTo>
                  <a:pt x="23829" y="106528"/>
                  <a:pt x="47641" y="90389"/>
                  <a:pt x="64310" y="73720"/>
                </a:cubicBezTo>
                <a:cubicBezTo>
                  <a:pt x="80979" y="57051"/>
                  <a:pt x="98971" y="31916"/>
                  <a:pt x="113523" y="19745"/>
                </a:cubicBezTo>
                <a:cubicBezTo>
                  <a:pt x="128075" y="7574"/>
                  <a:pt x="122784" y="2547"/>
                  <a:pt x="151623" y="695"/>
                </a:cubicBezTo>
                <a:cubicBezTo>
                  <a:pt x="180463" y="-1157"/>
                  <a:pt x="267775" y="430"/>
                  <a:pt x="286560" y="8632"/>
                </a:cubicBezTo>
                <a:cubicBezTo>
                  <a:pt x="305345" y="16834"/>
                  <a:pt x="269362" y="47526"/>
                  <a:pt x="264335" y="49907"/>
                </a:cubicBezTo>
                <a:cubicBezTo>
                  <a:pt x="259308" y="52288"/>
                  <a:pt x="266187" y="29270"/>
                  <a:pt x="256398" y="22920"/>
                </a:cubicBezTo>
                <a:cubicBezTo>
                  <a:pt x="246609" y="16570"/>
                  <a:pt x="220944" y="13659"/>
                  <a:pt x="205598" y="11807"/>
                </a:cubicBezTo>
                <a:cubicBezTo>
                  <a:pt x="190252" y="9955"/>
                  <a:pt x="188929" y="-2745"/>
                  <a:pt x="164323" y="11807"/>
                </a:cubicBezTo>
                <a:cubicBezTo>
                  <a:pt x="139717" y="26359"/>
                  <a:pt x="80714" y="76366"/>
                  <a:pt x="57960" y="99120"/>
                </a:cubicBezTo>
                <a:cubicBezTo>
                  <a:pt x="35206" y="121874"/>
                  <a:pt x="32031" y="129811"/>
                  <a:pt x="27798" y="148332"/>
                </a:cubicBezTo>
                <a:cubicBezTo>
                  <a:pt x="23565" y="166853"/>
                  <a:pt x="55843" y="215801"/>
                  <a:pt x="51610" y="2165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3EA1C367-2107-4D1E-B628-8E209D76B529}"/>
              </a:ext>
            </a:extLst>
          </p:cNvPr>
          <p:cNvSpPr/>
          <p:nvPr/>
        </p:nvSpPr>
        <p:spPr>
          <a:xfrm>
            <a:off x="5183078" y="5179858"/>
            <a:ext cx="251105" cy="93826"/>
          </a:xfrm>
          <a:custGeom>
            <a:avLst/>
            <a:gdLst>
              <a:gd name="connsiteX0" fmla="*/ 110 w 251105"/>
              <a:gd name="connsiteY0" fmla="*/ 1742 h 93826"/>
              <a:gd name="connsiteX1" fmla="*/ 76310 w 251105"/>
              <a:gd name="connsiteY1" fmla="*/ 6505 h 93826"/>
              <a:gd name="connsiteX2" fmla="*/ 79485 w 251105"/>
              <a:gd name="connsiteY2" fmla="*/ 54130 h 93826"/>
              <a:gd name="connsiteX3" fmla="*/ 108060 w 251105"/>
              <a:gd name="connsiteY3" fmla="*/ 71592 h 93826"/>
              <a:gd name="connsiteX4" fmla="*/ 65197 w 251105"/>
              <a:gd name="connsiteY4" fmla="*/ 90642 h 93826"/>
              <a:gd name="connsiteX5" fmla="*/ 169972 w 251105"/>
              <a:gd name="connsiteY5" fmla="*/ 84292 h 93826"/>
              <a:gd name="connsiteX6" fmla="*/ 195372 w 251105"/>
              <a:gd name="connsiteY6" fmla="*/ 57305 h 93826"/>
              <a:gd name="connsiteX7" fmla="*/ 250935 w 251105"/>
              <a:gd name="connsiteY7" fmla="*/ 155 h 93826"/>
              <a:gd name="connsiteX8" fmla="*/ 209660 w 251105"/>
              <a:gd name="connsiteY8" fmla="*/ 76355 h 93826"/>
              <a:gd name="connsiteX9" fmla="*/ 127110 w 251105"/>
              <a:gd name="connsiteY9" fmla="*/ 93817 h 93826"/>
              <a:gd name="connsiteX10" fmla="*/ 96947 w 251105"/>
              <a:gd name="connsiteY10" fmla="*/ 77942 h 93826"/>
              <a:gd name="connsiteX11" fmla="*/ 58847 w 251105"/>
              <a:gd name="connsiteY11" fmla="*/ 27142 h 93826"/>
              <a:gd name="connsiteX12" fmla="*/ 58847 w 251105"/>
              <a:gd name="connsiteY12" fmla="*/ 17617 h 93826"/>
              <a:gd name="connsiteX13" fmla="*/ 110 w 251105"/>
              <a:gd name="connsiteY13" fmla="*/ 1742 h 93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1105" h="93826">
                <a:moveTo>
                  <a:pt x="110" y="1742"/>
                </a:moveTo>
                <a:cubicBezTo>
                  <a:pt x="3020" y="-110"/>
                  <a:pt x="63081" y="-2226"/>
                  <a:pt x="76310" y="6505"/>
                </a:cubicBezTo>
                <a:cubicBezTo>
                  <a:pt x="89539" y="15236"/>
                  <a:pt x="74193" y="43282"/>
                  <a:pt x="79485" y="54130"/>
                </a:cubicBezTo>
                <a:cubicBezTo>
                  <a:pt x="84777" y="64978"/>
                  <a:pt x="110441" y="65507"/>
                  <a:pt x="108060" y="71592"/>
                </a:cubicBezTo>
                <a:cubicBezTo>
                  <a:pt x="105679" y="77677"/>
                  <a:pt x="54878" y="88525"/>
                  <a:pt x="65197" y="90642"/>
                </a:cubicBezTo>
                <a:cubicBezTo>
                  <a:pt x="75516" y="92759"/>
                  <a:pt x="148276" y="89848"/>
                  <a:pt x="169972" y="84292"/>
                </a:cubicBezTo>
                <a:cubicBezTo>
                  <a:pt x="191668" y="78736"/>
                  <a:pt x="181878" y="71328"/>
                  <a:pt x="195372" y="57305"/>
                </a:cubicBezTo>
                <a:cubicBezTo>
                  <a:pt x="208866" y="43282"/>
                  <a:pt x="248554" y="-3020"/>
                  <a:pt x="250935" y="155"/>
                </a:cubicBezTo>
                <a:cubicBezTo>
                  <a:pt x="253316" y="3330"/>
                  <a:pt x="230298" y="60745"/>
                  <a:pt x="209660" y="76355"/>
                </a:cubicBezTo>
                <a:cubicBezTo>
                  <a:pt x="189023" y="91965"/>
                  <a:pt x="145895" y="93553"/>
                  <a:pt x="127110" y="93817"/>
                </a:cubicBezTo>
                <a:cubicBezTo>
                  <a:pt x="108325" y="94081"/>
                  <a:pt x="108324" y="89055"/>
                  <a:pt x="96947" y="77942"/>
                </a:cubicBezTo>
                <a:cubicBezTo>
                  <a:pt x="85570" y="66830"/>
                  <a:pt x="65197" y="37196"/>
                  <a:pt x="58847" y="27142"/>
                </a:cubicBezTo>
                <a:cubicBezTo>
                  <a:pt x="52497" y="17088"/>
                  <a:pt x="64932" y="20792"/>
                  <a:pt x="58847" y="17617"/>
                </a:cubicBezTo>
                <a:cubicBezTo>
                  <a:pt x="52762" y="14442"/>
                  <a:pt x="-2800" y="3594"/>
                  <a:pt x="110" y="1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9A804855-218C-4545-8E21-0DE06EA15C6B}"/>
              </a:ext>
            </a:extLst>
          </p:cNvPr>
          <p:cNvSpPr/>
          <p:nvPr/>
        </p:nvSpPr>
        <p:spPr>
          <a:xfrm>
            <a:off x="5394325" y="5209417"/>
            <a:ext cx="293159" cy="140586"/>
          </a:xfrm>
          <a:custGeom>
            <a:avLst/>
            <a:gdLst>
              <a:gd name="connsiteX0" fmla="*/ 0 w 293159"/>
              <a:gd name="connsiteY0" fmla="*/ 21396 h 140586"/>
              <a:gd name="connsiteX1" fmla="*/ 157163 w 293159"/>
              <a:gd name="connsiteY1" fmla="*/ 758 h 140586"/>
              <a:gd name="connsiteX2" fmla="*/ 215900 w 293159"/>
              <a:gd name="connsiteY2" fmla="*/ 45208 h 140586"/>
              <a:gd name="connsiteX3" fmla="*/ 280988 w 293159"/>
              <a:gd name="connsiteY3" fmla="*/ 140458 h 140586"/>
              <a:gd name="connsiteX4" fmla="*/ 290513 w 293159"/>
              <a:gd name="connsiteY4" fmla="*/ 65846 h 140586"/>
              <a:gd name="connsiteX5" fmla="*/ 249238 w 293159"/>
              <a:gd name="connsiteY5" fmla="*/ 73783 h 140586"/>
              <a:gd name="connsiteX6" fmla="*/ 228600 w 293159"/>
              <a:gd name="connsiteY6" fmla="*/ 29333 h 140586"/>
              <a:gd name="connsiteX7" fmla="*/ 168275 w 293159"/>
              <a:gd name="connsiteY7" fmla="*/ 22983 h 140586"/>
              <a:gd name="connsiteX8" fmla="*/ 0 w 293159"/>
              <a:gd name="connsiteY8" fmla="*/ 21396 h 140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159" h="140586">
                <a:moveTo>
                  <a:pt x="0" y="21396"/>
                </a:moveTo>
                <a:cubicBezTo>
                  <a:pt x="60590" y="9092"/>
                  <a:pt x="121180" y="-3211"/>
                  <a:pt x="157163" y="758"/>
                </a:cubicBezTo>
                <a:cubicBezTo>
                  <a:pt x="193146" y="4727"/>
                  <a:pt x="195263" y="21925"/>
                  <a:pt x="215900" y="45208"/>
                </a:cubicBezTo>
                <a:cubicBezTo>
                  <a:pt x="236537" y="68491"/>
                  <a:pt x="268553" y="137018"/>
                  <a:pt x="280988" y="140458"/>
                </a:cubicBezTo>
                <a:cubicBezTo>
                  <a:pt x="293423" y="143898"/>
                  <a:pt x="295805" y="76959"/>
                  <a:pt x="290513" y="65846"/>
                </a:cubicBezTo>
                <a:cubicBezTo>
                  <a:pt x="285221" y="54734"/>
                  <a:pt x="259557" y="79869"/>
                  <a:pt x="249238" y="73783"/>
                </a:cubicBezTo>
                <a:cubicBezTo>
                  <a:pt x="238919" y="67697"/>
                  <a:pt x="242094" y="37800"/>
                  <a:pt x="228600" y="29333"/>
                </a:cubicBezTo>
                <a:cubicBezTo>
                  <a:pt x="215106" y="20866"/>
                  <a:pt x="168275" y="22983"/>
                  <a:pt x="168275" y="22983"/>
                </a:cubicBezTo>
                <a:lnTo>
                  <a:pt x="0" y="2139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8FAC01F9-4992-40D6-B61A-70792F358E1C}"/>
              </a:ext>
            </a:extLst>
          </p:cNvPr>
          <p:cNvSpPr/>
          <p:nvPr/>
        </p:nvSpPr>
        <p:spPr>
          <a:xfrm>
            <a:off x="4947962" y="5274024"/>
            <a:ext cx="260776" cy="136202"/>
          </a:xfrm>
          <a:custGeom>
            <a:avLst/>
            <a:gdLst>
              <a:gd name="connsiteX0" fmla="*/ 276 w 260776"/>
              <a:gd name="connsiteY0" fmla="*/ 21876 h 136202"/>
              <a:gd name="connsiteX1" fmla="*/ 146326 w 260776"/>
              <a:gd name="connsiteY1" fmla="*/ 4414 h 136202"/>
              <a:gd name="connsiteX2" fmla="*/ 119338 w 260776"/>
              <a:gd name="connsiteY2" fmla="*/ 26639 h 136202"/>
              <a:gd name="connsiteX3" fmla="*/ 120926 w 260776"/>
              <a:gd name="connsiteY3" fmla="*/ 29814 h 136202"/>
              <a:gd name="connsiteX4" fmla="*/ 216176 w 260776"/>
              <a:gd name="connsiteY4" fmla="*/ 23464 h 136202"/>
              <a:gd name="connsiteX5" fmla="*/ 227288 w 260776"/>
              <a:gd name="connsiteY5" fmla="*/ 69501 h 136202"/>
              <a:gd name="connsiteX6" fmla="*/ 127276 w 260776"/>
              <a:gd name="connsiteY6" fmla="*/ 136176 h 136202"/>
              <a:gd name="connsiteX7" fmla="*/ 254276 w 260776"/>
              <a:gd name="connsiteY7" fmla="*/ 61564 h 136202"/>
              <a:gd name="connsiteX8" fmla="*/ 236813 w 260776"/>
              <a:gd name="connsiteY8" fmla="*/ 9176 h 136202"/>
              <a:gd name="connsiteX9" fmla="*/ 189188 w 260776"/>
              <a:gd name="connsiteY9" fmla="*/ 1239 h 136202"/>
              <a:gd name="connsiteX10" fmla="*/ 276 w 260776"/>
              <a:gd name="connsiteY10" fmla="*/ 21876 h 136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776" h="136202">
                <a:moveTo>
                  <a:pt x="276" y="21876"/>
                </a:moveTo>
                <a:cubicBezTo>
                  <a:pt x="-6868" y="22405"/>
                  <a:pt x="126482" y="3620"/>
                  <a:pt x="146326" y="4414"/>
                </a:cubicBezTo>
                <a:cubicBezTo>
                  <a:pt x="166170" y="5208"/>
                  <a:pt x="123571" y="22406"/>
                  <a:pt x="119338" y="26639"/>
                </a:cubicBezTo>
                <a:cubicBezTo>
                  <a:pt x="115105" y="30872"/>
                  <a:pt x="104786" y="30343"/>
                  <a:pt x="120926" y="29814"/>
                </a:cubicBezTo>
                <a:cubicBezTo>
                  <a:pt x="137066" y="29285"/>
                  <a:pt x="198449" y="16849"/>
                  <a:pt x="216176" y="23464"/>
                </a:cubicBezTo>
                <a:cubicBezTo>
                  <a:pt x="233903" y="30079"/>
                  <a:pt x="242105" y="50716"/>
                  <a:pt x="227288" y="69501"/>
                </a:cubicBezTo>
                <a:cubicBezTo>
                  <a:pt x="212471" y="88286"/>
                  <a:pt x="122778" y="137499"/>
                  <a:pt x="127276" y="136176"/>
                </a:cubicBezTo>
                <a:cubicBezTo>
                  <a:pt x="131774" y="134853"/>
                  <a:pt x="236020" y="82731"/>
                  <a:pt x="254276" y="61564"/>
                </a:cubicBezTo>
                <a:cubicBezTo>
                  <a:pt x="272532" y="40397"/>
                  <a:pt x="247661" y="19230"/>
                  <a:pt x="236813" y="9176"/>
                </a:cubicBezTo>
                <a:cubicBezTo>
                  <a:pt x="225965" y="-878"/>
                  <a:pt x="227817" y="-1142"/>
                  <a:pt x="189188" y="1239"/>
                </a:cubicBezTo>
                <a:cubicBezTo>
                  <a:pt x="150559" y="3620"/>
                  <a:pt x="7420" y="21347"/>
                  <a:pt x="276" y="21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7BB283E2-E7E1-488D-B753-0E8181DC3DE6}"/>
              </a:ext>
            </a:extLst>
          </p:cNvPr>
          <p:cNvSpPr/>
          <p:nvPr/>
        </p:nvSpPr>
        <p:spPr>
          <a:xfrm>
            <a:off x="4932007" y="5270389"/>
            <a:ext cx="173294" cy="39799"/>
          </a:xfrm>
          <a:custGeom>
            <a:avLst/>
            <a:gdLst>
              <a:gd name="connsiteX0" fmla="*/ 356 w 173294"/>
              <a:gd name="connsiteY0" fmla="*/ 39799 h 39799"/>
              <a:gd name="connsiteX1" fmla="*/ 167043 w 173294"/>
              <a:gd name="connsiteY1" fmla="*/ 4874 h 39799"/>
              <a:gd name="connsiteX2" fmla="*/ 124181 w 173294"/>
              <a:gd name="connsiteY2" fmla="*/ 4874 h 39799"/>
              <a:gd name="connsiteX3" fmla="*/ 356 w 173294"/>
              <a:gd name="connsiteY3" fmla="*/ 39799 h 39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294" h="39799">
                <a:moveTo>
                  <a:pt x="356" y="39799"/>
                </a:moveTo>
                <a:cubicBezTo>
                  <a:pt x="7500" y="39799"/>
                  <a:pt x="146406" y="10695"/>
                  <a:pt x="167043" y="4874"/>
                </a:cubicBezTo>
                <a:cubicBezTo>
                  <a:pt x="187680" y="-947"/>
                  <a:pt x="153021" y="-2270"/>
                  <a:pt x="124181" y="4874"/>
                </a:cubicBezTo>
                <a:cubicBezTo>
                  <a:pt x="95342" y="12018"/>
                  <a:pt x="-6788" y="39799"/>
                  <a:pt x="356" y="39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5BCE9B25-9E70-454B-A7C6-D41030D39080}"/>
              </a:ext>
            </a:extLst>
          </p:cNvPr>
          <p:cNvSpPr/>
          <p:nvPr/>
        </p:nvSpPr>
        <p:spPr>
          <a:xfrm>
            <a:off x="5119688" y="5283534"/>
            <a:ext cx="403225" cy="172835"/>
          </a:xfrm>
          <a:custGeom>
            <a:avLst/>
            <a:gdLst>
              <a:gd name="connsiteX0" fmla="*/ 0 w 403225"/>
              <a:gd name="connsiteY0" fmla="*/ 172704 h 172835"/>
              <a:gd name="connsiteX1" fmla="*/ 114300 w 403225"/>
              <a:gd name="connsiteY1" fmla="*/ 91741 h 172835"/>
              <a:gd name="connsiteX2" fmla="*/ 117475 w 403225"/>
              <a:gd name="connsiteY2" fmla="*/ 120316 h 172835"/>
              <a:gd name="connsiteX3" fmla="*/ 146050 w 403225"/>
              <a:gd name="connsiteY3" fmla="*/ 83804 h 172835"/>
              <a:gd name="connsiteX4" fmla="*/ 276225 w 403225"/>
              <a:gd name="connsiteY4" fmla="*/ 40941 h 172835"/>
              <a:gd name="connsiteX5" fmla="*/ 220662 w 403225"/>
              <a:gd name="connsiteY5" fmla="*/ 96504 h 172835"/>
              <a:gd name="connsiteX6" fmla="*/ 365125 w 403225"/>
              <a:gd name="connsiteY6" fmla="*/ 10779 h 172835"/>
              <a:gd name="connsiteX7" fmla="*/ 403225 w 403225"/>
              <a:gd name="connsiteY7" fmla="*/ 1254 h 172835"/>
              <a:gd name="connsiteX8" fmla="*/ 168275 w 403225"/>
              <a:gd name="connsiteY8" fmla="*/ 55229 h 172835"/>
              <a:gd name="connsiteX9" fmla="*/ 112712 w 403225"/>
              <a:gd name="connsiteY9" fmla="*/ 69516 h 172835"/>
              <a:gd name="connsiteX10" fmla="*/ 0 w 403225"/>
              <a:gd name="connsiteY10" fmla="*/ 172704 h 172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3225" h="172835">
                <a:moveTo>
                  <a:pt x="0" y="172704"/>
                </a:moveTo>
                <a:cubicBezTo>
                  <a:pt x="265" y="176408"/>
                  <a:pt x="94721" y="100472"/>
                  <a:pt x="114300" y="91741"/>
                </a:cubicBezTo>
                <a:cubicBezTo>
                  <a:pt x="133879" y="83010"/>
                  <a:pt x="112183" y="121639"/>
                  <a:pt x="117475" y="120316"/>
                </a:cubicBezTo>
                <a:cubicBezTo>
                  <a:pt x="122767" y="118993"/>
                  <a:pt x="119592" y="97033"/>
                  <a:pt x="146050" y="83804"/>
                </a:cubicBezTo>
                <a:cubicBezTo>
                  <a:pt x="172508" y="70575"/>
                  <a:pt x="263790" y="38824"/>
                  <a:pt x="276225" y="40941"/>
                </a:cubicBezTo>
                <a:cubicBezTo>
                  <a:pt x="288660" y="43058"/>
                  <a:pt x="205845" y="101531"/>
                  <a:pt x="220662" y="96504"/>
                </a:cubicBezTo>
                <a:cubicBezTo>
                  <a:pt x="235479" y="91477"/>
                  <a:pt x="334698" y="26654"/>
                  <a:pt x="365125" y="10779"/>
                </a:cubicBezTo>
                <a:cubicBezTo>
                  <a:pt x="395552" y="-5096"/>
                  <a:pt x="403225" y="1254"/>
                  <a:pt x="403225" y="1254"/>
                </a:cubicBezTo>
                <a:lnTo>
                  <a:pt x="168275" y="55229"/>
                </a:lnTo>
                <a:cubicBezTo>
                  <a:pt x="119856" y="66606"/>
                  <a:pt x="138377" y="53112"/>
                  <a:pt x="112712" y="69516"/>
                </a:cubicBezTo>
                <a:cubicBezTo>
                  <a:pt x="87047" y="85920"/>
                  <a:pt x="-265" y="169000"/>
                  <a:pt x="0" y="172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8FA75CFD-D5E4-4AFB-9DE0-BA427FD3AC62}"/>
              </a:ext>
            </a:extLst>
          </p:cNvPr>
          <p:cNvSpPr/>
          <p:nvPr/>
        </p:nvSpPr>
        <p:spPr>
          <a:xfrm>
            <a:off x="5322537" y="5346764"/>
            <a:ext cx="157237" cy="57136"/>
          </a:xfrm>
          <a:custGeom>
            <a:avLst/>
            <a:gdLst>
              <a:gd name="connsiteX0" fmla="*/ 1938 w 157237"/>
              <a:gd name="connsiteY0" fmla="*/ 57086 h 57136"/>
              <a:gd name="connsiteX1" fmla="*/ 155926 w 157237"/>
              <a:gd name="connsiteY1" fmla="*/ 3111 h 57136"/>
              <a:gd name="connsiteX2" fmla="*/ 73376 w 157237"/>
              <a:gd name="connsiteY2" fmla="*/ 12636 h 57136"/>
              <a:gd name="connsiteX3" fmla="*/ 1938 w 157237"/>
              <a:gd name="connsiteY3" fmla="*/ 57086 h 5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237" h="57136">
                <a:moveTo>
                  <a:pt x="1938" y="57086"/>
                </a:moveTo>
                <a:cubicBezTo>
                  <a:pt x="15696" y="55499"/>
                  <a:pt x="144020" y="10519"/>
                  <a:pt x="155926" y="3111"/>
                </a:cubicBezTo>
                <a:cubicBezTo>
                  <a:pt x="167832" y="-4297"/>
                  <a:pt x="95336" y="2582"/>
                  <a:pt x="73376" y="12636"/>
                </a:cubicBezTo>
                <a:cubicBezTo>
                  <a:pt x="51416" y="22690"/>
                  <a:pt x="-11820" y="58673"/>
                  <a:pt x="1938" y="57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AE11ECBD-560E-4A71-84F2-6B8A841903D6}"/>
              </a:ext>
            </a:extLst>
          </p:cNvPr>
          <p:cNvSpPr/>
          <p:nvPr/>
        </p:nvSpPr>
        <p:spPr>
          <a:xfrm>
            <a:off x="5511476" y="5283160"/>
            <a:ext cx="141585" cy="86125"/>
          </a:xfrm>
          <a:custGeom>
            <a:avLst/>
            <a:gdLst>
              <a:gd name="connsiteX0" fmla="*/ 324 w 141585"/>
              <a:gd name="connsiteY0" fmla="*/ 6390 h 86125"/>
              <a:gd name="connsiteX1" fmla="*/ 84462 w 141585"/>
              <a:gd name="connsiteY1" fmla="*/ 12740 h 86125"/>
              <a:gd name="connsiteX2" fmla="*/ 98749 w 141585"/>
              <a:gd name="connsiteY2" fmla="*/ 85765 h 86125"/>
              <a:gd name="connsiteX3" fmla="*/ 111449 w 141585"/>
              <a:gd name="connsiteY3" fmla="*/ 39728 h 86125"/>
              <a:gd name="connsiteX4" fmla="*/ 140024 w 141585"/>
              <a:gd name="connsiteY4" fmla="*/ 15915 h 86125"/>
              <a:gd name="connsiteX5" fmla="*/ 59062 w 141585"/>
              <a:gd name="connsiteY5" fmla="*/ 40 h 86125"/>
              <a:gd name="connsiteX6" fmla="*/ 324 w 141585"/>
              <a:gd name="connsiteY6" fmla="*/ 6390 h 8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1585" h="86125">
                <a:moveTo>
                  <a:pt x="324" y="6390"/>
                </a:moveTo>
                <a:cubicBezTo>
                  <a:pt x="4557" y="8507"/>
                  <a:pt x="68058" y="-489"/>
                  <a:pt x="84462" y="12740"/>
                </a:cubicBezTo>
                <a:cubicBezTo>
                  <a:pt x="100866" y="25969"/>
                  <a:pt x="94251" y="81267"/>
                  <a:pt x="98749" y="85765"/>
                </a:cubicBezTo>
                <a:cubicBezTo>
                  <a:pt x="103247" y="90263"/>
                  <a:pt x="104570" y="51370"/>
                  <a:pt x="111449" y="39728"/>
                </a:cubicBezTo>
                <a:cubicBezTo>
                  <a:pt x="118328" y="28086"/>
                  <a:pt x="148755" y="22530"/>
                  <a:pt x="140024" y="15915"/>
                </a:cubicBezTo>
                <a:cubicBezTo>
                  <a:pt x="131293" y="9300"/>
                  <a:pt x="83933" y="569"/>
                  <a:pt x="59062" y="40"/>
                </a:cubicBezTo>
                <a:cubicBezTo>
                  <a:pt x="34191" y="-489"/>
                  <a:pt x="-3909" y="4273"/>
                  <a:pt x="324" y="6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B10DAFCC-892E-4640-8A3A-AAEB99DAD0FE}"/>
              </a:ext>
            </a:extLst>
          </p:cNvPr>
          <p:cNvSpPr/>
          <p:nvPr/>
        </p:nvSpPr>
        <p:spPr>
          <a:xfrm>
            <a:off x="3171665" y="5935437"/>
            <a:ext cx="496136" cy="205393"/>
          </a:xfrm>
          <a:custGeom>
            <a:avLst/>
            <a:gdLst>
              <a:gd name="connsiteX0" fmla="*/ 160 w 496136"/>
              <a:gd name="connsiteY0" fmla="*/ 205013 h 205393"/>
              <a:gd name="connsiteX1" fmla="*/ 47785 w 496136"/>
              <a:gd name="connsiteY1" fmla="*/ 116113 h 205393"/>
              <a:gd name="connsiteX2" fmla="*/ 212885 w 496136"/>
              <a:gd name="connsiteY2" fmla="*/ 46263 h 205393"/>
              <a:gd name="connsiteX3" fmla="*/ 325598 w 496136"/>
              <a:gd name="connsiteY3" fmla="*/ 43088 h 205393"/>
              <a:gd name="connsiteX4" fmla="*/ 490698 w 496136"/>
              <a:gd name="connsiteY4" fmla="*/ 84363 h 205393"/>
              <a:gd name="connsiteX5" fmla="*/ 454185 w 496136"/>
              <a:gd name="connsiteY5" fmla="*/ 55788 h 205393"/>
              <a:gd name="connsiteX6" fmla="*/ 431960 w 496136"/>
              <a:gd name="connsiteY6" fmla="*/ 30388 h 205393"/>
              <a:gd name="connsiteX7" fmla="*/ 392273 w 496136"/>
              <a:gd name="connsiteY7" fmla="*/ 17688 h 205393"/>
              <a:gd name="connsiteX8" fmla="*/ 333535 w 496136"/>
              <a:gd name="connsiteY8" fmla="*/ 1813 h 205393"/>
              <a:gd name="connsiteX9" fmla="*/ 217648 w 496136"/>
              <a:gd name="connsiteY9" fmla="*/ 4988 h 205393"/>
              <a:gd name="connsiteX10" fmla="*/ 150973 w 496136"/>
              <a:gd name="connsiteY10" fmla="*/ 43088 h 205393"/>
              <a:gd name="connsiteX11" fmla="*/ 58898 w 496136"/>
              <a:gd name="connsiteY11" fmla="*/ 79601 h 205393"/>
              <a:gd name="connsiteX12" fmla="*/ 160 w 496136"/>
              <a:gd name="connsiteY12" fmla="*/ 205013 h 205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6136" h="205393">
                <a:moveTo>
                  <a:pt x="160" y="205013"/>
                </a:moveTo>
                <a:cubicBezTo>
                  <a:pt x="-1692" y="211098"/>
                  <a:pt x="12331" y="142571"/>
                  <a:pt x="47785" y="116113"/>
                </a:cubicBezTo>
                <a:cubicBezTo>
                  <a:pt x="83239" y="89655"/>
                  <a:pt x="166583" y="58434"/>
                  <a:pt x="212885" y="46263"/>
                </a:cubicBezTo>
                <a:cubicBezTo>
                  <a:pt x="259187" y="34092"/>
                  <a:pt x="279296" y="36738"/>
                  <a:pt x="325598" y="43088"/>
                </a:cubicBezTo>
                <a:cubicBezTo>
                  <a:pt x="371900" y="49438"/>
                  <a:pt x="469267" y="82246"/>
                  <a:pt x="490698" y="84363"/>
                </a:cubicBezTo>
                <a:cubicBezTo>
                  <a:pt x="512129" y="86480"/>
                  <a:pt x="463975" y="64784"/>
                  <a:pt x="454185" y="55788"/>
                </a:cubicBezTo>
                <a:cubicBezTo>
                  <a:pt x="444395" y="46792"/>
                  <a:pt x="442279" y="36738"/>
                  <a:pt x="431960" y="30388"/>
                </a:cubicBezTo>
                <a:cubicBezTo>
                  <a:pt x="421641" y="24038"/>
                  <a:pt x="408677" y="22451"/>
                  <a:pt x="392273" y="17688"/>
                </a:cubicBezTo>
                <a:cubicBezTo>
                  <a:pt x="375869" y="12925"/>
                  <a:pt x="362639" y="3930"/>
                  <a:pt x="333535" y="1813"/>
                </a:cubicBezTo>
                <a:cubicBezTo>
                  <a:pt x="304431" y="-304"/>
                  <a:pt x="248075" y="-1891"/>
                  <a:pt x="217648" y="4988"/>
                </a:cubicBezTo>
                <a:cubicBezTo>
                  <a:pt x="187221" y="11867"/>
                  <a:pt x="177431" y="30652"/>
                  <a:pt x="150973" y="43088"/>
                </a:cubicBezTo>
                <a:cubicBezTo>
                  <a:pt x="124515" y="55523"/>
                  <a:pt x="82975" y="55259"/>
                  <a:pt x="58898" y="79601"/>
                </a:cubicBezTo>
                <a:cubicBezTo>
                  <a:pt x="34821" y="103943"/>
                  <a:pt x="2012" y="198928"/>
                  <a:pt x="160" y="2050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262E7F59-37DC-4334-9456-FCE1EC16215E}"/>
              </a:ext>
            </a:extLst>
          </p:cNvPr>
          <p:cNvSpPr/>
          <p:nvPr/>
        </p:nvSpPr>
        <p:spPr>
          <a:xfrm>
            <a:off x="3667178" y="6026969"/>
            <a:ext cx="212582" cy="232647"/>
          </a:xfrm>
          <a:custGeom>
            <a:avLst/>
            <a:gdLst>
              <a:gd name="connsiteX0" fmla="*/ 12647 w 212582"/>
              <a:gd name="connsiteY0" fmla="*/ 3944 h 232647"/>
              <a:gd name="connsiteX1" fmla="*/ 196797 w 212582"/>
              <a:gd name="connsiteY1" fmla="*/ 159519 h 232647"/>
              <a:gd name="connsiteX2" fmla="*/ 198385 w 212582"/>
              <a:gd name="connsiteY2" fmla="*/ 183331 h 232647"/>
              <a:gd name="connsiteX3" fmla="*/ 158697 w 212582"/>
              <a:gd name="connsiteY3" fmla="*/ 232544 h 232647"/>
              <a:gd name="connsiteX4" fmla="*/ 184097 w 212582"/>
              <a:gd name="connsiteY4" fmla="*/ 169044 h 232647"/>
              <a:gd name="connsiteX5" fmla="*/ 144410 w 212582"/>
              <a:gd name="connsiteY5" fmla="*/ 113481 h 232647"/>
              <a:gd name="connsiteX6" fmla="*/ 30110 w 212582"/>
              <a:gd name="connsiteY6" fmla="*/ 51569 h 232647"/>
              <a:gd name="connsiteX7" fmla="*/ 12647 w 212582"/>
              <a:gd name="connsiteY7" fmla="*/ 3944 h 23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582" h="232647">
                <a:moveTo>
                  <a:pt x="12647" y="3944"/>
                </a:moveTo>
                <a:cubicBezTo>
                  <a:pt x="40428" y="21936"/>
                  <a:pt x="165841" y="129621"/>
                  <a:pt x="196797" y="159519"/>
                </a:cubicBezTo>
                <a:cubicBezTo>
                  <a:pt x="227753" y="189417"/>
                  <a:pt x="204735" y="171160"/>
                  <a:pt x="198385" y="183331"/>
                </a:cubicBezTo>
                <a:cubicBezTo>
                  <a:pt x="192035" y="195502"/>
                  <a:pt x="161078" y="234925"/>
                  <a:pt x="158697" y="232544"/>
                </a:cubicBezTo>
                <a:cubicBezTo>
                  <a:pt x="156316" y="230163"/>
                  <a:pt x="186478" y="188888"/>
                  <a:pt x="184097" y="169044"/>
                </a:cubicBezTo>
                <a:cubicBezTo>
                  <a:pt x="181716" y="149200"/>
                  <a:pt x="170075" y="133060"/>
                  <a:pt x="144410" y="113481"/>
                </a:cubicBezTo>
                <a:cubicBezTo>
                  <a:pt x="118745" y="93902"/>
                  <a:pt x="51806" y="68767"/>
                  <a:pt x="30110" y="51569"/>
                </a:cubicBezTo>
                <a:cubicBezTo>
                  <a:pt x="8414" y="34371"/>
                  <a:pt x="-15134" y="-14048"/>
                  <a:pt x="12647" y="39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998AEE9-51BF-4F7F-9F04-416878DBA08C}"/>
              </a:ext>
            </a:extLst>
          </p:cNvPr>
          <p:cNvSpPr/>
          <p:nvPr/>
        </p:nvSpPr>
        <p:spPr>
          <a:xfrm>
            <a:off x="3758790" y="6143622"/>
            <a:ext cx="67189" cy="122536"/>
          </a:xfrm>
          <a:custGeom>
            <a:avLst/>
            <a:gdLst>
              <a:gd name="connsiteX0" fmla="*/ 67085 w 67189"/>
              <a:gd name="connsiteY0" fmla="*/ 3 h 122536"/>
              <a:gd name="connsiteX1" fmla="*/ 36923 w 67189"/>
              <a:gd name="connsiteY1" fmla="*/ 77791 h 122536"/>
              <a:gd name="connsiteX2" fmla="*/ 410 w 67189"/>
              <a:gd name="connsiteY2" fmla="*/ 114303 h 122536"/>
              <a:gd name="connsiteX3" fmla="*/ 62323 w 67189"/>
              <a:gd name="connsiteY3" fmla="*/ 122241 h 122536"/>
              <a:gd name="connsiteX4" fmla="*/ 35335 w 67189"/>
              <a:gd name="connsiteY4" fmla="*/ 107953 h 122536"/>
              <a:gd name="connsiteX5" fmla="*/ 46448 w 67189"/>
              <a:gd name="connsiteY5" fmla="*/ 80966 h 122536"/>
              <a:gd name="connsiteX6" fmla="*/ 67085 w 67189"/>
              <a:gd name="connsiteY6" fmla="*/ 3 h 122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7189" h="122536">
                <a:moveTo>
                  <a:pt x="67085" y="3"/>
                </a:moveTo>
                <a:cubicBezTo>
                  <a:pt x="65498" y="-526"/>
                  <a:pt x="48035" y="58741"/>
                  <a:pt x="36923" y="77791"/>
                </a:cubicBezTo>
                <a:cubicBezTo>
                  <a:pt x="25811" y="96841"/>
                  <a:pt x="-3823" y="106895"/>
                  <a:pt x="410" y="114303"/>
                </a:cubicBezTo>
                <a:cubicBezTo>
                  <a:pt x="4643" y="121711"/>
                  <a:pt x="56502" y="123299"/>
                  <a:pt x="62323" y="122241"/>
                </a:cubicBezTo>
                <a:cubicBezTo>
                  <a:pt x="68144" y="121183"/>
                  <a:pt x="37981" y="114832"/>
                  <a:pt x="35335" y="107953"/>
                </a:cubicBezTo>
                <a:cubicBezTo>
                  <a:pt x="32689" y="101074"/>
                  <a:pt x="41156" y="94460"/>
                  <a:pt x="46448" y="80966"/>
                </a:cubicBezTo>
                <a:cubicBezTo>
                  <a:pt x="51740" y="67472"/>
                  <a:pt x="68672" y="532"/>
                  <a:pt x="67085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DDBF4067-9B35-4893-AA35-832D9CF49C7A}"/>
              </a:ext>
            </a:extLst>
          </p:cNvPr>
          <p:cNvSpPr/>
          <p:nvPr/>
        </p:nvSpPr>
        <p:spPr>
          <a:xfrm>
            <a:off x="3604963" y="6078538"/>
            <a:ext cx="118541" cy="227620"/>
          </a:xfrm>
          <a:custGeom>
            <a:avLst/>
            <a:gdLst>
              <a:gd name="connsiteX0" fmla="*/ 66925 w 118541"/>
              <a:gd name="connsiteY0" fmla="*/ 0 h 227620"/>
              <a:gd name="connsiteX1" fmla="*/ 117725 w 118541"/>
              <a:gd name="connsiteY1" fmla="*/ 49212 h 227620"/>
              <a:gd name="connsiteX2" fmla="*/ 95500 w 118541"/>
              <a:gd name="connsiteY2" fmla="*/ 125412 h 227620"/>
              <a:gd name="connsiteX3" fmla="*/ 58987 w 118541"/>
              <a:gd name="connsiteY3" fmla="*/ 182562 h 227620"/>
              <a:gd name="connsiteX4" fmla="*/ 12950 w 118541"/>
              <a:gd name="connsiteY4" fmla="*/ 215900 h 227620"/>
              <a:gd name="connsiteX5" fmla="*/ 5012 w 118541"/>
              <a:gd name="connsiteY5" fmla="*/ 222250 h 227620"/>
              <a:gd name="connsiteX6" fmla="*/ 81212 w 118541"/>
              <a:gd name="connsiteY6" fmla="*/ 141287 h 227620"/>
              <a:gd name="connsiteX7" fmla="*/ 92325 w 118541"/>
              <a:gd name="connsiteY7" fmla="*/ 98425 h 227620"/>
              <a:gd name="connsiteX8" fmla="*/ 89150 w 118541"/>
              <a:gd name="connsiteY8" fmla="*/ 49212 h 227620"/>
              <a:gd name="connsiteX9" fmla="*/ 66925 w 118541"/>
              <a:gd name="connsiteY9" fmla="*/ 0 h 227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41" h="227620">
                <a:moveTo>
                  <a:pt x="66925" y="0"/>
                </a:moveTo>
                <a:cubicBezTo>
                  <a:pt x="71687" y="0"/>
                  <a:pt x="112963" y="28310"/>
                  <a:pt x="117725" y="49212"/>
                </a:cubicBezTo>
                <a:cubicBezTo>
                  <a:pt x="122487" y="70114"/>
                  <a:pt x="105290" y="103187"/>
                  <a:pt x="95500" y="125412"/>
                </a:cubicBezTo>
                <a:cubicBezTo>
                  <a:pt x="85710" y="147637"/>
                  <a:pt x="72745" y="167481"/>
                  <a:pt x="58987" y="182562"/>
                </a:cubicBezTo>
                <a:cubicBezTo>
                  <a:pt x="45229" y="197643"/>
                  <a:pt x="21946" y="209285"/>
                  <a:pt x="12950" y="215900"/>
                </a:cubicBezTo>
                <a:cubicBezTo>
                  <a:pt x="3954" y="222515"/>
                  <a:pt x="-6365" y="234686"/>
                  <a:pt x="5012" y="222250"/>
                </a:cubicBezTo>
                <a:cubicBezTo>
                  <a:pt x="16389" y="209815"/>
                  <a:pt x="66660" y="161924"/>
                  <a:pt x="81212" y="141287"/>
                </a:cubicBezTo>
                <a:cubicBezTo>
                  <a:pt x="95764" y="120650"/>
                  <a:pt x="91002" y="113771"/>
                  <a:pt x="92325" y="98425"/>
                </a:cubicBezTo>
                <a:cubicBezTo>
                  <a:pt x="93648" y="83079"/>
                  <a:pt x="93119" y="64822"/>
                  <a:pt x="89150" y="49212"/>
                </a:cubicBezTo>
                <a:cubicBezTo>
                  <a:pt x="85181" y="33602"/>
                  <a:pt x="62163" y="0"/>
                  <a:pt x="669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45E70E47-6B9F-4CCD-B8E0-C9531532C7A3}"/>
              </a:ext>
            </a:extLst>
          </p:cNvPr>
          <p:cNvSpPr/>
          <p:nvPr/>
        </p:nvSpPr>
        <p:spPr>
          <a:xfrm>
            <a:off x="3286031" y="6251477"/>
            <a:ext cx="338728" cy="65303"/>
          </a:xfrm>
          <a:custGeom>
            <a:avLst/>
            <a:gdLst>
              <a:gd name="connsiteX0" fmla="*/ 94 w 338728"/>
              <a:gd name="connsiteY0" fmla="*/ 98 h 65303"/>
              <a:gd name="connsiteX1" fmla="*/ 125507 w 338728"/>
              <a:gd name="connsiteY1" fmla="*/ 47723 h 65303"/>
              <a:gd name="connsiteX2" fmla="*/ 227107 w 338728"/>
              <a:gd name="connsiteY2" fmla="*/ 50898 h 65303"/>
              <a:gd name="connsiteX3" fmla="*/ 338232 w 338728"/>
              <a:gd name="connsiteY3" fmla="*/ 36611 h 65303"/>
              <a:gd name="connsiteX4" fmla="*/ 181069 w 338728"/>
              <a:gd name="connsiteY4" fmla="*/ 58836 h 65303"/>
              <a:gd name="connsiteX5" fmla="*/ 146144 w 338728"/>
              <a:gd name="connsiteY5" fmla="*/ 62011 h 65303"/>
              <a:gd name="connsiteX6" fmla="*/ 94 w 338728"/>
              <a:gd name="connsiteY6" fmla="*/ 98 h 65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728" h="65303">
                <a:moveTo>
                  <a:pt x="94" y="98"/>
                </a:moveTo>
                <a:cubicBezTo>
                  <a:pt x="-3346" y="-2283"/>
                  <a:pt x="87672" y="39256"/>
                  <a:pt x="125507" y="47723"/>
                </a:cubicBezTo>
                <a:cubicBezTo>
                  <a:pt x="163342" y="56190"/>
                  <a:pt x="191653" y="52750"/>
                  <a:pt x="227107" y="50898"/>
                </a:cubicBezTo>
                <a:cubicBezTo>
                  <a:pt x="262561" y="49046"/>
                  <a:pt x="345905" y="35288"/>
                  <a:pt x="338232" y="36611"/>
                </a:cubicBezTo>
                <a:cubicBezTo>
                  <a:pt x="330559" y="37934"/>
                  <a:pt x="213084" y="54603"/>
                  <a:pt x="181069" y="58836"/>
                </a:cubicBezTo>
                <a:cubicBezTo>
                  <a:pt x="149054" y="63069"/>
                  <a:pt x="175513" y="69155"/>
                  <a:pt x="146144" y="62011"/>
                </a:cubicBezTo>
                <a:cubicBezTo>
                  <a:pt x="116775" y="54867"/>
                  <a:pt x="3534" y="2479"/>
                  <a:pt x="94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60622CB4-54C0-422B-BF61-677DA838E9E8}"/>
              </a:ext>
            </a:extLst>
          </p:cNvPr>
          <p:cNvSpPr/>
          <p:nvPr/>
        </p:nvSpPr>
        <p:spPr>
          <a:xfrm>
            <a:off x="3246438" y="6245225"/>
            <a:ext cx="388980" cy="80681"/>
          </a:xfrm>
          <a:custGeom>
            <a:avLst/>
            <a:gdLst>
              <a:gd name="connsiteX0" fmla="*/ 0 w 388980"/>
              <a:gd name="connsiteY0" fmla="*/ 0 h 80681"/>
              <a:gd name="connsiteX1" fmla="*/ 73025 w 388980"/>
              <a:gd name="connsiteY1" fmla="*/ 53975 h 80681"/>
              <a:gd name="connsiteX2" fmla="*/ 173037 w 388980"/>
              <a:gd name="connsiteY2" fmla="*/ 74613 h 80681"/>
              <a:gd name="connsiteX3" fmla="*/ 296862 w 388980"/>
              <a:gd name="connsiteY3" fmla="*/ 79375 h 80681"/>
              <a:gd name="connsiteX4" fmla="*/ 388937 w 388980"/>
              <a:gd name="connsiteY4" fmla="*/ 53975 h 80681"/>
              <a:gd name="connsiteX5" fmla="*/ 285750 w 388980"/>
              <a:gd name="connsiteY5" fmla="*/ 68263 h 80681"/>
              <a:gd name="connsiteX6" fmla="*/ 157162 w 388980"/>
              <a:gd name="connsiteY6" fmla="*/ 61913 h 80681"/>
              <a:gd name="connsiteX7" fmla="*/ 101600 w 388980"/>
              <a:gd name="connsiteY7" fmla="*/ 44450 h 80681"/>
              <a:gd name="connsiteX8" fmla="*/ 0 w 388980"/>
              <a:gd name="connsiteY8" fmla="*/ 0 h 8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980" h="80681">
                <a:moveTo>
                  <a:pt x="0" y="0"/>
                </a:moveTo>
                <a:cubicBezTo>
                  <a:pt x="22093" y="20770"/>
                  <a:pt x="44186" y="41540"/>
                  <a:pt x="73025" y="53975"/>
                </a:cubicBezTo>
                <a:cubicBezTo>
                  <a:pt x="101865" y="66411"/>
                  <a:pt x="135731" y="70380"/>
                  <a:pt x="173037" y="74613"/>
                </a:cubicBezTo>
                <a:cubicBezTo>
                  <a:pt x="210343" y="78846"/>
                  <a:pt x="260879" y="82815"/>
                  <a:pt x="296862" y="79375"/>
                </a:cubicBezTo>
                <a:cubicBezTo>
                  <a:pt x="332845" y="75935"/>
                  <a:pt x="390789" y="55827"/>
                  <a:pt x="388937" y="53975"/>
                </a:cubicBezTo>
                <a:cubicBezTo>
                  <a:pt x="387085" y="52123"/>
                  <a:pt x="324379" y="66940"/>
                  <a:pt x="285750" y="68263"/>
                </a:cubicBezTo>
                <a:cubicBezTo>
                  <a:pt x="247121" y="69586"/>
                  <a:pt x="187854" y="65882"/>
                  <a:pt x="157162" y="61913"/>
                </a:cubicBezTo>
                <a:cubicBezTo>
                  <a:pt x="126470" y="57944"/>
                  <a:pt x="101600" y="44450"/>
                  <a:pt x="101600" y="4445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9E368A3-AF62-4C5B-8574-2C0F039C5BD9}"/>
              </a:ext>
            </a:extLst>
          </p:cNvPr>
          <p:cNvSpPr/>
          <p:nvPr/>
        </p:nvSpPr>
        <p:spPr>
          <a:xfrm>
            <a:off x="3238280" y="6019685"/>
            <a:ext cx="57427" cy="220261"/>
          </a:xfrm>
          <a:custGeom>
            <a:avLst/>
            <a:gdLst>
              <a:gd name="connsiteX0" fmla="*/ 17153 w 57427"/>
              <a:gd name="connsiteY0" fmla="*/ 115 h 220261"/>
              <a:gd name="connsiteX1" fmla="*/ 15037 w 57427"/>
              <a:gd name="connsiteY1" fmla="*/ 95365 h 220261"/>
              <a:gd name="connsiteX2" fmla="*/ 17153 w 57427"/>
              <a:gd name="connsiteY2" fmla="*/ 122882 h 220261"/>
              <a:gd name="connsiteX3" fmla="*/ 57370 w 57427"/>
              <a:gd name="connsiteY3" fmla="*/ 218132 h 220261"/>
              <a:gd name="connsiteX4" fmla="*/ 25620 w 57427"/>
              <a:gd name="connsiteY4" fmla="*/ 186382 h 220261"/>
              <a:gd name="connsiteX5" fmla="*/ 8687 w 57427"/>
              <a:gd name="connsiteY5" fmla="*/ 154632 h 220261"/>
              <a:gd name="connsiteX6" fmla="*/ 220 w 57427"/>
              <a:gd name="connsiteY6" fmla="*/ 116532 h 220261"/>
              <a:gd name="connsiteX7" fmla="*/ 17153 w 57427"/>
              <a:gd name="connsiteY7" fmla="*/ 115 h 220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427" h="220261">
                <a:moveTo>
                  <a:pt x="17153" y="115"/>
                </a:moveTo>
                <a:cubicBezTo>
                  <a:pt x="19622" y="-3413"/>
                  <a:pt x="15037" y="74904"/>
                  <a:pt x="15037" y="95365"/>
                </a:cubicBezTo>
                <a:cubicBezTo>
                  <a:pt x="15037" y="115826"/>
                  <a:pt x="10098" y="102421"/>
                  <a:pt x="17153" y="122882"/>
                </a:cubicBezTo>
                <a:cubicBezTo>
                  <a:pt x="24208" y="143343"/>
                  <a:pt x="55959" y="207549"/>
                  <a:pt x="57370" y="218132"/>
                </a:cubicBezTo>
                <a:cubicBezTo>
                  <a:pt x="58781" y="228715"/>
                  <a:pt x="33734" y="196965"/>
                  <a:pt x="25620" y="186382"/>
                </a:cubicBezTo>
                <a:cubicBezTo>
                  <a:pt x="17506" y="175799"/>
                  <a:pt x="12920" y="166274"/>
                  <a:pt x="8687" y="154632"/>
                </a:cubicBezTo>
                <a:cubicBezTo>
                  <a:pt x="4454" y="142990"/>
                  <a:pt x="-1191" y="140521"/>
                  <a:pt x="220" y="116532"/>
                </a:cubicBezTo>
                <a:cubicBezTo>
                  <a:pt x="1631" y="92543"/>
                  <a:pt x="14684" y="3643"/>
                  <a:pt x="17153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483E233B-3725-454B-BC19-3361C4E197EF}"/>
              </a:ext>
            </a:extLst>
          </p:cNvPr>
          <p:cNvSpPr/>
          <p:nvPr/>
        </p:nvSpPr>
        <p:spPr>
          <a:xfrm>
            <a:off x="3374542" y="6026021"/>
            <a:ext cx="292987" cy="281043"/>
          </a:xfrm>
          <a:custGeom>
            <a:avLst/>
            <a:gdLst>
              <a:gd name="connsiteX0" fmla="*/ 227496 w 292987"/>
              <a:gd name="connsiteY0" fmla="*/ 3304 h 281043"/>
              <a:gd name="connsiteX1" fmla="*/ 289408 w 292987"/>
              <a:gd name="connsiteY1" fmla="*/ 57279 h 281043"/>
              <a:gd name="connsiteX2" fmla="*/ 283058 w 292987"/>
              <a:gd name="connsiteY2" fmla="*/ 166817 h 281043"/>
              <a:gd name="connsiteX3" fmla="*/ 262421 w 292987"/>
              <a:gd name="connsiteY3" fmla="*/ 222379 h 281043"/>
              <a:gd name="connsiteX4" fmla="*/ 208446 w 292987"/>
              <a:gd name="connsiteY4" fmla="*/ 263654 h 281043"/>
              <a:gd name="connsiteX5" fmla="*/ 121133 w 292987"/>
              <a:gd name="connsiteY5" fmla="*/ 279529 h 281043"/>
              <a:gd name="connsiteX6" fmla="*/ 44933 w 292987"/>
              <a:gd name="connsiteY6" fmla="*/ 228729 h 281043"/>
              <a:gd name="connsiteX7" fmla="*/ 17946 w 292987"/>
              <a:gd name="connsiteY7" fmla="*/ 165229 h 281043"/>
              <a:gd name="connsiteX8" fmla="*/ 483 w 292987"/>
              <a:gd name="connsiteY8" fmla="*/ 120779 h 281043"/>
              <a:gd name="connsiteX9" fmla="*/ 36996 w 292987"/>
              <a:gd name="connsiteY9" fmla="*/ 68392 h 281043"/>
              <a:gd name="connsiteX10" fmla="*/ 108433 w 292987"/>
              <a:gd name="connsiteY10" fmla="*/ 12829 h 281043"/>
              <a:gd name="connsiteX11" fmla="*/ 148121 w 292987"/>
              <a:gd name="connsiteY11" fmla="*/ 6479 h 281043"/>
              <a:gd name="connsiteX12" fmla="*/ 227496 w 292987"/>
              <a:gd name="connsiteY12" fmla="*/ 3304 h 28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2987" h="281043">
                <a:moveTo>
                  <a:pt x="227496" y="3304"/>
                </a:moveTo>
                <a:cubicBezTo>
                  <a:pt x="251044" y="11771"/>
                  <a:pt x="280148" y="30027"/>
                  <a:pt x="289408" y="57279"/>
                </a:cubicBezTo>
                <a:cubicBezTo>
                  <a:pt x="298668" y="84531"/>
                  <a:pt x="287556" y="139300"/>
                  <a:pt x="283058" y="166817"/>
                </a:cubicBezTo>
                <a:cubicBezTo>
                  <a:pt x="278560" y="194334"/>
                  <a:pt x="274856" y="206240"/>
                  <a:pt x="262421" y="222379"/>
                </a:cubicBezTo>
                <a:cubicBezTo>
                  <a:pt x="249986" y="238519"/>
                  <a:pt x="231994" y="254129"/>
                  <a:pt x="208446" y="263654"/>
                </a:cubicBezTo>
                <a:cubicBezTo>
                  <a:pt x="184898" y="273179"/>
                  <a:pt x="148385" y="285350"/>
                  <a:pt x="121133" y="279529"/>
                </a:cubicBezTo>
                <a:cubicBezTo>
                  <a:pt x="93881" y="273708"/>
                  <a:pt x="62131" y="247779"/>
                  <a:pt x="44933" y="228729"/>
                </a:cubicBezTo>
                <a:cubicBezTo>
                  <a:pt x="27735" y="209679"/>
                  <a:pt x="17946" y="165229"/>
                  <a:pt x="17946" y="165229"/>
                </a:cubicBezTo>
                <a:cubicBezTo>
                  <a:pt x="10538" y="147237"/>
                  <a:pt x="-2692" y="136919"/>
                  <a:pt x="483" y="120779"/>
                </a:cubicBezTo>
                <a:cubicBezTo>
                  <a:pt x="3658" y="104639"/>
                  <a:pt x="19004" y="86384"/>
                  <a:pt x="36996" y="68392"/>
                </a:cubicBezTo>
                <a:cubicBezTo>
                  <a:pt x="54988" y="50400"/>
                  <a:pt x="89912" y="23148"/>
                  <a:pt x="108433" y="12829"/>
                </a:cubicBezTo>
                <a:cubicBezTo>
                  <a:pt x="126954" y="2510"/>
                  <a:pt x="133304" y="7802"/>
                  <a:pt x="148121" y="6479"/>
                </a:cubicBezTo>
                <a:cubicBezTo>
                  <a:pt x="162938" y="5156"/>
                  <a:pt x="203948" y="-5163"/>
                  <a:pt x="227496" y="330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楕円 42">
            <a:extLst>
              <a:ext uri="{FF2B5EF4-FFF2-40B4-BE49-F238E27FC236}">
                <a16:creationId xmlns:a16="http://schemas.microsoft.com/office/drawing/2014/main" id="{7B1F5E76-D5FC-45CD-9F88-5219C048343A}"/>
              </a:ext>
            </a:extLst>
          </p:cNvPr>
          <p:cNvSpPr/>
          <p:nvPr/>
        </p:nvSpPr>
        <p:spPr>
          <a:xfrm>
            <a:off x="3557587" y="6116638"/>
            <a:ext cx="63500" cy="63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49172C1-183B-4AD1-B610-91C49DD67C1C}"/>
              </a:ext>
            </a:extLst>
          </p:cNvPr>
          <p:cNvSpPr/>
          <p:nvPr/>
        </p:nvSpPr>
        <p:spPr>
          <a:xfrm>
            <a:off x="3708400" y="5983288"/>
            <a:ext cx="223026" cy="213154"/>
          </a:xfrm>
          <a:custGeom>
            <a:avLst/>
            <a:gdLst>
              <a:gd name="connsiteX0" fmla="*/ 0 w 223026"/>
              <a:gd name="connsiteY0" fmla="*/ 0 h 213154"/>
              <a:gd name="connsiteX1" fmla="*/ 142875 w 223026"/>
              <a:gd name="connsiteY1" fmla="*/ 107950 h 213154"/>
              <a:gd name="connsiteX2" fmla="*/ 209550 w 223026"/>
              <a:gd name="connsiteY2" fmla="*/ 144462 h 213154"/>
              <a:gd name="connsiteX3" fmla="*/ 222250 w 223026"/>
              <a:gd name="connsiteY3" fmla="*/ 212725 h 213154"/>
              <a:gd name="connsiteX4" fmla="*/ 196850 w 223026"/>
              <a:gd name="connsiteY4" fmla="*/ 171450 h 213154"/>
              <a:gd name="connsiteX5" fmla="*/ 150813 w 223026"/>
              <a:gd name="connsiteY5" fmla="*/ 130175 h 213154"/>
              <a:gd name="connsiteX6" fmla="*/ 0 w 223026"/>
              <a:gd name="connsiteY6" fmla="*/ 0 h 21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3026" h="213154">
                <a:moveTo>
                  <a:pt x="0" y="0"/>
                </a:moveTo>
                <a:cubicBezTo>
                  <a:pt x="53975" y="41936"/>
                  <a:pt x="107950" y="83873"/>
                  <a:pt x="142875" y="107950"/>
                </a:cubicBezTo>
                <a:cubicBezTo>
                  <a:pt x="177800" y="132027"/>
                  <a:pt x="196321" y="127000"/>
                  <a:pt x="209550" y="144462"/>
                </a:cubicBezTo>
                <a:cubicBezTo>
                  <a:pt x="222779" y="161925"/>
                  <a:pt x="224367" y="208227"/>
                  <a:pt x="222250" y="212725"/>
                </a:cubicBezTo>
                <a:cubicBezTo>
                  <a:pt x="220133" y="217223"/>
                  <a:pt x="208756" y="185208"/>
                  <a:pt x="196850" y="171450"/>
                </a:cubicBezTo>
                <a:cubicBezTo>
                  <a:pt x="184944" y="157692"/>
                  <a:pt x="150813" y="130175"/>
                  <a:pt x="150813" y="1301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0263B784-BCB1-467D-992F-F3ABF227AF0A}"/>
              </a:ext>
            </a:extLst>
          </p:cNvPr>
          <p:cNvSpPr/>
          <p:nvPr/>
        </p:nvSpPr>
        <p:spPr>
          <a:xfrm>
            <a:off x="3248025" y="5819319"/>
            <a:ext cx="389917" cy="73596"/>
          </a:xfrm>
          <a:custGeom>
            <a:avLst/>
            <a:gdLst>
              <a:gd name="connsiteX0" fmla="*/ 0 w 389917"/>
              <a:gd name="connsiteY0" fmla="*/ 73481 h 73596"/>
              <a:gd name="connsiteX1" fmla="*/ 122238 w 389917"/>
              <a:gd name="connsiteY1" fmla="*/ 456 h 73596"/>
              <a:gd name="connsiteX2" fmla="*/ 387350 w 389917"/>
              <a:gd name="connsiteY2" fmla="*/ 41731 h 73596"/>
              <a:gd name="connsiteX3" fmla="*/ 249238 w 389917"/>
              <a:gd name="connsiteY3" fmla="*/ 25856 h 73596"/>
              <a:gd name="connsiteX4" fmla="*/ 123825 w 389917"/>
              <a:gd name="connsiteY4" fmla="*/ 17919 h 73596"/>
              <a:gd name="connsiteX5" fmla="*/ 0 w 389917"/>
              <a:gd name="connsiteY5" fmla="*/ 73481 h 7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9917" h="73596">
                <a:moveTo>
                  <a:pt x="0" y="73481"/>
                </a:moveTo>
                <a:cubicBezTo>
                  <a:pt x="-264" y="70571"/>
                  <a:pt x="57680" y="5748"/>
                  <a:pt x="122238" y="456"/>
                </a:cubicBezTo>
                <a:cubicBezTo>
                  <a:pt x="186796" y="-4836"/>
                  <a:pt x="366183" y="37498"/>
                  <a:pt x="387350" y="41731"/>
                </a:cubicBezTo>
                <a:cubicBezTo>
                  <a:pt x="408517" y="45964"/>
                  <a:pt x="293159" y="29825"/>
                  <a:pt x="249238" y="25856"/>
                </a:cubicBezTo>
                <a:cubicBezTo>
                  <a:pt x="205317" y="21887"/>
                  <a:pt x="163248" y="12627"/>
                  <a:pt x="123825" y="17919"/>
                </a:cubicBezTo>
                <a:cubicBezTo>
                  <a:pt x="84402" y="23211"/>
                  <a:pt x="264" y="76391"/>
                  <a:pt x="0" y="734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0EFD8C17-AA7B-4776-9C6E-FF62DF20DE02}"/>
              </a:ext>
            </a:extLst>
          </p:cNvPr>
          <p:cNvSpPr/>
          <p:nvPr/>
        </p:nvSpPr>
        <p:spPr>
          <a:xfrm>
            <a:off x="3062589" y="5757833"/>
            <a:ext cx="263317" cy="370004"/>
          </a:xfrm>
          <a:custGeom>
            <a:avLst/>
            <a:gdLst>
              <a:gd name="connsiteX0" fmla="*/ 263224 w 263317"/>
              <a:gd name="connsiteY0" fmla="*/ 30 h 370004"/>
              <a:gd name="connsiteX1" fmla="*/ 101299 w 263317"/>
              <a:gd name="connsiteY1" fmla="*/ 109567 h 370004"/>
              <a:gd name="connsiteX2" fmla="*/ 9224 w 263317"/>
              <a:gd name="connsiteY2" fmla="*/ 301655 h 370004"/>
              <a:gd name="connsiteX3" fmla="*/ 2874 w 263317"/>
              <a:gd name="connsiteY3" fmla="*/ 369917 h 370004"/>
              <a:gd name="connsiteX4" fmla="*/ 6049 w 263317"/>
              <a:gd name="connsiteY4" fmla="*/ 314355 h 370004"/>
              <a:gd name="connsiteX5" fmla="*/ 10811 w 263317"/>
              <a:gd name="connsiteY5" fmla="*/ 244505 h 370004"/>
              <a:gd name="connsiteX6" fmla="*/ 77486 w 263317"/>
              <a:gd name="connsiteY6" fmla="*/ 100042 h 370004"/>
              <a:gd name="connsiteX7" fmla="*/ 263224 w 263317"/>
              <a:gd name="connsiteY7" fmla="*/ 30 h 37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3317" h="370004">
                <a:moveTo>
                  <a:pt x="263224" y="30"/>
                </a:moveTo>
                <a:cubicBezTo>
                  <a:pt x="267193" y="1618"/>
                  <a:pt x="143632" y="59296"/>
                  <a:pt x="101299" y="109567"/>
                </a:cubicBezTo>
                <a:cubicBezTo>
                  <a:pt x="58966" y="159838"/>
                  <a:pt x="25628" y="258263"/>
                  <a:pt x="9224" y="301655"/>
                </a:cubicBezTo>
                <a:cubicBezTo>
                  <a:pt x="-7180" y="345047"/>
                  <a:pt x="3403" y="367800"/>
                  <a:pt x="2874" y="369917"/>
                </a:cubicBezTo>
                <a:cubicBezTo>
                  <a:pt x="2345" y="372034"/>
                  <a:pt x="4726" y="335257"/>
                  <a:pt x="6049" y="314355"/>
                </a:cubicBezTo>
                <a:cubicBezTo>
                  <a:pt x="7372" y="293453"/>
                  <a:pt x="-1095" y="280224"/>
                  <a:pt x="10811" y="244505"/>
                </a:cubicBezTo>
                <a:cubicBezTo>
                  <a:pt x="22717" y="208786"/>
                  <a:pt x="38857" y="139994"/>
                  <a:pt x="77486" y="100042"/>
                </a:cubicBezTo>
                <a:cubicBezTo>
                  <a:pt x="116115" y="60090"/>
                  <a:pt x="259255" y="-1558"/>
                  <a:pt x="26322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3819B58-9740-4AE2-9618-53F587988E17}"/>
              </a:ext>
            </a:extLst>
          </p:cNvPr>
          <p:cNvSpPr/>
          <p:nvPr/>
        </p:nvSpPr>
        <p:spPr>
          <a:xfrm>
            <a:off x="3328974" y="5764212"/>
            <a:ext cx="323887" cy="54265"/>
          </a:xfrm>
          <a:custGeom>
            <a:avLst/>
            <a:gdLst>
              <a:gd name="connsiteX0" fmla="*/ 14 w 323887"/>
              <a:gd name="connsiteY0" fmla="*/ 39688 h 54265"/>
              <a:gd name="connsiteX1" fmla="*/ 185751 w 323887"/>
              <a:gd name="connsiteY1" fmla="*/ 22226 h 54265"/>
              <a:gd name="connsiteX2" fmla="*/ 323864 w 323887"/>
              <a:gd name="connsiteY2" fmla="*/ 53976 h 54265"/>
              <a:gd name="connsiteX3" fmla="*/ 195276 w 323887"/>
              <a:gd name="connsiteY3" fmla="*/ 1 h 54265"/>
              <a:gd name="connsiteX4" fmla="*/ 14 w 323887"/>
              <a:gd name="connsiteY4" fmla="*/ 39688 h 54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887" h="54265">
                <a:moveTo>
                  <a:pt x="14" y="39688"/>
                </a:moveTo>
                <a:cubicBezTo>
                  <a:pt x="-1573" y="43392"/>
                  <a:pt x="131776" y="19845"/>
                  <a:pt x="185751" y="22226"/>
                </a:cubicBezTo>
                <a:cubicBezTo>
                  <a:pt x="239726" y="24607"/>
                  <a:pt x="322277" y="57680"/>
                  <a:pt x="323864" y="53976"/>
                </a:cubicBezTo>
                <a:cubicBezTo>
                  <a:pt x="325451" y="50272"/>
                  <a:pt x="246605" y="266"/>
                  <a:pt x="195276" y="1"/>
                </a:cubicBezTo>
                <a:cubicBezTo>
                  <a:pt x="143947" y="-264"/>
                  <a:pt x="1601" y="35984"/>
                  <a:pt x="14" y="396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046254C-B0E3-4149-B14E-F2B8FC2296EA}"/>
              </a:ext>
            </a:extLst>
          </p:cNvPr>
          <p:cNvSpPr/>
          <p:nvPr/>
        </p:nvSpPr>
        <p:spPr>
          <a:xfrm>
            <a:off x="3610572" y="6283192"/>
            <a:ext cx="226750" cy="191237"/>
          </a:xfrm>
          <a:custGeom>
            <a:avLst/>
            <a:gdLst>
              <a:gd name="connsiteX0" fmla="*/ 226416 w 226750"/>
              <a:gd name="connsiteY0" fmla="*/ 133 h 191237"/>
              <a:gd name="connsiteX1" fmla="*/ 70841 w 226750"/>
              <a:gd name="connsiteY1" fmla="*/ 125546 h 191237"/>
              <a:gd name="connsiteX2" fmla="*/ 5753 w 226750"/>
              <a:gd name="connsiteY2" fmla="*/ 190633 h 191237"/>
              <a:gd name="connsiteX3" fmla="*/ 24803 w 226750"/>
              <a:gd name="connsiteY3" fmla="*/ 150946 h 191237"/>
              <a:gd name="connsiteX4" fmla="*/ 226416 w 226750"/>
              <a:gd name="connsiteY4" fmla="*/ 133 h 19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750" h="191237">
                <a:moveTo>
                  <a:pt x="226416" y="133"/>
                </a:moveTo>
                <a:cubicBezTo>
                  <a:pt x="234089" y="-4100"/>
                  <a:pt x="107618" y="93796"/>
                  <a:pt x="70841" y="125546"/>
                </a:cubicBezTo>
                <a:cubicBezTo>
                  <a:pt x="34064" y="157296"/>
                  <a:pt x="13426" y="186400"/>
                  <a:pt x="5753" y="190633"/>
                </a:cubicBezTo>
                <a:cubicBezTo>
                  <a:pt x="-1920" y="194866"/>
                  <a:pt x="-6947" y="176346"/>
                  <a:pt x="24803" y="150946"/>
                </a:cubicBezTo>
                <a:cubicBezTo>
                  <a:pt x="56553" y="125546"/>
                  <a:pt x="218743" y="4366"/>
                  <a:pt x="226416" y="1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9B7165F5-ABB6-4EAC-AF26-B10CD0046889}"/>
              </a:ext>
            </a:extLst>
          </p:cNvPr>
          <p:cNvSpPr/>
          <p:nvPr/>
        </p:nvSpPr>
        <p:spPr>
          <a:xfrm>
            <a:off x="3154148" y="6311829"/>
            <a:ext cx="394309" cy="109953"/>
          </a:xfrm>
          <a:custGeom>
            <a:avLst/>
            <a:gdLst>
              <a:gd name="connsiteX0" fmla="*/ 215 w 394309"/>
              <a:gd name="connsiteY0" fmla="*/ 71 h 109953"/>
              <a:gd name="connsiteX1" fmla="*/ 143090 w 394309"/>
              <a:gd name="connsiteY1" fmla="*/ 65159 h 109953"/>
              <a:gd name="connsiteX2" fmla="*/ 260565 w 394309"/>
              <a:gd name="connsiteY2" fmla="*/ 58809 h 109953"/>
              <a:gd name="connsiteX3" fmla="*/ 393915 w 394309"/>
              <a:gd name="connsiteY3" fmla="*/ 109609 h 109953"/>
              <a:gd name="connsiteX4" fmla="*/ 216115 w 394309"/>
              <a:gd name="connsiteY4" fmla="*/ 81034 h 109953"/>
              <a:gd name="connsiteX5" fmla="*/ 112927 w 394309"/>
              <a:gd name="connsiteY5" fmla="*/ 79446 h 109953"/>
              <a:gd name="connsiteX6" fmla="*/ 215 w 394309"/>
              <a:gd name="connsiteY6" fmla="*/ 71 h 10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309" h="109953">
                <a:moveTo>
                  <a:pt x="215" y="71"/>
                </a:moveTo>
                <a:cubicBezTo>
                  <a:pt x="5242" y="-2310"/>
                  <a:pt x="99698" y="55369"/>
                  <a:pt x="143090" y="65159"/>
                </a:cubicBezTo>
                <a:cubicBezTo>
                  <a:pt x="186482" y="74949"/>
                  <a:pt x="218761" y="51401"/>
                  <a:pt x="260565" y="58809"/>
                </a:cubicBezTo>
                <a:cubicBezTo>
                  <a:pt x="302369" y="66217"/>
                  <a:pt x="401323" y="105905"/>
                  <a:pt x="393915" y="109609"/>
                </a:cubicBezTo>
                <a:cubicBezTo>
                  <a:pt x="386507" y="113313"/>
                  <a:pt x="262946" y="86061"/>
                  <a:pt x="216115" y="81034"/>
                </a:cubicBezTo>
                <a:cubicBezTo>
                  <a:pt x="169284" y="76007"/>
                  <a:pt x="146264" y="90558"/>
                  <a:pt x="112927" y="79446"/>
                </a:cubicBezTo>
                <a:cubicBezTo>
                  <a:pt x="79590" y="68334"/>
                  <a:pt x="-4812" y="2452"/>
                  <a:pt x="215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1E7D70EA-A01F-45DC-A11F-532AF934D521}"/>
              </a:ext>
            </a:extLst>
          </p:cNvPr>
          <p:cNvSpPr/>
          <p:nvPr/>
        </p:nvSpPr>
        <p:spPr>
          <a:xfrm>
            <a:off x="3001440" y="6349883"/>
            <a:ext cx="143890" cy="301031"/>
          </a:xfrm>
          <a:custGeom>
            <a:avLst/>
            <a:gdLst>
              <a:gd name="connsiteX0" fmla="*/ 143398 w 143890"/>
              <a:gd name="connsiteY0" fmla="*/ 1705 h 301031"/>
              <a:gd name="connsiteX1" fmla="*/ 64023 w 143890"/>
              <a:gd name="connsiteY1" fmla="*/ 60442 h 301031"/>
              <a:gd name="connsiteX2" fmla="*/ 29098 w 143890"/>
              <a:gd name="connsiteY2" fmla="*/ 171567 h 301031"/>
              <a:gd name="connsiteX3" fmla="*/ 41798 w 143890"/>
              <a:gd name="connsiteY3" fmla="*/ 296980 h 301031"/>
              <a:gd name="connsiteX4" fmla="*/ 35448 w 143890"/>
              <a:gd name="connsiteY4" fmla="*/ 263642 h 301031"/>
              <a:gd name="connsiteX5" fmla="*/ 523 w 143890"/>
              <a:gd name="connsiteY5" fmla="*/ 196967 h 301031"/>
              <a:gd name="connsiteX6" fmla="*/ 22748 w 143890"/>
              <a:gd name="connsiteY6" fmla="*/ 123942 h 301031"/>
              <a:gd name="connsiteX7" fmla="*/ 143398 w 143890"/>
              <a:gd name="connsiteY7" fmla="*/ 1705 h 30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3890" h="301031">
                <a:moveTo>
                  <a:pt x="143398" y="1705"/>
                </a:moveTo>
                <a:cubicBezTo>
                  <a:pt x="150277" y="-8878"/>
                  <a:pt x="83073" y="32132"/>
                  <a:pt x="64023" y="60442"/>
                </a:cubicBezTo>
                <a:cubicBezTo>
                  <a:pt x="44973" y="88752"/>
                  <a:pt x="32802" y="132144"/>
                  <a:pt x="29098" y="171567"/>
                </a:cubicBezTo>
                <a:cubicBezTo>
                  <a:pt x="25394" y="210990"/>
                  <a:pt x="40740" y="281634"/>
                  <a:pt x="41798" y="296980"/>
                </a:cubicBezTo>
                <a:cubicBezTo>
                  <a:pt x="42856" y="312326"/>
                  <a:pt x="42327" y="280311"/>
                  <a:pt x="35448" y="263642"/>
                </a:cubicBezTo>
                <a:cubicBezTo>
                  <a:pt x="28569" y="246973"/>
                  <a:pt x="2640" y="220250"/>
                  <a:pt x="523" y="196967"/>
                </a:cubicBezTo>
                <a:cubicBezTo>
                  <a:pt x="-1594" y="173684"/>
                  <a:pt x="2110" y="158602"/>
                  <a:pt x="22748" y="123942"/>
                </a:cubicBezTo>
                <a:cubicBezTo>
                  <a:pt x="43385" y="89282"/>
                  <a:pt x="136519" y="12288"/>
                  <a:pt x="143398" y="1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75327E7B-EFA2-4051-9BCA-D9C976E44149}"/>
              </a:ext>
            </a:extLst>
          </p:cNvPr>
          <p:cNvSpPr/>
          <p:nvPr/>
        </p:nvSpPr>
        <p:spPr>
          <a:xfrm>
            <a:off x="4012422" y="5824314"/>
            <a:ext cx="133066" cy="510696"/>
          </a:xfrm>
          <a:custGeom>
            <a:avLst/>
            <a:gdLst>
              <a:gd name="connsiteX0" fmla="*/ 15066 w 133066"/>
              <a:gd name="connsiteY0" fmla="*/ 224 h 510696"/>
              <a:gd name="connsiteX1" fmla="*/ 84916 w 133066"/>
              <a:gd name="connsiteY1" fmla="*/ 176436 h 510696"/>
              <a:gd name="connsiteX2" fmla="*/ 103966 w 133066"/>
              <a:gd name="connsiteY2" fmla="*/ 249461 h 510696"/>
              <a:gd name="connsiteX3" fmla="*/ 51578 w 133066"/>
              <a:gd name="connsiteY3" fmla="*/ 420911 h 510696"/>
              <a:gd name="connsiteX4" fmla="*/ 778 w 133066"/>
              <a:gd name="connsiteY4" fmla="*/ 509811 h 510696"/>
              <a:gd name="connsiteX5" fmla="*/ 92853 w 133066"/>
              <a:gd name="connsiteY5" fmla="*/ 370111 h 510696"/>
              <a:gd name="connsiteX6" fmla="*/ 130953 w 133066"/>
              <a:gd name="connsiteY6" fmla="*/ 216124 h 510696"/>
              <a:gd name="connsiteX7" fmla="*/ 15066 w 133066"/>
              <a:gd name="connsiteY7" fmla="*/ 224 h 51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066" h="510696">
                <a:moveTo>
                  <a:pt x="15066" y="224"/>
                </a:moveTo>
                <a:cubicBezTo>
                  <a:pt x="7393" y="-6391"/>
                  <a:pt x="70099" y="134897"/>
                  <a:pt x="84916" y="176436"/>
                </a:cubicBezTo>
                <a:cubicBezTo>
                  <a:pt x="99733" y="217975"/>
                  <a:pt x="109522" y="208715"/>
                  <a:pt x="103966" y="249461"/>
                </a:cubicBezTo>
                <a:cubicBezTo>
                  <a:pt x="98410" y="290207"/>
                  <a:pt x="68776" y="377519"/>
                  <a:pt x="51578" y="420911"/>
                </a:cubicBezTo>
                <a:cubicBezTo>
                  <a:pt x="34380" y="464303"/>
                  <a:pt x="-6101" y="518278"/>
                  <a:pt x="778" y="509811"/>
                </a:cubicBezTo>
                <a:cubicBezTo>
                  <a:pt x="7657" y="501344"/>
                  <a:pt x="71157" y="419059"/>
                  <a:pt x="92853" y="370111"/>
                </a:cubicBezTo>
                <a:cubicBezTo>
                  <a:pt x="114549" y="321163"/>
                  <a:pt x="140742" y="274332"/>
                  <a:pt x="130953" y="216124"/>
                </a:cubicBezTo>
                <a:cubicBezTo>
                  <a:pt x="121164" y="157916"/>
                  <a:pt x="22739" y="6839"/>
                  <a:pt x="15066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6177ED9-68D7-451F-8FBF-F702D3E51BB0}"/>
              </a:ext>
            </a:extLst>
          </p:cNvPr>
          <p:cNvSpPr/>
          <p:nvPr/>
        </p:nvSpPr>
        <p:spPr>
          <a:xfrm>
            <a:off x="3943204" y="6338655"/>
            <a:ext cx="96637" cy="362258"/>
          </a:xfrm>
          <a:custGeom>
            <a:avLst/>
            <a:gdLst>
              <a:gd name="connsiteX0" fmla="*/ 92221 w 96637"/>
              <a:gd name="connsiteY0" fmla="*/ 233 h 362258"/>
              <a:gd name="connsiteX1" fmla="*/ 87459 w 96637"/>
              <a:gd name="connsiteY1" fmla="*/ 171683 h 362258"/>
              <a:gd name="connsiteX2" fmla="*/ 146 w 96637"/>
              <a:gd name="connsiteY2" fmla="*/ 362183 h 362258"/>
              <a:gd name="connsiteX3" fmla="*/ 66821 w 96637"/>
              <a:gd name="connsiteY3" fmla="*/ 193908 h 362258"/>
              <a:gd name="connsiteX4" fmla="*/ 71584 w 96637"/>
              <a:gd name="connsiteY4" fmla="*/ 135170 h 362258"/>
              <a:gd name="connsiteX5" fmla="*/ 92221 w 96637"/>
              <a:gd name="connsiteY5" fmla="*/ 233 h 362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6637" h="362258">
                <a:moveTo>
                  <a:pt x="92221" y="233"/>
                </a:moveTo>
                <a:cubicBezTo>
                  <a:pt x="94867" y="6318"/>
                  <a:pt x="102805" y="111358"/>
                  <a:pt x="87459" y="171683"/>
                </a:cubicBezTo>
                <a:cubicBezTo>
                  <a:pt x="72113" y="232008"/>
                  <a:pt x="3586" y="358479"/>
                  <a:pt x="146" y="362183"/>
                </a:cubicBezTo>
                <a:cubicBezTo>
                  <a:pt x="-3294" y="365887"/>
                  <a:pt x="54915" y="231744"/>
                  <a:pt x="66821" y="193908"/>
                </a:cubicBezTo>
                <a:cubicBezTo>
                  <a:pt x="78727" y="156073"/>
                  <a:pt x="68673" y="161364"/>
                  <a:pt x="71584" y="135170"/>
                </a:cubicBezTo>
                <a:cubicBezTo>
                  <a:pt x="74494" y="108976"/>
                  <a:pt x="89575" y="-5852"/>
                  <a:pt x="92221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6660CEA9-D563-48EE-8583-2F4E9DAD807C}"/>
              </a:ext>
            </a:extLst>
          </p:cNvPr>
          <p:cNvSpPr/>
          <p:nvPr/>
        </p:nvSpPr>
        <p:spPr>
          <a:xfrm>
            <a:off x="3696730" y="6716443"/>
            <a:ext cx="235528" cy="468615"/>
          </a:xfrm>
          <a:custGeom>
            <a:avLst/>
            <a:gdLst>
              <a:gd name="connsiteX0" fmla="*/ 235508 w 235528"/>
              <a:gd name="connsiteY0" fmla="*/ 270 h 468615"/>
              <a:gd name="connsiteX1" fmla="*/ 165658 w 235528"/>
              <a:gd name="connsiteY1" fmla="*/ 130445 h 468615"/>
              <a:gd name="connsiteX2" fmla="*/ 49770 w 235528"/>
              <a:gd name="connsiteY2" fmla="*/ 279670 h 468615"/>
              <a:gd name="connsiteX3" fmla="*/ 558 w 235528"/>
              <a:gd name="connsiteY3" fmla="*/ 468582 h 468615"/>
              <a:gd name="connsiteX4" fmla="*/ 78345 w 235528"/>
              <a:gd name="connsiteY4" fmla="*/ 293957 h 468615"/>
              <a:gd name="connsiteX5" fmla="*/ 159308 w 235528"/>
              <a:gd name="connsiteY5" fmla="*/ 165370 h 468615"/>
              <a:gd name="connsiteX6" fmla="*/ 235508 w 235528"/>
              <a:gd name="connsiteY6" fmla="*/ 270 h 46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5528" h="468615">
                <a:moveTo>
                  <a:pt x="235508" y="270"/>
                </a:moveTo>
                <a:cubicBezTo>
                  <a:pt x="236566" y="-5551"/>
                  <a:pt x="196614" y="83878"/>
                  <a:pt x="165658" y="130445"/>
                </a:cubicBezTo>
                <a:cubicBezTo>
                  <a:pt x="134702" y="177012"/>
                  <a:pt x="77287" y="223314"/>
                  <a:pt x="49770" y="279670"/>
                </a:cubicBezTo>
                <a:cubicBezTo>
                  <a:pt x="22253" y="336026"/>
                  <a:pt x="-4204" y="466201"/>
                  <a:pt x="558" y="468582"/>
                </a:cubicBezTo>
                <a:cubicBezTo>
                  <a:pt x="5320" y="470963"/>
                  <a:pt x="51887" y="344492"/>
                  <a:pt x="78345" y="293957"/>
                </a:cubicBezTo>
                <a:cubicBezTo>
                  <a:pt x="104803" y="243422"/>
                  <a:pt x="134702" y="214053"/>
                  <a:pt x="159308" y="165370"/>
                </a:cubicBezTo>
                <a:cubicBezTo>
                  <a:pt x="183914" y="116687"/>
                  <a:pt x="234450" y="6091"/>
                  <a:pt x="235508" y="2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575E859-5202-471A-AE45-E6C08767F433}"/>
              </a:ext>
            </a:extLst>
          </p:cNvPr>
          <p:cNvSpPr/>
          <p:nvPr/>
        </p:nvSpPr>
        <p:spPr>
          <a:xfrm>
            <a:off x="3682269" y="7202391"/>
            <a:ext cx="178986" cy="279520"/>
          </a:xfrm>
          <a:custGeom>
            <a:avLst/>
            <a:gdLst>
              <a:gd name="connsiteX0" fmla="*/ 7081 w 178986"/>
              <a:gd name="connsiteY0" fmla="*/ 97 h 279520"/>
              <a:gd name="connsiteX1" fmla="*/ 5494 w 178986"/>
              <a:gd name="connsiteY1" fmla="*/ 77884 h 279520"/>
              <a:gd name="connsiteX2" fmla="*/ 86456 w 178986"/>
              <a:gd name="connsiteY2" fmla="*/ 174722 h 279520"/>
              <a:gd name="connsiteX3" fmla="*/ 122969 w 178986"/>
              <a:gd name="connsiteY3" fmla="*/ 195359 h 279520"/>
              <a:gd name="connsiteX4" fmla="*/ 178531 w 178986"/>
              <a:gd name="connsiteY4" fmla="*/ 279497 h 279520"/>
              <a:gd name="connsiteX5" fmla="*/ 145194 w 178986"/>
              <a:gd name="connsiteY5" fmla="*/ 203297 h 279520"/>
              <a:gd name="connsiteX6" fmla="*/ 73756 w 178986"/>
              <a:gd name="connsiteY6" fmla="*/ 138209 h 279520"/>
              <a:gd name="connsiteX7" fmla="*/ 5494 w 178986"/>
              <a:gd name="connsiteY7" fmla="*/ 63597 h 279520"/>
              <a:gd name="connsiteX8" fmla="*/ 7081 w 178986"/>
              <a:gd name="connsiteY8" fmla="*/ 97 h 279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986" h="279520">
                <a:moveTo>
                  <a:pt x="7081" y="97"/>
                </a:moveTo>
                <a:cubicBezTo>
                  <a:pt x="7081" y="2478"/>
                  <a:pt x="-7735" y="48780"/>
                  <a:pt x="5494" y="77884"/>
                </a:cubicBezTo>
                <a:cubicBezTo>
                  <a:pt x="18723" y="106988"/>
                  <a:pt x="66877" y="155143"/>
                  <a:pt x="86456" y="174722"/>
                </a:cubicBezTo>
                <a:cubicBezTo>
                  <a:pt x="106035" y="194301"/>
                  <a:pt x="107623" y="177897"/>
                  <a:pt x="122969" y="195359"/>
                </a:cubicBezTo>
                <a:cubicBezTo>
                  <a:pt x="138315" y="212821"/>
                  <a:pt x="174827" y="278174"/>
                  <a:pt x="178531" y="279497"/>
                </a:cubicBezTo>
                <a:cubicBezTo>
                  <a:pt x="182235" y="280820"/>
                  <a:pt x="162656" y="226845"/>
                  <a:pt x="145194" y="203297"/>
                </a:cubicBezTo>
                <a:cubicBezTo>
                  <a:pt x="127732" y="179749"/>
                  <a:pt x="97039" y="161492"/>
                  <a:pt x="73756" y="138209"/>
                </a:cubicBezTo>
                <a:cubicBezTo>
                  <a:pt x="50473" y="114926"/>
                  <a:pt x="18194" y="87674"/>
                  <a:pt x="5494" y="63597"/>
                </a:cubicBezTo>
                <a:cubicBezTo>
                  <a:pt x="-7206" y="39520"/>
                  <a:pt x="7081" y="-2284"/>
                  <a:pt x="7081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57FF6003-CED4-427E-9F1A-63FE31F4FD52}"/>
              </a:ext>
            </a:extLst>
          </p:cNvPr>
          <p:cNvSpPr/>
          <p:nvPr/>
        </p:nvSpPr>
        <p:spPr>
          <a:xfrm>
            <a:off x="3729535" y="7429100"/>
            <a:ext cx="922209" cy="204806"/>
          </a:xfrm>
          <a:custGeom>
            <a:avLst/>
            <a:gdLst>
              <a:gd name="connsiteX0" fmla="*/ 1090 w 922209"/>
              <a:gd name="connsiteY0" fmla="*/ 27388 h 204806"/>
              <a:gd name="connsiteX1" fmla="*/ 142378 w 922209"/>
              <a:gd name="connsiteY1" fmla="*/ 132163 h 204806"/>
              <a:gd name="connsiteX2" fmla="*/ 317003 w 922209"/>
              <a:gd name="connsiteY2" fmla="*/ 198838 h 204806"/>
              <a:gd name="connsiteX3" fmla="*/ 372565 w 922209"/>
              <a:gd name="connsiteY3" fmla="*/ 195663 h 204806"/>
              <a:gd name="connsiteX4" fmla="*/ 486865 w 922209"/>
              <a:gd name="connsiteY4" fmla="*/ 146450 h 204806"/>
              <a:gd name="connsiteX5" fmla="*/ 574178 w 922209"/>
              <a:gd name="connsiteY5" fmla="*/ 76600 h 204806"/>
              <a:gd name="connsiteX6" fmla="*/ 720228 w 922209"/>
              <a:gd name="connsiteY6" fmla="*/ 35325 h 204806"/>
              <a:gd name="connsiteX7" fmla="*/ 855165 w 922209"/>
              <a:gd name="connsiteY7" fmla="*/ 41675 h 204806"/>
              <a:gd name="connsiteX8" fmla="*/ 921840 w 922209"/>
              <a:gd name="connsiteY8" fmla="*/ 65488 h 204806"/>
              <a:gd name="connsiteX9" fmla="*/ 869453 w 922209"/>
              <a:gd name="connsiteY9" fmla="*/ 13100 h 204806"/>
              <a:gd name="connsiteX10" fmla="*/ 642440 w 922209"/>
              <a:gd name="connsiteY10" fmla="*/ 9925 h 204806"/>
              <a:gd name="connsiteX11" fmla="*/ 467815 w 922209"/>
              <a:gd name="connsiteY11" fmla="*/ 128988 h 204806"/>
              <a:gd name="connsiteX12" fmla="*/ 359865 w 922209"/>
              <a:gd name="connsiteY12" fmla="*/ 168675 h 204806"/>
              <a:gd name="connsiteX13" fmla="*/ 218578 w 922209"/>
              <a:gd name="connsiteY13" fmla="*/ 146450 h 204806"/>
              <a:gd name="connsiteX14" fmla="*/ 1090 w 922209"/>
              <a:gd name="connsiteY14" fmla="*/ 27388 h 20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22209" h="204806">
                <a:moveTo>
                  <a:pt x="1090" y="27388"/>
                </a:moveTo>
                <a:cubicBezTo>
                  <a:pt x="-11610" y="25007"/>
                  <a:pt x="89726" y="103588"/>
                  <a:pt x="142378" y="132163"/>
                </a:cubicBezTo>
                <a:cubicBezTo>
                  <a:pt x="195030" y="160738"/>
                  <a:pt x="278639" y="188255"/>
                  <a:pt x="317003" y="198838"/>
                </a:cubicBezTo>
                <a:cubicBezTo>
                  <a:pt x="355367" y="209421"/>
                  <a:pt x="344255" y="204394"/>
                  <a:pt x="372565" y="195663"/>
                </a:cubicBezTo>
                <a:cubicBezTo>
                  <a:pt x="400875" y="186932"/>
                  <a:pt x="453263" y="166294"/>
                  <a:pt x="486865" y="146450"/>
                </a:cubicBezTo>
                <a:cubicBezTo>
                  <a:pt x="520467" y="126606"/>
                  <a:pt x="535284" y="95121"/>
                  <a:pt x="574178" y="76600"/>
                </a:cubicBezTo>
                <a:cubicBezTo>
                  <a:pt x="613072" y="58079"/>
                  <a:pt x="673397" y="41146"/>
                  <a:pt x="720228" y="35325"/>
                </a:cubicBezTo>
                <a:cubicBezTo>
                  <a:pt x="767059" y="29504"/>
                  <a:pt x="821563" y="36648"/>
                  <a:pt x="855165" y="41675"/>
                </a:cubicBezTo>
                <a:cubicBezTo>
                  <a:pt x="888767" y="46702"/>
                  <a:pt x="919459" y="70250"/>
                  <a:pt x="921840" y="65488"/>
                </a:cubicBezTo>
                <a:cubicBezTo>
                  <a:pt x="924221" y="60726"/>
                  <a:pt x="916020" y="22360"/>
                  <a:pt x="869453" y="13100"/>
                </a:cubicBezTo>
                <a:cubicBezTo>
                  <a:pt x="822886" y="3840"/>
                  <a:pt x="709380" y="-9390"/>
                  <a:pt x="642440" y="9925"/>
                </a:cubicBezTo>
                <a:cubicBezTo>
                  <a:pt x="575500" y="29240"/>
                  <a:pt x="514911" y="102530"/>
                  <a:pt x="467815" y="128988"/>
                </a:cubicBezTo>
                <a:cubicBezTo>
                  <a:pt x="420719" y="155446"/>
                  <a:pt x="401404" y="165765"/>
                  <a:pt x="359865" y="168675"/>
                </a:cubicBezTo>
                <a:cubicBezTo>
                  <a:pt x="318326" y="171585"/>
                  <a:pt x="272024" y="170263"/>
                  <a:pt x="218578" y="146450"/>
                </a:cubicBezTo>
                <a:cubicBezTo>
                  <a:pt x="165132" y="122637"/>
                  <a:pt x="13790" y="29769"/>
                  <a:pt x="1090" y="27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4D66DE51-EDAD-4956-A210-DD1DEE81E3A0}"/>
              </a:ext>
            </a:extLst>
          </p:cNvPr>
          <p:cNvSpPr/>
          <p:nvPr/>
        </p:nvSpPr>
        <p:spPr>
          <a:xfrm>
            <a:off x="3572048" y="7249979"/>
            <a:ext cx="134580" cy="268594"/>
          </a:xfrm>
          <a:custGeom>
            <a:avLst/>
            <a:gdLst>
              <a:gd name="connsiteX0" fmla="*/ 72852 w 134580"/>
              <a:gd name="connsiteY0" fmla="*/ 134 h 268594"/>
              <a:gd name="connsiteX1" fmla="*/ 3002 w 134580"/>
              <a:gd name="connsiteY1" fmla="*/ 84271 h 268594"/>
              <a:gd name="connsiteX2" fmla="*/ 18877 w 134580"/>
              <a:gd name="connsiteY2" fmla="*/ 146184 h 268594"/>
              <a:gd name="connsiteX3" fmla="*/ 74440 w 134580"/>
              <a:gd name="connsiteY3" fmla="*/ 230321 h 268594"/>
              <a:gd name="connsiteX4" fmla="*/ 133177 w 134580"/>
              <a:gd name="connsiteY4" fmla="*/ 268421 h 268594"/>
              <a:gd name="connsiteX5" fmla="*/ 114127 w 134580"/>
              <a:gd name="connsiteY5" fmla="*/ 243021 h 268594"/>
              <a:gd name="connsiteX6" fmla="*/ 90315 w 134580"/>
              <a:gd name="connsiteY6" fmla="*/ 209684 h 268594"/>
              <a:gd name="connsiteX7" fmla="*/ 42690 w 134580"/>
              <a:gd name="connsiteY7" fmla="*/ 104909 h 268594"/>
              <a:gd name="connsiteX8" fmla="*/ 72852 w 134580"/>
              <a:gd name="connsiteY8" fmla="*/ 134 h 26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580" h="268594">
                <a:moveTo>
                  <a:pt x="72852" y="134"/>
                </a:moveTo>
                <a:cubicBezTo>
                  <a:pt x="66237" y="-3306"/>
                  <a:pt x="11998" y="59929"/>
                  <a:pt x="3002" y="84271"/>
                </a:cubicBezTo>
                <a:cubicBezTo>
                  <a:pt x="-5994" y="108613"/>
                  <a:pt x="6971" y="121842"/>
                  <a:pt x="18877" y="146184"/>
                </a:cubicBezTo>
                <a:cubicBezTo>
                  <a:pt x="30783" y="170526"/>
                  <a:pt x="55390" y="209948"/>
                  <a:pt x="74440" y="230321"/>
                </a:cubicBezTo>
                <a:cubicBezTo>
                  <a:pt x="93490" y="250694"/>
                  <a:pt x="126563" y="266304"/>
                  <a:pt x="133177" y="268421"/>
                </a:cubicBezTo>
                <a:cubicBezTo>
                  <a:pt x="139791" y="270538"/>
                  <a:pt x="121271" y="252810"/>
                  <a:pt x="114127" y="243021"/>
                </a:cubicBezTo>
                <a:cubicBezTo>
                  <a:pt x="106983" y="233232"/>
                  <a:pt x="102221" y="232703"/>
                  <a:pt x="90315" y="209684"/>
                </a:cubicBezTo>
                <a:cubicBezTo>
                  <a:pt x="78409" y="186665"/>
                  <a:pt x="45336" y="138776"/>
                  <a:pt x="42690" y="104909"/>
                </a:cubicBezTo>
                <a:cubicBezTo>
                  <a:pt x="40044" y="71042"/>
                  <a:pt x="79467" y="3574"/>
                  <a:pt x="72852" y="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626AD8F4-CF65-4637-9DC2-87912ACE8E8D}"/>
              </a:ext>
            </a:extLst>
          </p:cNvPr>
          <p:cNvSpPr/>
          <p:nvPr/>
        </p:nvSpPr>
        <p:spPr>
          <a:xfrm>
            <a:off x="4630406" y="7124700"/>
            <a:ext cx="152547" cy="504828"/>
          </a:xfrm>
          <a:custGeom>
            <a:avLst/>
            <a:gdLst>
              <a:gd name="connsiteX0" fmla="*/ 49544 w 152547"/>
              <a:gd name="connsiteY0" fmla="*/ 0 h 504828"/>
              <a:gd name="connsiteX1" fmla="*/ 141619 w 152547"/>
              <a:gd name="connsiteY1" fmla="*/ 180975 h 504828"/>
              <a:gd name="connsiteX2" fmla="*/ 151144 w 152547"/>
              <a:gd name="connsiteY2" fmla="*/ 358775 h 504828"/>
              <a:gd name="connsiteX3" fmla="*/ 144794 w 152547"/>
              <a:gd name="connsiteY3" fmla="*/ 388938 h 504828"/>
              <a:gd name="connsiteX4" fmla="*/ 116219 w 152547"/>
              <a:gd name="connsiteY4" fmla="*/ 411163 h 504828"/>
              <a:gd name="connsiteX5" fmla="*/ 332 w 152547"/>
              <a:gd name="connsiteY5" fmla="*/ 504825 h 504828"/>
              <a:gd name="connsiteX6" fmla="*/ 82882 w 152547"/>
              <a:gd name="connsiteY6" fmla="*/ 414338 h 504828"/>
              <a:gd name="connsiteX7" fmla="*/ 135269 w 152547"/>
              <a:gd name="connsiteY7" fmla="*/ 336550 h 504828"/>
              <a:gd name="connsiteX8" fmla="*/ 111457 w 152547"/>
              <a:gd name="connsiteY8" fmla="*/ 182563 h 504828"/>
              <a:gd name="connsiteX9" fmla="*/ 49544 w 152547"/>
              <a:gd name="connsiteY9" fmla="*/ 0 h 504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2547" h="504828">
                <a:moveTo>
                  <a:pt x="49544" y="0"/>
                </a:moveTo>
                <a:cubicBezTo>
                  <a:pt x="54571" y="-265"/>
                  <a:pt x="124686" y="121179"/>
                  <a:pt x="141619" y="180975"/>
                </a:cubicBezTo>
                <a:cubicBezTo>
                  <a:pt x="158552" y="240771"/>
                  <a:pt x="150615" y="324115"/>
                  <a:pt x="151144" y="358775"/>
                </a:cubicBezTo>
                <a:cubicBezTo>
                  <a:pt x="151673" y="393435"/>
                  <a:pt x="150615" y="380207"/>
                  <a:pt x="144794" y="388938"/>
                </a:cubicBezTo>
                <a:cubicBezTo>
                  <a:pt x="138973" y="397669"/>
                  <a:pt x="116219" y="411163"/>
                  <a:pt x="116219" y="411163"/>
                </a:cubicBezTo>
                <a:cubicBezTo>
                  <a:pt x="92142" y="430478"/>
                  <a:pt x="5888" y="504296"/>
                  <a:pt x="332" y="504825"/>
                </a:cubicBezTo>
                <a:cubicBezTo>
                  <a:pt x="-5224" y="505354"/>
                  <a:pt x="60393" y="442384"/>
                  <a:pt x="82882" y="414338"/>
                </a:cubicBezTo>
                <a:cubicBezTo>
                  <a:pt x="105371" y="386292"/>
                  <a:pt x="130507" y="375179"/>
                  <a:pt x="135269" y="336550"/>
                </a:cubicBezTo>
                <a:cubicBezTo>
                  <a:pt x="140031" y="297921"/>
                  <a:pt x="126274" y="233363"/>
                  <a:pt x="111457" y="182563"/>
                </a:cubicBezTo>
                <a:cubicBezTo>
                  <a:pt x="96640" y="131763"/>
                  <a:pt x="44517" y="265"/>
                  <a:pt x="4954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5D2829E-6EDC-485F-A6AB-172E4C21E476}"/>
              </a:ext>
            </a:extLst>
          </p:cNvPr>
          <p:cNvSpPr/>
          <p:nvPr/>
        </p:nvSpPr>
        <p:spPr>
          <a:xfrm>
            <a:off x="4357529" y="6775283"/>
            <a:ext cx="99615" cy="273423"/>
          </a:xfrm>
          <a:custGeom>
            <a:avLst/>
            <a:gdLst>
              <a:gd name="connsiteX0" fmla="*/ 159 w 99615"/>
              <a:gd name="connsiteY0" fmla="*/ 167 h 273423"/>
              <a:gd name="connsiteX1" fmla="*/ 70009 w 99615"/>
              <a:gd name="connsiteY1" fmla="*/ 133517 h 273423"/>
              <a:gd name="connsiteX2" fmla="*/ 70009 w 99615"/>
              <a:gd name="connsiteY2" fmla="*/ 171617 h 273423"/>
              <a:gd name="connsiteX3" fmla="*/ 77946 w 99615"/>
              <a:gd name="connsiteY3" fmla="*/ 273217 h 273423"/>
              <a:gd name="connsiteX4" fmla="*/ 92234 w 99615"/>
              <a:gd name="connsiteY4" fmla="*/ 197017 h 273423"/>
              <a:gd name="connsiteX5" fmla="*/ 92234 w 99615"/>
              <a:gd name="connsiteY5" fmla="*/ 163680 h 273423"/>
              <a:gd name="connsiteX6" fmla="*/ 159 w 99615"/>
              <a:gd name="connsiteY6" fmla="*/ 167 h 273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15" h="273423">
                <a:moveTo>
                  <a:pt x="159" y="167"/>
                </a:moveTo>
                <a:cubicBezTo>
                  <a:pt x="-3545" y="-4860"/>
                  <a:pt x="58367" y="104942"/>
                  <a:pt x="70009" y="133517"/>
                </a:cubicBezTo>
                <a:cubicBezTo>
                  <a:pt x="81651" y="162092"/>
                  <a:pt x="68686" y="148334"/>
                  <a:pt x="70009" y="171617"/>
                </a:cubicBezTo>
                <a:cubicBezTo>
                  <a:pt x="71332" y="194900"/>
                  <a:pt x="74242" y="268984"/>
                  <a:pt x="77946" y="273217"/>
                </a:cubicBezTo>
                <a:cubicBezTo>
                  <a:pt x="81650" y="277450"/>
                  <a:pt x="89853" y="215273"/>
                  <a:pt x="92234" y="197017"/>
                </a:cubicBezTo>
                <a:cubicBezTo>
                  <a:pt x="94615" y="178761"/>
                  <a:pt x="107580" y="190932"/>
                  <a:pt x="92234" y="163680"/>
                </a:cubicBezTo>
                <a:cubicBezTo>
                  <a:pt x="76888" y="136428"/>
                  <a:pt x="3863" y="5194"/>
                  <a:pt x="159" y="1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B84706B9-C6FD-4DAD-8D3F-6F339F20B4EB}"/>
              </a:ext>
            </a:extLst>
          </p:cNvPr>
          <p:cNvSpPr/>
          <p:nvPr/>
        </p:nvSpPr>
        <p:spPr>
          <a:xfrm>
            <a:off x="4175110" y="7110253"/>
            <a:ext cx="222584" cy="183764"/>
          </a:xfrm>
          <a:custGeom>
            <a:avLst/>
            <a:gdLst>
              <a:gd name="connsiteX0" fmla="*/ 15 w 222584"/>
              <a:gd name="connsiteY0" fmla="*/ 160 h 183764"/>
              <a:gd name="connsiteX1" fmla="*/ 155590 w 222584"/>
              <a:gd name="connsiteY1" fmla="*/ 52547 h 183764"/>
              <a:gd name="connsiteX2" fmla="*/ 222265 w 222584"/>
              <a:gd name="connsiteY2" fmla="*/ 182722 h 183764"/>
              <a:gd name="connsiteX3" fmla="*/ 179403 w 222584"/>
              <a:gd name="connsiteY3" fmla="*/ 111285 h 183764"/>
              <a:gd name="connsiteX4" fmla="*/ 146065 w 222584"/>
              <a:gd name="connsiteY4" fmla="*/ 66835 h 183764"/>
              <a:gd name="connsiteX5" fmla="*/ 15 w 222584"/>
              <a:gd name="connsiteY5" fmla="*/ 160 h 183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84" h="183764">
                <a:moveTo>
                  <a:pt x="15" y="160"/>
                </a:moveTo>
                <a:cubicBezTo>
                  <a:pt x="1602" y="-2221"/>
                  <a:pt x="118548" y="22120"/>
                  <a:pt x="155590" y="52547"/>
                </a:cubicBezTo>
                <a:cubicBezTo>
                  <a:pt x="192632" y="82974"/>
                  <a:pt x="218296" y="172932"/>
                  <a:pt x="222265" y="182722"/>
                </a:cubicBezTo>
                <a:cubicBezTo>
                  <a:pt x="226234" y="192512"/>
                  <a:pt x="192103" y="130599"/>
                  <a:pt x="179403" y="111285"/>
                </a:cubicBezTo>
                <a:cubicBezTo>
                  <a:pt x="166703" y="91971"/>
                  <a:pt x="174111" y="82975"/>
                  <a:pt x="146065" y="66835"/>
                </a:cubicBezTo>
                <a:cubicBezTo>
                  <a:pt x="118019" y="50695"/>
                  <a:pt x="-1572" y="2541"/>
                  <a:pt x="15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853CA6E9-BDDF-490D-8349-263FB8129299}"/>
              </a:ext>
            </a:extLst>
          </p:cNvPr>
          <p:cNvSpPr/>
          <p:nvPr/>
        </p:nvSpPr>
        <p:spPr>
          <a:xfrm>
            <a:off x="3808956" y="7111985"/>
            <a:ext cx="146826" cy="266059"/>
          </a:xfrm>
          <a:custGeom>
            <a:avLst/>
            <a:gdLst>
              <a:gd name="connsiteX0" fmla="*/ 137569 w 146826"/>
              <a:gd name="connsiteY0" fmla="*/ 15 h 266059"/>
              <a:gd name="connsiteX1" fmla="*/ 56607 w 146826"/>
              <a:gd name="connsiteY1" fmla="*/ 68278 h 266059"/>
              <a:gd name="connsiteX2" fmla="*/ 2632 w 146826"/>
              <a:gd name="connsiteY2" fmla="*/ 104790 h 266059"/>
              <a:gd name="connsiteX3" fmla="*/ 140744 w 146826"/>
              <a:gd name="connsiteY3" fmla="*/ 261953 h 266059"/>
              <a:gd name="connsiteX4" fmla="*/ 115344 w 146826"/>
              <a:gd name="connsiteY4" fmla="*/ 211153 h 266059"/>
              <a:gd name="connsiteX5" fmla="*/ 51844 w 146826"/>
              <a:gd name="connsiteY5" fmla="*/ 114315 h 266059"/>
              <a:gd name="connsiteX6" fmla="*/ 72482 w 146826"/>
              <a:gd name="connsiteY6" fmla="*/ 74628 h 266059"/>
              <a:gd name="connsiteX7" fmla="*/ 137569 w 146826"/>
              <a:gd name="connsiteY7" fmla="*/ 15 h 26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826" h="266059">
                <a:moveTo>
                  <a:pt x="137569" y="15"/>
                </a:moveTo>
                <a:cubicBezTo>
                  <a:pt x="134923" y="-1043"/>
                  <a:pt x="79096" y="50816"/>
                  <a:pt x="56607" y="68278"/>
                </a:cubicBezTo>
                <a:cubicBezTo>
                  <a:pt x="34118" y="85740"/>
                  <a:pt x="-11391" y="72511"/>
                  <a:pt x="2632" y="104790"/>
                </a:cubicBezTo>
                <a:cubicBezTo>
                  <a:pt x="16655" y="137069"/>
                  <a:pt x="121959" y="244226"/>
                  <a:pt x="140744" y="261953"/>
                </a:cubicBezTo>
                <a:cubicBezTo>
                  <a:pt x="159529" y="279680"/>
                  <a:pt x="130161" y="235759"/>
                  <a:pt x="115344" y="211153"/>
                </a:cubicBezTo>
                <a:cubicBezTo>
                  <a:pt x="100527" y="186547"/>
                  <a:pt x="58988" y="137069"/>
                  <a:pt x="51844" y="114315"/>
                </a:cubicBezTo>
                <a:cubicBezTo>
                  <a:pt x="44700" y="91561"/>
                  <a:pt x="57401" y="89709"/>
                  <a:pt x="72482" y="74628"/>
                </a:cubicBezTo>
                <a:cubicBezTo>
                  <a:pt x="87563" y="59547"/>
                  <a:pt x="140215" y="1073"/>
                  <a:pt x="137569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4AFB93B1-BBC5-4F89-A1D4-5B1A7AF4458D}"/>
              </a:ext>
            </a:extLst>
          </p:cNvPr>
          <p:cNvSpPr/>
          <p:nvPr/>
        </p:nvSpPr>
        <p:spPr>
          <a:xfrm>
            <a:off x="4200191" y="7321198"/>
            <a:ext cx="143257" cy="89618"/>
          </a:xfrm>
          <a:custGeom>
            <a:avLst/>
            <a:gdLst>
              <a:gd name="connsiteX0" fmla="*/ 143209 w 143257"/>
              <a:gd name="connsiteY0" fmla="*/ 352 h 89618"/>
              <a:gd name="connsiteX1" fmla="*/ 8272 w 143257"/>
              <a:gd name="connsiteY1" fmla="*/ 87665 h 89618"/>
              <a:gd name="connsiteX2" fmla="*/ 24147 w 143257"/>
              <a:gd name="connsiteY2" fmla="*/ 57502 h 89618"/>
              <a:gd name="connsiteX3" fmla="*/ 143209 w 143257"/>
              <a:gd name="connsiteY3" fmla="*/ 352 h 8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257" h="89618">
                <a:moveTo>
                  <a:pt x="143209" y="352"/>
                </a:moveTo>
                <a:cubicBezTo>
                  <a:pt x="140563" y="5379"/>
                  <a:pt x="28116" y="78140"/>
                  <a:pt x="8272" y="87665"/>
                </a:cubicBezTo>
                <a:cubicBezTo>
                  <a:pt x="-11572" y="97190"/>
                  <a:pt x="8537" y="69408"/>
                  <a:pt x="24147" y="57502"/>
                </a:cubicBezTo>
                <a:cubicBezTo>
                  <a:pt x="39757" y="45596"/>
                  <a:pt x="145855" y="-4675"/>
                  <a:pt x="143209" y="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7DE95519-2B54-4FCB-8101-CF8E4F4B388D}"/>
              </a:ext>
            </a:extLst>
          </p:cNvPr>
          <p:cNvSpPr/>
          <p:nvPr/>
        </p:nvSpPr>
        <p:spPr>
          <a:xfrm>
            <a:off x="3109703" y="5356125"/>
            <a:ext cx="298664" cy="84289"/>
          </a:xfrm>
          <a:custGeom>
            <a:avLst/>
            <a:gdLst>
              <a:gd name="connsiteX0" fmla="*/ 210 w 298664"/>
              <a:gd name="connsiteY0" fmla="*/ 84238 h 84289"/>
              <a:gd name="connsiteX1" fmla="*/ 106572 w 298664"/>
              <a:gd name="connsiteY1" fmla="*/ 38200 h 84289"/>
              <a:gd name="connsiteX2" fmla="*/ 120860 w 298664"/>
              <a:gd name="connsiteY2" fmla="*/ 11213 h 84289"/>
              <a:gd name="connsiteX3" fmla="*/ 235160 w 298664"/>
              <a:gd name="connsiteY3" fmla="*/ 19150 h 84289"/>
              <a:gd name="connsiteX4" fmla="*/ 298660 w 298664"/>
              <a:gd name="connsiteY4" fmla="*/ 38200 h 84289"/>
              <a:gd name="connsiteX5" fmla="*/ 238335 w 298664"/>
              <a:gd name="connsiteY5" fmla="*/ 9625 h 84289"/>
              <a:gd name="connsiteX6" fmla="*/ 189122 w 298664"/>
              <a:gd name="connsiteY6" fmla="*/ 100 h 84289"/>
              <a:gd name="connsiteX7" fmla="*/ 114510 w 298664"/>
              <a:gd name="connsiteY7" fmla="*/ 14388 h 84289"/>
              <a:gd name="connsiteX8" fmla="*/ 79585 w 298664"/>
              <a:gd name="connsiteY8" fmla="*/ 28675 h 84289"/>
              <a:gd name="connsiteX9" fmla="*/ 210 w 298664"/>
              <a:gd name="connsiteY9" fmla="*/ 84238 h 84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8664" h="84289">
                <a:moveTo>
                  <a:pt x="210" y="84238"/>
                </a:moveTo>
                <a:cubicBezTo>
                  <a:pt x="4708" y="85825"/>
                  <a:pt x="86464" y="50371"/>
                  <a:pt x="106572" y="38200"/>
                </a:cubicBezTo>
                <a:cubicBezTo>
                  <a:pt x="126680" y="26029"/>
                  <a:pt x="99429" y="14388"/>
                  <a:pt x="120860" y="11213"/>
                </a:cubicBezTo>
                <a:cubicBezTo>
                  <a:pt x="142291" y="8038"/>
                  <a:pt x="205527" y="14652"/>
                  <a:pt x="235160" y="19150"/>
                </a:cubicBezTo>
                <a:cubicBezTo>
                  <a:pt x="264793" y="23648"/>
                  <a:pt x="298131" y="39787"/>
                  <a:pt x="298660" y="38200"/>
                </a:cubicBezTo>
                <a:cubicBezTo>
                  <a:pt x="299189" y="36613"/>
                  <a:pt x="256591" y="15975"/>
                  <a:pt x="238335" y="9625"/>
                </a:cubicBezTo>
                <a:cubicBezTo>
                  <a:pt x="220079" y="3275"/>
                  <a:pt x="209759" y="-694"/>
                  <a:pt x="189122" y="100"/>
                </a:cubicBezTo>
                <a:cubicBezTo>
                  <a:pt x="168485" y="894"/>
                  <a:pt x="132766" y="9626"/>
                  <a:pt x="114510" y="14388"/>
                </a:cubicBezTo>
                <a:cubicBezTo>
                  <a:pt x="96254" y="19150"/>
                  <a:pt x="94402" y="18356"/>
                  <a:pt x="79585" y="28675"/>
                </a:cubicBezTo>
                <a:cubicBezTo>
                  <a:pt x="64768" y="38994"/>
                  <a:pt x="-4288" y="82651"/>
                  <a:pt x="210" y="84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4C7047DB-8466-4902-B9B1-2CF599EC6FDE}"/>
              </a:ext>
            </a:extLst>
          </p:cNvPr>
          <p:cNvSpPr/>
          <p:nvPr/>
        </p:nvSpPr>
        <p:spPr>
          <a:xfrm>
            <a:off x="3255295" y="5102207"/>
            <a:ext cx="409994" cy="151089"/>
          </a:xfrm>
          <a:custGeom>
            <a:avLst/>
            <a:gdLst>
              <a:gd name="connsiteX0" fmla="*/ 2255 w 409994"/>
              <a:gd name="connsiteY0" fmla="*/ 65106 h 151089"/>
              <a:gd name="connsiteX1" fmla="*/ 57818 w 409994"/>
              <a:gd name="connsiteY1" fmla="*/ 28593 h 151089"/>
              <a:gd name="connsiteX2" fmla="*/ 124493 w 409994"/>
              <a:gd name="connsiteY2" fmla="*/ 28593 h 151089"/>
              <a:gd name="connsiteX3" fmla="*/ 143543 w 409994"/>
              <a:gd name="connsiteY3" fmla="*/ 18 h 151089"/>
              <a:gd name="connsiteX4" fmla="*/ 248318 w 409994"/>
              <a:gd name="connsiteY4" fmla="*/ 33356 h 151089"/>
              <a:gd name="connsiteX5" fmla="*/ 286418 w 409994"/>
              <a:gd name="connsiteY5" fmla="*/ 42881 h 151089"/>
              <a:gd name="connsiteX6" fmla="*/ 400718 w 409994"/>
              <a:gd name="connsiteY6" fmla="*/ 112731 h 151089"/>
              <a:gd name="connsiteX7" fmla="*/ 402305 w 409994"/>
              <a:gd name="connsiteY7" fmla="*/ 150831 h 151089"/>
              <a:gd name="connsiteX8" fmla="*/ 394368 w 409994"/>
              <a:gd name="connsiteY8" fmla="*/ 125431 h 151089"/>
              <a:gd name="connsiteX9" fmla="*/ 253080 w 409994"/>
              <a:gd name="connsiteY9" fmla="*/ 52406 h 151089"/>
              <a:gd name="connsiteX10" fmla="*/ 168943 w 409994"/>
              <a:gd name="connsiteY10" fmla="*/ 22243 h 151089"/>
              <a:gd name="connsiteX11" fmla="*/ 137193 w 409994"/>
              <a:gd name="connsiteY11" fmla="*/ 38118 h 151089"/>
              <a:gd name="connsiteX12" fmla="*/ 2255 w 409994"/>
              <a:gd name="connsiteY12" fmla="*/ 65106 h 15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9994" h="151089">
                <a:moveTo>
                  <a:pt x="2255" y="65106"/>
                </a:moveTo>
                <a:cubicBezTo>
                  <a:pt x="-10974" y="63519"/>
                  <a:pt x="37445" y="34678"/>
                  <a:pt x="57818" y="28593"/>
                </a:cubicBezTo>
                <a:cubicBezTo>
                  <a:pt x="78191" y="22508"/>
                  <a:pt x="110205" y="33356"/>
                  <a:pt x="124493" y="28593"/>
                </a:cubicBezTo>
                <a:cubicBezTo>
                  <a:pt x="138781" y="23830"/>
                  <a:pt x="122906" y="-776"/>
                  <a:pt x="143543" y="18"/>
                </a:cubicBezTo>
                <a:cubicBezTo>
                  <a:pt x="164180" y="812"/>
                  <a:pt x="224506" y="26212"/>
                  <a:pt x="248318" y="33356"/>
                </a:cubicBezTo>
                <a:cubicBezTo>
                  <a:pt x="272130" y="40500"/>
                  <a:pt x="261018" y="29652"/>
                  <a:pt x="286418" y="42881"/>
                </a:cubicBezTo>
                <a:cubicBezTo>
                  <a:pt x="311818" y="56110"/>
                  <a:pt x="381404" y="94739"/>
                  <a:pt x="400718" y="112731"/>
                </a:cubicBezTo>
                <a:cubicBezTo>
                  <a:pt x="420032" y="130723"/>
                  <a:pt x="403363" y="148714"/>
                  <a:pt x="402305" y="150831"/>
                </a:cubicBezTo>
                <a:cubicBezTo>
                  <a:pt x="401247" y="152948"/>
                  <a:pt x="419239" y="141835"/>
                  <a:pt x="394368" y="125431"/>
                </a:cubicBezTo>
                <a:cubicBezTo>
                  <a:pt x="369497" y="109027"/>
                  <a:pt x="290651" y="69604"/>
                  <a:pt x="253080" y="52406"/>
                </a:cubicBezTo>
                <a:cubicBezTo>
                  <a:pt x="215509" y="35208"/>
                  <a:pt x="188258" y="24624"/>
                  <a:pt x="168943" y="22243"/>
                </a:cubicBezTo>
                <a:cubicBezTo>
                  <a:pt x="149629" y="19862"/>
                  <a:pt x="159947" y="34678"/>
                  <a:pt x="137193" y="38118"/>
                </a:cubicBezTo>
                <a:cubicBezTo>
                  <a:pt x="114439" y="41558"/>
                  <a:pt x="15484" y="66693"/>
                  <a:pt x="2255" y="65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850ACA59-8812-4481-B92B-C3FC6B12802D}"/>
              </a:ext>
            </a:extLst>
          </p:cNvPr>
          <p:cNvSpPr/>
          <p:nvPr/>
        </p:nvSpPr>
        <p:spPr>
          <a:xfrm>
            <a:off x="3117844" y="5155228"/>
            <a:ext cx="163521" cy="66299"/>
          </a:xfrm>
          <a:custGeom>
            <a:avLst/>
            <a:gdLst>
              <a:gd name="connsiteX0" fmla="*/ 163519 w 163521"/>
              <a:gd name="connsiteY0" fmla="*/ 29547 h 66299"/>
              <a:gd name="connsiteX1" fmla="*/ 57156 w 163521"/>
              <a:gd name="connsiteY1" fmla="*/ 23197 h 66299"/>
              <a:gd name="connsiteX2" fmla="*/ 6 w 163521"/>
              <a:gd name="connsiteY2" fmla="*/ 66060 h 66299"/>
              <a:gd name="connsiteX3" fmla="*/ 60331 w 163521"/>
              <a:gd name="connsiteY3" fmla="*/ 972 h 66299"/>
              <a:gd name="connsiteX4" fmla="*/ 163519 w 163521"/>
              <a:gd name="connsiteY4" fmla="*/ 29547 h 66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21" h="66299">
                <a:moveTo>
                  <a:pt x="163519" y="29547"/>
                </a:moveTo>
                <a:cubicBezTo>
                  <a:pt x="162990" y="33251"/>
                  <a:pt x="84408" y="17112"/>
                  <a:pt x="57156" y="23197"/>
                </a:cubicBezTo>
                <a:cubicBezTo>
                  <a:pt x="29904" y="29282"/>
                  <a:pt x="-523" y="69764"/>
                  <a:pt x="6" y="66060"/>
                </a:cubicBezTo>
                <a:cubicBezTo>
                  <a:pt x="535" y="62356"/>
                  <a:pt x="35725" y="7851"/>
                  <a:pt x="60331" y="972"/>
                </a:cubicBezTo>
                <a:cubicBezTo>
                  <a:pt x="84937" y="-5907"/>
                  <a:pt x="164048" y="25843"/>
                  <a:pt x="163519" y="295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5583A560-F32B-4C67-AD02-62AACCEBFC73}"/>
              </a:ext>
            </a:extLst>
          </p:cNvPr>
          <p:cNvSpPr/>
          <p:nvPr/>
        </p:nvSpPr>
        <p:spPr>
          <a:xfrm>
            <a:off x="3024537" y="5260974"/>
            <a:ext cx="69625" cy="125423"/>
          </a:xfrm>
          <a:custGeom>
            <a:avLst/>
            <a:gdLst>
              <a:gd name="connsiteX0" fmla="*/ 69501 w 69625"/>
              <a:gd name="connsiteY0" fmla="*/ 1 h 125423"/>
              <a:gd name="connsiteX1" fmla="*/ 1238 w 69625"/>
              <a:gd name="connsiteY1" fmla="*/ 66676 h 125423"/>
              <a:gd name="connsiteX2" fmla="*/ 28226 w 69625"/>
              <a:gd name="connsiteY2" fmla="*/ 125414 h 125423"/>
              <a:gd name="connsiteX3" fmla="*/ 63151 w 69625"/>
              <a:gd name="connsiteY3" fmla="*/ 71439 h 125423"/>
              <a:gd name="connsiteX4" fmla="*/ 37751 w 69625"/>
              <a:gd name="connsiteY4" fmla="*/ 93664 h 125423"/>
              <a:gd name="connsiteX5" fmla="*/ 18701 w 69625"/>
              <a:gd name="connsiteY5" fmla="*/ 65089 h 125423"/>
              <a:gd name="connsiteX6" fmla="*/ 69501 w 69625"/>
              <a:gd name="connsiteY6" fmla="*/ 1 h 12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625" h="125423">
                <a:moveTo>
                  <a:pt x="69501" y="1"/>
                </a:moveTo>
                <a:cubicBezTo>
                  <a:pt x="66591" y="265"/>
                  <a:pt x="8117" y="45774"/>
                  <a:pt x="1238" y="66676"/>
                </a:cubicBezTo>
                <a:cubicBezTo>
                  <a:pt x="-5641" y="87578"/>
                  <a:pt x="17907" y="124620"/>
                  <a:pt x="28226" y="125414"/>
                </a:cubicBezTo>
                <a:cubicBezTo>
                  <a:pt x="38545" y="126208"/>
                  <a:pt x="61564" y="76731"/>
                  <a:pt x="63151" y="71439"/>
                </a:cubicBezTo>
                <a:cubicBezTo>
                  <a:pt x="64738" y="66147"/>
                  <a:pt x="45159" y="94722"/>
                  <a:pt x="37751" y="93664"/>
                </a:cubicBezTo>
                <a:cubicBezTo>
                  <a:pt x="30343" y="92606"/>
                  <a:pt x="13939" y="78847"/>
                  <a:pt x="18701" y="65089"/>
                </a:cubicBezTo>
                <a:cubicBezTo>
                  <a:pt x="23463" y="51331"/>
                  <a:pt x="72411" y="-263"/>
                  <a:pt x="6950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62534FFC-0612-4532-B629-71FD9144BC37}"/>
              </a:ext>
            </a:extLst>
          </p:cNvPr>
          <p:cNvSpPr/>
          <p:nvPr/>
        </p:nvSpPr>
        <p:spPr>
          <a:xfrm>
            <a:off x="3352753" y="5176552"/>
            <a:ext cx="305585" cy="79921"/>
          </a:xfrm>
          <a:custGeom>
            <a:avLst/>
            <a:gdLst>
              <a:gd name="connsiteX0" fmla="*/ 47 w 305585"/>
              <a:gd name="connsiteY0" fmla="*/ 19336 h 79921"/>
              <a:gd name="connsiteX1" fmla="*/ 146097 w 305585"/>
              <a:gd name="connsiteY1" fmla="*/ 36798 h 79921"/>
              <a:gd name="connsiteX2" fmla="*/ 179435 w 305585"/>
              <a:gd name="connsiteY2" fmla="*/ 17748 h 79921"/>
              <a:gd name="connsiteX3" fmla="*/ 303260 w 305585"/>
              <a:gd name="connsiteY3" fmla="*/ 79661 h 79921"/>
              <a:gd name="connsiteX4" fmla="*/ 254047 w 305585"/>
              <a:gd name="connsiteY4" fmla="*/ 38386 h 79921"/>
              <a:gd name="connsiteX5" fmla="*/ 176260 w 305585"/>
              <a:gd name="connsiteY5" fmla="*/ 286 h 79921"/>
              <a:gd name="connsiteX6" fmla="*/ 130222 w 305585"/>
              <a:gd name="connsiteY6" fmla="*/ 20923 h 79921"/>
              <a:gd name="connsiteX7" fmla="*/ 47 w 305585"/>
              <a:gd name="connsiteY7" fmla="*/ 19336 h 79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5585" h="79921">
                <a:moveTo>
                  <a:pt x="47" y="19336"/>
                </a:moveTo>
                <a:cubicBezTo>
                  <a:pt x="2693" y="21982"/>
                  <a:pt x="116199" y="37063"/>
                  <a:pt x="146097" y="36798"/>
                </a:cubicBezTo>
                <a:cubicBezTo>
                  <a:pt x="175995" y="36533"/>
                  <a:pt x="153241" y="10604"/>
                  <a:pt x="179435" y="17748"/>
                </a:cubicBezTo>
                <a:cubicBezTo>
                  <a:pt x="205629" y="24892"/>
                  <a:pt x="290825" y="76221"/>
                  <a:pt x="303260" y="79661"/>
                </a:cubicBezTo>
                <a:cubicBezTo>
                  <a:pt x="315695" y="83101"/>
                  <a:pt x="275214" y="51615"/>
                  <a:pt x="254047" y="38386"/>
                </a:cubicBezTo>
                <a:cubicBezTo>
                  <a:pt x="232880" y="25157"/>
                  <a:pt x="196897" y="3196"/>
                  <a:pt x="176260" y="286"/>
                </a:cubicBezTo>
                <a:cubicBezTo>
                  <a:pt x="155623" y="-2624"/>
                  <a:pt x="153505" y="17483"/>
                  <a:pt x="130222" y="20923"/>
                </a:cubicBezTo>
                <a:cubicBezTo>
                  <a:pt x="106939" y="24363"/>
                  <a:pt x="-2599" y="16690"/>
                  <a:pt x="47" y="19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AFCFA710-6FF5-45D3-BA7B-0009776E7868}"/>
              </a:ext>
            </a:extLst>
          </p:cNvPr>
          <p:cNvSpPr/>
          <p:nvPr/>
        </p:nvSpPr>
        <p:spPr>
          <a:xfrm>
            <a:off x="3347849" y="5218087"/>
            <a:ext cx="121603" cy="81363"/>
          </a:xfrm>
          <a:custGeom>
            <a:avLst/>
            <a:gdLst>
              <a:gd name="connsiteX0" fmla="*/ 189 w 121603"/>
              <a:gd name="connsiteY0" fmla="*/ 26 h 81363"/>
              <a:gd name="connsiteX1" fmla="*/ 100201 w 121603"/>
              <a:gd name="connsiteY1" fmla="*/ 44476 h 81363"/>
              <a:gd name="connsiteX2" fmla="*/ 114489 w 121603"/>
              <a:gd name="connsiteY2" fmla="*/ 71463 h 81363"/>
              <a:gd name="connsiteX3" fmla="*/ 11301 w 121603"/>
              <a:gd name="connsiteY3" fmla="*/ 80988 h 81363"/>
              <a:gd name="connsiteX4" fmla="*/ 92264 w 121603"/>
              <a:gd name="connsiteY4" fmla="*/ 60351 h 81363"/>
              <a:gd name="connsiteX5" fmla="*/ 74801 w 121603"/>
              <a:gd name="connsiteY5" fmla="*/ 38126 h 81363"/>
              <a:gd name="connsiteX6" fmla="*/ 189 w 121603"/>
              <a:gd name="connsiteY6" fmla="*/ 26 h 81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603" h="81363">
                <a:moveTo>
                  <a:pt x="189" y="26"/>
                </a:moveTo>
                <a:cubicBezTo>
                  <a:pt x="4422" y="1084"/>
                  <a:pt x="81151" y="32570"/>
                  <a:pt x="100201" y="44476"/>
                </a:cubicBezTo>
                <a:cubicBezTo>
                  <a:pt x="119251" y="56382"/>
                  <a:pt x="129306" y="65378"/>
                  <a:pt x="114489" y="71463"/>
                </a:cubicBezTo>
                <a:cubicBezTo>
                  <a:pt x="99672" y="77548"/>
                  <a:pt x="15005" y="82840"/>
                  <a:pt x="11301" y="80988"/>
                </a:cubicBezTo>
                <a:cubicBezTo>
                  <a:pt x="7597" y="79136"/>
                  <a:pt x="81681" y="67495"/>
                  <a:pt x="92264" y="60351"/>
                </a:cubicBezTo>
                <a:cubicBezTo>
                  <a:pt x="102847" y="53207"/>
                  <a:pt x="85649" y="45799"/>
                  <a:pt x="74801" y="38126"/>
                </a:cubicBezTo>
                <a:cubicBezTo>
                  <a:pt x="63953" y="30453"/>
                  <a:pt x="-4044" y="-1032"/>
                  <a:pt x="189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4866B16D-46BB-42DA-80CF-9D64F12D5FE5}"/>
              </a:ext>
            </a:extLst>
          </p:cNvPr>
          <p:cNvSpPr/>
          <p:nvPr/>
        </p:nvSpPr>
        <p:spPr>
          <a:xfrm>
            <a:off x="3384550" y="5316221"/>
            <a:ext cx="75928" cy="65651"/>
          </a:xfrm>
          <a:custGeom>
            <a:avLst/>
            <a:gdLst>
              <a:gd name="connsiteX0" fmla="*/ 0 w 75928"/>
              <a:gd name="connsiteY0" fmla="*/ 317 h 65651"/>
              <a:gd name="connsiteX1" fmla="*/ 68263 w 75928"/>
              <a:gd name="connsiteY1" fmla="*/ 41592 h 65651"/>
              <a:gd name="connsiteX2" fmla="*/ 68263 w 75928"/>
              <a:gd name="connsiteY2" fmla="*/ 65404 h 65651"/>
              <a:gd name="connsiteX3" fmla="*/ 0 w 75928"/>
              <a:gd name="connsiteY3" fmla="*/ 317 h 65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928" h="65651">
                <a:moveTo>
                  <a:pt x="0" y="317"/>
                </a:moveTo>
                <a:cubicBezTo>
                  <a:pt x="0" y="-3652"/>
                  <a:pt x="56886" y="30744"/>
                  <a:pt x="68263" y="41592"/>
                </a:cubicBezTo>
                <a:cubicBezTo>
                  <a:pt x="79640" y="52440"/>
                  <a:pt x="77259" y="67785"/>
                  <a:pt x="68263" y="65404"/>
                </a:cubicBezTo>
                <a:cubicBezTo>
                  <a:pt x="59267" y="63023"/>
                  <a:pt x="0" y="4286"/>
                  <a:pt x="0" y="3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06B1633B-A734-4B5F-9939-C272EA28BFBA}"/>
              </a:ext>
            </a:extLst>
          </p:cNvPr>
          <p:cNvSpPr/>
          <p:nvPr/>
        </p:nvSpPr>
        <p:spPr>
          <a:xfrm>
            <a:off x="3044820" y="5360988"/>
            <a:ext cx="87318" cy="70004"/>
          </a:xfrm>
          <a:custGeom>
            <a:avLst/>
            <a:gdLst>
              <a:gd name="connsiteX0" fmla="*/ 87318 w 87318"/>
              <a:gd name="connsiteY0" fmla="*/ 0 h 70004"/>
              <a:gd name="connsiteX1" fmla="*/ 5 w 87318"/>
              <a:gd name="connsiteY1" fmla="*/ 69850 h 70004"/>
              <a:gd name="connsiteX2" fmla="*/ 87318 w 87318"/>
              <a:gd name="connsiteY2" fmla="*/ 0 h 70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318" h="70004">
                <a:moveTo>
                  <a:pt x="87318" y="0"/>
                </a:moveTo>
                <a:cubicBezTo>
                  <a:pt x="87318" y="0"/>
                  <a:pt x="799" y="65881"/>
                  <a:pt x="5" y="69850"/>
                </a:cubicBezTo>
                <a:cubicBezTo>
                  <a:pt x="-789" y="73819"/>
                  <a:pt x="87318" y="0"/>
                  <a:pt x="873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14DB9DD8-3678-48C8-8907-8A9B7713CCC4}"/>
              </a:ext>
            </a:extLst>
          </p:cNvPr>
          <p:cNvSpPr/>
          <p:nvPr/>
        </p:nvSpPr>
        <p:spPr>
          <a:xfrm>
            <a:off x="2868227" y="6582607"/>
            <a:ext cx="762469" cy="336408"/>
          </a:xfrm>
          <a:custGeom>
            <a:avLst/>
            <a:gdLst>
              <a:gd name="connsiteX0" fmla="*/ 386 w 762469"/>
              <a:gd name="connsiteY0" fmla="*/ 335718 h 336408"/>
              <a:gd name="connsiteX1" fmla="*/ 257561 w 762469"/>
              <a:gd name="connsiteY1" fmla="*/ 99181 h 336408"/>
              <a:gd name="connsiteX2" fmla="*/ 297248 w 762469"/>
              <a:gd name="connsiteY2" fmla="*/ 100768 h 336408"/>
              <a:gd name="connsiteX3" fmla="*/ 419486 w 762469"/>
              <a:gd name="connsiteY3" fmla="*/ 96006 h 336408"/>
              <a:gd name="connsiteX4" fmla="*/ 487748 w 762469"/>
              <a:gd name="connsiteY4" fmla="*/ 46793 h 336408"/>
              <a:gd name="connsiteX5" fmla="*/ 760798 w 762469"/>
              <a:gd name="connsiteY5" fmla="*/ 2343 h 336408"/>
              <a:gd name="connsiteX6" fmla="*/ 595698 w 762469"/>
              <a:gd name="connsiteY6" fmla="*/ 10281 h 336408"/>
              <a:gd name="connsiteX7" fmla="*/ 454411 w 762469"/>
              <a:gd name="connsiteY7" fmla="*/ 45206 h 336408"/>
              <a:gd name="connsiteX8" fmla="*/ 411548 w 762469"/>
              <a:gd name="connsiteY8" fmla="*/ 80131 h 336408"/>
              <a:gd name="connsiteX9" fmla="*/ 303598 w 762469"/>
              <a:gd name="connsiteY9" fmla="*/ 96006 h 336408"/>
              <a:gd name="connsiteX10" fmla="*/ 201998 w 762469"/>
              <a:gd name="connsiteY10" fmla="*/ 169031 h 336408"/>
              <a:gd name="connsiteX11" fmla="*/ 386 w 762469"/>
              <a:gd name="connsiteY11" fmla="*/ 335718 h 336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2469" h="336408">
                <a:moveTo>
                  <a:pt x="386" y="335718"/>
                </a:moveTo>
                <a:cubicBezTo>
                  <a:pt x="9647" y="324076"/>
                  <a:pt x="208084" y="138339"/>
                  <a:pt x="257561" y="99181"/>
                </a:cubicBezTo>
                <a:cubicBezTo>
                  <a:pt x="307038" y="60023"/>
                  <a:pt x="270261" y="101297"/>
                  <a:pt x="297248" y="100768"/>
                </a:cubicBezTo>
                <a:cubicBezTo>
                  <a:pt x="324235" y="100239"/>
                  <a:pt x="387736" y="105002"/>
                  <a:pt x="419486" y="96006"/>
                </a:cubicBezTo>
                <a:cubicBezTo>
                  <a:pt x="451236" y="87010"/>
                  <a:pt x="430863" y="62403"/>
                  <a:pt x="487748" y="46793"/>
                </a:cubicBezTo>
                <a:cubicBezTo>
                  <a:pt x="544633" y="31183"/>
                  <a:pt x="742806" y="8428"/>
                  <a:pt x="760798" y="2343"/>
                </a:cubicBezTo>
                <a:cubicBezTo>
                  <a:pt x="778790" y="-3742"/>
                  <a:pt x="646762" y="3137"/>
                  <a:pt x="595698" y="10281"/>
                </a:cubicBezTo>
                <a:cubicBezTo>
                  <a:pt x="544634" y="17425"/>
                  <a:pt x="485103" y="33564"/>
                  <a:pt x="454411" y="45206"/>
                </a:cubicBezTo>
                <a:cubicBezTo>
                  <a:pt x="423719" y="56848"/>
                  <a:pt x="436683" y="71664"/>
                  <a:pt x="411548" y="80131"/>
                </a:cubicBezTo>
                <a:cubicBezTo>
                  <a:pt x="386413" y="88598"/>
                  <a:pt x="338523" y="81189"/>
                  <a:pt x="303598" y="96006"/>
                </a:cubicBezTo>
                <a:cubicBezTo>
                  <a:pt x="268673" y="110823"/>
                  <a:pt x="253327" y="129608"/>
                  <a:pt x="201998" y="169031"/>
                </a:cubicBezTo>
                <a:cubicBezTo>
                  <a:pt x="150669" y="208454"/>
                  <a:pt x="-8875" y="347360"/>
                  <a:pt x="386" y="335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5EB7C60-9DF9-4EE1-9F23-1F1B44447FC8}"/>
              </a:ext>
            </a:extLst>
          </p:cNvPr>
          <p:cNvSpPr/>
          <p:nvPr/>
        </p:nvSpPr>
        <p:spPr>
          <a:xfrm>
            <a:off x="3692323" y="5710203"/>
            <a:ext cx="253383" cy="178645"/>
          </a:xfrm>
          <a:custGeom>
            <a:avLst/>
            <a:gdLst>
              <a:gd name="connsiteX0" fmla="*/ 202 w 253383"/>
              <a:gd name="connsiteY0" fmla="*/ 35 h 178645"/>
              <a:gd name="connsiteX1" fmla="*/ 171652 w 253383"/>
              <a:gd name="connsiteY1" fmla="*/ 127035 h 178645"/>
              <a:gd name="connsiteX2" fmla="*/ 252615 w 253383"/>
              <a:gd name="connsiteY2" fmla="*/ 176247 h 178645"/>
              <a:gd name="connsiteX3" fmla="*/ 208165 w 253383"/>
              <a:gd name="connsiteY3" fmla="*/ 165135 h 178645"/>
              <a:gd name="connsiteX4" fmla="*/ 138315 w 253383"/>
              <a:gd name="connsiteY4" fmla="*/ 114335 h 178645"/>
              <a:gd name="connsiteX5" fmla="*/ 202 w 253383"/>
              <a:gd name="connsiteY5" fmla="*/ 35 h 178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3383" h="178645">
                <a:moveTo>
                  <a:pt x="202" y="35"/>
                </a:moveTo>
                <a:cubicBezTo>
                  <a:pt x="5758" y="2152"/>
                  <a:pt x="129583" y="97666"/>
                  <a:pt x="171652" y="127035"/>
                </a:cubicBezTo>
                <a:cubicBezTo>
                  <a:pt x="213721" y="156404"/>
                  <a:pt x="246530" y="169897"/>
                  <a:pt x="252615" y="176247"/>
                </a:cubicBezTo>
                <a:cubicBezTo>
                  <a:pt x="258701" y="182597"/>
                  <a:pt x="227215" y="175454"/>
                  <a:pt x="208165" y="165135"/>
                </a:cubicBezTo>
                <a:cubicBezTo>
                  <a:pt x="189115" y="154816"/>
                  <a:pt x="171388" y="136825"/>
                  <a:pt x="138315" y="114335"/>
                </a:cubicBezTo>
                <a:cubicBezTo>
                  <a:pt x="105242" y="91845"/>
                  <a:pt x="-5354" y="-2082"/>
                  <a:pt x="202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40A99902-F42C-4766-80C3-FA89EBF5F1AD}"/>
              </a:ext>
            </a:extLst>
          </p:cNvPr>
          <p:cNvSpPr/>
          <p:nvPr/>
        </p:nvSpPr>
        <p:spPr>
          <a:xfrm>
            <a:off x="3759106" y="5881688"/>
            <a:ext cx="122592" cy="200030"/>
          </a:xfrm>
          <a:custGeom>
            <a:avLst/>
            <a:gdLst>
              <a:gd name="connsiteX0" fmla="*/ 94 w 122592"/>
              <a:gd name="connsiteY0" fmla="*/ 0 h 200030"/>
              <a:gd name="connsiteX1" fmla="*/ 46132 w 122592"/>
              <a:gd name="connsiteY1" fmla="*/ 107950 h 200030"/>
              <a:gd name="connsiteX2" fmla="*/ 52482 w 122592"/>
              <a:gd name="connsiteY2" fmla="*/ 146050 h 200030"/>
              <a:gd name="connsiteX3" fmla="*/ 122332 w 122592"/>
              <a:gd name="connsiteY3" fmla="*/ 200025 h 200030"/>
              <a:gd name="connsiteX4" fmla="*/ 23907 w 122592"/>
              <a:gd name="connsiteY4" fmla="*/ 142875 h 200030"/>
              <a:gd name="connsiteX5" fmla="*/ 33432 w 122592"/>
              <a:gd name="connsiteY5" fmla="*/ 106362 h 200030"/>
              <a:gd name="connsiteX6" fmla="*/ 94 w 122592"/>
              <a:gd name="connsiteY6" fmla="*/ 0 h 200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592" h="200030">
                <a:moveTo>
                  <a:pt x="94" y="0"/>
                </a:moveTo>
                <a:cubicBezTo>
                  <a:pt x="2211" y="265"/>
                  <a:pt x="37401" y="83608"/>
                  <a:pt x="46132" y="107950"/>
                </a:cubicBezTo>
                <a:cubicBezTo>
                  <a:pt x="54863" y="132292"/>
                  <a:pt x="39782" y="130704"/>
                  <a:pt x="52482" y="146050"/>
                </a:cubicBezTo>
                <a:cubicBezTo>
                  <a:pt x="65182" y="161396"/>
                  <a:pt x="127095" y="200554"/>
                  <a:pt x="122332" y="200025"/>
                </a:cubicBezTo>
                <a:cubicBezTo>
                  <a:pt x="117570" y="199496"/>
                  <a:pt x="38724" y="158486"/>
                  <a:pt x="23907" y="142875"/>
                </a:cubicBezTo>
                <a:cubicBezTo>
                  <a:pt x="9090" y="127265"/>
                  <a:pt x="34755" y="127264"/>
                  <a:pt x="33432" y="106362"/>
                </a:cubicBezTo>
                <a:cubicBezTo>
                  <a:pt x="32109" y="85460"/>
                  <a:pt x="-2023" y="-265"/>
                  <a:pt x="9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A46EFD4B-15DE-4B58-97AE-C9E2D19CD7EE}"/>
              </a:ext>
            </a:extLst>
          </p:cNvPr>
          <p:cNvSpPr/>
          <p:nvPr/>
        </p:nvSpPr>
        <p:spPr>
          <a:xfrm>
            <a:off x="3821049" y="5886450"/>
            <a:ext cx="170048" cy="219610"/>
          </a:xfrm>
          <a:custGeom>
            <a:avLst/>
            <a:gdLst>
              <a:gd name="connsiteX0" fmla="*/ 64 w 170048"/>
              <a:gd name="connsiteY0" fmla="*/ 0 h 219610"/>
              <a:gd name="connsiteX1" fmla="*/ 131826 w 170048"/>
              <a:gd name="connsiteY1" fmla="*/ 96838 h 219610"/>
              <a:gd name="connsiteX2" fmla="*/ 169926 w 170048"/>
              <a:gd name="connsiteY2" fmla="*/ 219075 h 219610"/>
              <a:gd name="connsiteX3" fmla="*/ 142939 w 170048"/>
              <a:gd name="connsiteY3" fmla="*/ 139700 h 219610"/>
              <a:gd name="connsiteX4" fmla="*/ 114364 w 170048"/>
              <a:gd name="connsiteY4" fmla="*/ 98425 h 219610"/>
              <a:gd name="connsiteX5" fmla="*/ 64 w 170048"/>
              <a:gd name="connsiteY5" fmla="*/ 0 h 219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0048" h="219610">
                <a:moveTo>
                  <a:pt x="64" y="0"/>
                </a:moveTo>
                <a:cubicBezTo>
                  <a:pt x="2974" y="-265"/>
                  <a:pt x="103516" y="60326"/>
                  <a:pt x="131826" y="96838"/>
                </a:cubicBezTo>
                <a:cubicBezTo>
                  <a:pt x="160136" y="133350"/>
                  <a:pt x="168074" y="211931"/>
                  <a:pt x="169926" y="219075"/>
                </a:cubicBezTo>
                <a:cubicBezTo>
                  <a:pt x="171778" y="226219"/>
                  <a:pt x="152199" y="159808"/>
                  <a:pt x="142939" y="139700"/>
                </a:cubicBezTo>
                <a:cubicBezTo>
                  <a:pt x="133679" y="119592"/>
                  <a:pt x="135266" y="120915"/>
                  <a:pt x="114364" y="98425"/>
                </a:cubicBezTo>
                <a:cubicBezTo>
                  <a:pt x="93462" y="75936"/>
                  <a:pt x="-2846" y="265"/>
                  <a:pt x="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F57705E6-D00F-4F34-91EB-F28A45E5C473}"/>
              </a:ext>
            </a:extLst>
          </p:cNvPr>
          <p:cNvSpPr/>
          <p:nvPr/>
        </p:nvSpPr>
        <p:spPr>
          <a:xfrm>
            <a:off x="3952780" y="5876921"/>
            <a:ext cx="84530" cy="334993"/>
          </a:xfrm>
          <a:custGeom>
            <a:avLst/>
            <a:gdLst>
              <a:gd name="connsiteX0" fmla="*/ 95 w 84530"/>
              <a:gd name="connsiteY0" fmla="*/ 4 h 334993"/>
              <a:gd name="connsiteX1" fmla="*/ 66770 w 84530"/>
              <a:gd name="connsiteY1" fmla="*/ 149229 h 334993"/>
              <a:gd name="connsiteX2" fmla="*/ 66770 w 84530"/>
              <a:gd name="connsiteY2" fmla="*/ 196854 h 334993"/>
              <a:gd name="connsiteX3" fmla="*/ 33433 w 84530"/>
              <a:gd name="connsiteY3" fmla="*/ 334967 h 334993"/>
              <a:gd name="connsiteX4" fmla="*/ 84233 w 84530"/>
              <a:gd name="connsiteY4" fmla="*/ 207967 h 334993"/>
              <a:gd name="connsiteX5" fmla="*/ 52483 w 84530"/>
              <a:gd name="connsiteY5" fmla="*/ 144467 h 334993"/>
              <a:gd name="connsiteX6" fmla="*/ 95 w 84530"/>
              <a:gd name="connsiteY6" fmla="*/ 4 h 334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530" h="334993">
                <a:moveTo>
                  <a:pt x="95" y="4"/>
                </a:moveTo>
                <a:cubicBezTo>
                  <a:pt x="2476" y="798"/>
                  <a:pt x="55658" y="116421"/>
                  <a:pt x="66770" y="149229"/>
                </a:cubicBezTo>
                <a:cubicBezTo>
                  <a:pt x="77883" y="182037"/>
                  <a:pt x="72326" y="165898"/>
                  <a:pt x="66770" y="196854"/>
                </a:cubicBezTo>
                <a:cubicBezTo>
                  <a:pt x="61214" y="227810"/>
                  <a:pt x="30523" y="333115"/>
                  <a:pt x="33433" y="334967"/>
                </a:cubicBezTo>
                <a:cubicBezTo>
                  <a:pt x="36343" y="336819"/>
                  <a:pt x="81058" y="239717"/>
                  <a:pt x="84233" y="207967"/>
                </a:cubicBezTo>
                <a:cubicBezTo>
                  <a:pt x="87408" y="176217"/>
                  <a:pt x="64389" y="173836"/>
                  <a:pt x="52483" y="144467"/>
                </a:cubicBezTo>
                <a:cubicBezTo>
                  <a:pt x="40577" y="115098"/>
                  <a:pt x="-2286" y="-790"/>
                  <a:pt x="9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555C4E9-6B43-4569-B762-53A9DFBE3A67}"/>
              </a:ext>
            </a:extLst>
          </p:cNvPr>
          <p:cNvSpPr/>
          <p:nvPr/>
        </p:nvSpPr>
        <p:spPr>
          <a:xfrm>
            <a:off x="3987788" y="5825920"/>
            <a:ext cx="98721" cy="361970"/>
          </a:xfrm>
          <a:custGeom>
            <a:avLst/>
            <a:gdLst>
              <a:gd name="connsiteX0" fmla="*/ 12 w 98721"/>
              <a:gd name="connsiteY0" fmla="*/ 205 h 361970"/>
              <a:gd name="connsiteX1" fmla="*/ 73037 w 98721"/>
              <a:gd name="connsiteY1" fmla="*/ 187530 h 361970"/>
              <a:gd name="connsiteX2" fmla="*/ 60337 w 98721"/>
              <a:gd name="connsiteY2" fmla="*/ 295480 h 361970"/>
              <a:gd name="connsiteX3" fmla="*/ 42875 w 98721"/>
              <a:gd name="connsiteY3" fmla="*/ 360568 h 361970"/>
              <a:gd name="connsiteX4" fmla="*/ 96850 w 98721"/>
              <a:gd name="connsiteY4" fmla="*/ 235155 h 361970"/>
              <a:gd name="connsiteX5" fmla="*/ 79387 w 98721"/>
              <a:gd name="connsiteY5" fmla="*/ 152605 h 361970"/>
              <a:gd name="connsiteX6" fmla="*/ 12 w 98721"/>
              <a:gd name="connsiteY6" fmla="*/ 205 h 36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8721" h="361970">
                <a:moveTo>
                  <a:pt x="12" y="205"/>
                </a:moveTo>
                <a:cubicBezTo>
                  <a:pt x="-1046" y="6026"/>
                  <a:pt x="62983" y="138318"/>
                  <a:pt x="73037" y="187530"/>
                </a:cubicBezTo>
                <a:cubicBezTo>
                  <a:pt x="83091" y="236743"/>
                  <a:pt x="65364" y="266640"/>
                  <a:pt x="60337" y="295480"/>
                </a:cubicBezTo>
                <a:cubicBezTo>
                  <a:pt x="55310" y="324320"/>
                  <a:pt x="36790" y="370622"/>
                  <a:pt x="42875" y="360568"/>
                </a:cubicBezTo>
                <a:cubicBezTo>
                  <a:pt x="48960" y="350514"/>
                  <a:pt x="90765" y="269815"/>
                  <a:pt x="96850" y="235155"/>
                </a:cubicBezTo>
                <a:cubicBezTo>
                  <a:pt x="102935" y="200495"/>
                  <a:pt x="93410" y="191499"/>
                  <a:pt x="79387" y="152605"/>
                </a:cubicBezTo>
                <a:cubicBezTo>
                  <a:pt x="65364" y="113711"/>
                  <a:pt x="1070" y="-5616"/>
                  <a:pt x="12" y="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B3E692EF-0996-4A8B-9907-F2A11D64B13F}"/>
              </a:ext>
            </a:extLst>
          </p:cNvPr>
          <p:cNvSpPr/>
          <p:nvPr/>
        </p:nvSpPr>
        <p:spPr>
          <a:xfrm>
            <a:off x="3955581" y="6303745"/>
            <a:ext cx="41633" cy="205102"/>
          </a:xfrm>
          <a:custGeom>
            <a:avLst/>
            <a:gdLst>
              <a:gd name="connsiteX0" fmla="*/ 40157 w 41633"/>
              <a:gd name="connsiteY0" fmla="*/ 218 h 205102"/>
              <a:gd name="connsiteX1" fmla="*/ 6819 w 41633"/>
              <a:gd name="connsiteY1" fmla="*/ 85943 h 205102"/>
              <a:gd name="connsiteX2" fmla="*/ 2057 w 41633"/>
              <a:gd name="connsiteY2" fmla="*/ 205005 h 205102"/>
              <a:gd name="connsiteX3" fmla="*/ 32219 w 41633"/>
              <a:gd name="connsiteY3" fmla="*/ 65305 h 205102"/>
              <a:gd name="connsiteX4" fmla="*/ 40157 w 41633"/>
              <a:gd name="connsiteY4" fmla="*/ 218 h 205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33" h="205102">
                <a:moveTo>
                  <a:pt x="40157" y="218"/>
                </a:moveTo>
                <a:cubicBezTo>
                  <a:pt x="35924" y="3658"/>
                  <a:pt x="13169" y="51812"/>
                  <a:pt x="6819" y="85943"/>
                </a:cubicBezTo>
                <a:cubicBezTo>
                  <a:pt x="469" y="120074"/>
                  <a:pt x="-2176" y="208445"/>
                  <a:pt x="2057" y="205005"/>
                </a:cubicBezTo>
                <a:cubicBezTo>
                  <a:pt x="6290" y="201565"/>
                  <a:pt x="25605" y="95997"/>
                  <a:pt x="32219" y="65305"/>
                </a:cubicBezTo>
                <a:cubicBezTo>
                  <a:pt x="38833" y="34613"/>
                  <a:pt x="44390" y="-3222"/>
                  <a:pt x="40157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C972952E-9891-465B-B394-25F9BA9FF25C}"/>
              </a:ext>
            </a:extLst>
          </p:cNvPr>
          <p:cNvSpPr/>
          <p:nvPr/>
        </p:nvSpPr>
        <p:spPr>
          <a:xfrm>
            <a:off x="3854229" y="6245775"/>
            <a:ext cx="131552" cy="259632"/>
          </a:xfrm>
          <a:custGeom>
            <a:avLst/>
            <a:gdLst>
              <a:gd name="connsiteX0" fmla="*/ 130396 w 131552"/>
              <a:gd name="connsiteY0" fmla="*/ 1038 h 259632"/>
              <a:gd name="connsiteX1" fmla="*/ 11334 w 131552"/>
              <a:gd name="connsiteY1" fmla="*/ 231225 h 259632"/>
              <a:gd name="connsiteX2" fmla="*/ 11334 w 131552"/>
              <a:gd name="connsiteY2" fmla="*/ 247100 h 259632"/>
              <a:gd name="connsiteX3" fmla="*/ 68484 w 131552"/>
              <a:gd name="connsiteY3" fmla="*/ 150263 h 259632"/>
              <a:gd name="connsiteX4" fmla="*/ 130396 w 131552"/>
              <a:gd name="connsiteY4" fmla="*/ 1038 h 259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552" h="259632">
                <a:moveTo>
                  <a:pt x="130396" y="1038"/>
                </a:moveTo>
                <a:cubicBezTo>
                  <a:pt x="120871" y="14532"/>
                  <a:pt x="31178" y="190215"/>
                  <a:pt x="11334" y="231225"/>
                </a:cubicBezTo>
                <a:cubicBezTo>
                  <a:pt x="-8510" y="272235"/>
                  <a:pt x="1809" y="260594"/>
                  <a:pt x="11334" y="247100"/>
                </a:cubicBezTo>
                <a:cubicBezTo>
                  <a:pt x="20859" y="233606"/>
                  <a:pt x="48905" y="191273"/>
                  <a:pt x="68484" y="150263"/>
                </a:cubicBezTo>
                <a:cubicBezTo>
                  <a:pt x="88063" y="109253"/>
                  <a:pt x="139921" y="-12456"/>
                  <a:pt x="130396" y="10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EEBCC07E-D6DD-450A-8A54-9C3F570B5FC5}"/>
              </a:ext>
            </a:extLst>
          </p:cNvPr>
          <p:cNvSpPr/>
          <p:nvPr/>
        </p:nvSpPr>
        <p:spPr>
          <a:xfrm>
            <a:off x="4847142" y="7141334"/>
            <a:ext cx="589001" cy="823232"/>
          </a:xfrm>
          <a:custGeom>
            <a:avLst/>
            <a:gdLst>
              <a:gd name="connsiteX0" fmla="*/ 25 w 589001"/>
              <a:gd name="connsiteY0" fmla="*/ 299 h 823232"/>
              <a:gd name="connsiteX1" fmla="*/ 226508 w 589001"/>
              <a:gd name="connsiteY1" fmla="*/ 300866 h 823232"/>
              <a:gd name="connsiteX2" fmla="*/ 529191 w 589001"/>
              <a:gd name="connsiteY2" fmla="*/ 705149 h 823232"/>
              <a:gd name="connsiteX3" fmla="*/ 582108 w 589001"/>
              <a:gd name="connsiteY3" fmla="*/ 817333 h 823232"/>
              <a:gd name="connsiteX4" fmla="*/ 573641 w 589001"/>
              <a:gd name="connsiteY4" fmla="*/ 789816 h 823232"/>
              <a:gd name="connsiteX5" fmla="*/ 448758 w 589001"/>
              <a:gd name="connsiteY5" fmla="*/ 639533 h 823232"/>
              <a:gd name="connsiteX6" fmla="*/ 243441 w 589001"/>
              <a:gd name="connsiteY6" fmla="*/ 368599 h 823232"/>
              <a:gd name="connsiteX7" fmla="*/ 25 w 589001"/>
              <a:gd name="connsiteY7" fmla="*/ 299 h 82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9001" h="823232">
                <a:moveTo>
                  <a:pt x="25" y="299"/>
                </a:moveTo>
                <a:cubicBezTo>
                  <a:pt x="-2797" y="-10990"/>
                  <a:pt x="226508" y="300866"/>
                  <a:pt x="226508" y="300866"/>
                </a:cubicBezTo>
                <a:cubicBezTo>
                  <a:pt x="314702" y="418341"/>
                  <a:pt x="469924" y="619071"/>
                  <a:pt x="529191" y="705149"/>
                </a:cubicBezTo>
                <a:cubicBezTo>
                  <a:pt x="588458" y="791227"/>
                  <a:pt x="574700" y="803222"/>
                  <a:pt x="582108" y="817333"/>
                </a:cubicBezTo>
                <a:cubicBezTo>
                  <a:pt x="589516" y="831444"/>
                  <a:pt x="595866" y="819449"/>
                  <a:pt x="573641" y="789816"/>
                </a:cubicBezTo>
                <a:cubicBezTo>
                  <a:pt x="551416" y="760183"/>
                  <a:pt x="503791" y="709736"/>
                  <a:pt x="448758" y="639533"/>
                </a:cubicBezTo>
                <a:cubicBezTo>
                  <a:pt x="393725" y="569330"/>
                  <a:pt x="313291" y="470552"/>
                  <a:pt x="243441" y="368599"/>
                </a:cubicBezTo>
                <a:cubicBezTo>
                  <a:pt x="173591" y="266646"/>
                  <a:pt x="2847" y="11588"/>
                  <a:pt x="25" y="2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8FB7CABE-962D-4E14-B7D0-13A8043E5C37}"/>
              </a:ext>
            </a:extLst>
          </p:cNvPr>
          <p:cNvSpPr/>
          <p:nvPr/>
        </p:nvSpPr>
        <p:spPr>
          <a:xfrm>
            <a:off x="3428767" y="7384718"/>
            <a:ext cx="125700" cy="220549"/>
          </a:xfrm>
          <a:custGeom>
            <a:avLst/>
            <a:gdLst>
              <a:gd name="connsiteX0" fmla="*/ 120883 w 125700"/>
              <a:gd name="connsiteY0" fmla="*/ 2449 h 220549"/>
              <a:gd name="connsiteX1" fmla="*/ 233 w 125700"/>
              <a:gd name="connsiteY1" fmla="*/ 218349 h 220549"/>
              <a:gd name="connsiteX2" fmla="*/ 91250 w 125700"/>
              <a:gd name="connsiteY2" fmla="*/ 108282 h 220549"/>
              <a:gd name="connsiteX3" fmla="*/ 120883 w 125700"/>
              <a:gd name="connsiteY3" fmla="*/ 2449 h 22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700" h="220549">
                <a:moveTo>
                  <a:pt x="120883" y="2449"/>
                </a:moveTo>
                <a:cubicBezTo>
                  <a:pt x="105713" y="20794"/>
                  <a:pt x="5172" y="200710"/>
                  <a:pt x="233" y="218349"/>
                </a:cubicBezTo>
                <a:cubicBezTo>
                  <a:pt x="-4706" y="235988"/>
                  <a:pt x="70083" y="142854"/>
                  <a:pt x="91250" y="108282"/>
                </a:cubicBezTo>
                <a:cubicBezTo>
                  <a:pt x="112417" y="73710"/>
                  <a:pt x="136053" y="-15896"/>
                  <a:pt x="120883" y="2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2A8B6E3E-F186-44AA-8315-5626ACCF1E03}"/>
              </a:ext>
            </a:extLst>
          </p:cNvPr>
          <p:cNvSpPr/>
          <p:nvPr/>
        </p:nvSpPr>
        <p:spPr>
          <a:xfrm>
            <a:off x="3328895" y="7597855"/>
            <a:ext cx="437253" cy="204262"/>
          </a:xfrm>
          <a:custGeom>
            <a:avLst/>
            <a:gdLst>
              <a:gd name="connsiteX0" fmla="*/ 434538 w 437253"/>
              <a:gd name="connsiteY0" fmla="*/ 108928 h 204262"/>
              <a:gd name="connsiteX1" fmla="*/ 294838 w 437253"/>
              <a:gd name="connsiteY1" fmla="*/ 30612 h 204262"/>
              <a:gd name="connsiteX2" fmla="*/ 161488 w 437253"/>
              <a:gd name="connsiteY2" fmla="*/ 11562 h 204262"/>
              <a:gd name="connsiteX3" fmla="*/ 2738 w 437253"/>
              <a:gd name="connsiteY3" fmla="*/ 202062 h 204262"/>
              <a:gd name="connsiteX4" fmla="*/ 68355 w 437253"/>
              <a:gd name="connsiteY4" fmla="*/ 113162 h 204262"/>
              <a:gd name="connsiteX5" fmla="*/ 163605 w 437253"/>
              <a:gd name="connsiteY5" fmla="*/ 81412 h 204262"/>
              <a:gd name="connsiteX6" fmla="*/ 434538 w 437253"/>
              <a:gd name="connsiteY6" fmla="*/ 108928 h 2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7253" h="204262">
                <a:moveTo>
                  <a:pt x="434538" y="108928"/>
                </a:moveTo>
                <a:cubicBezTo>
                  <a:pt x="456410" y="100461"/>
                  <a:pt x="340346" y="46840"/>
                  <a:pt x="294838" y="30612"/>
                </a:cubicBezTo>
                <a:cubicBezTo>
                  <a:pt x="249330" y="14384"/>
                  <a:pt x="210171" y="-17013"/>
                  <a:pt x="161488" y="11562"/>
                </a:cubicBezTo>
                <a:cubicBezTo>
                  <a:pt x="112805" y="40137"/>
                  <a:pt x="18260" y="185129"/>
                  <a:pt x="2738" y="202062"/>
                </a:cubicBezTo>
                <a:cubicBezTo>
                  <a:pt x="-12784" y="218995"/>
                  <a:pt x="41544" y="133270"/>
                  <a:pt x="68355" y="113162"/>
                </a:cubicBezTo>
                <a:cubicBezTo>
                  <a:pt x="95166" y="93054"/>
                  <a:pt x="102574" y="78237"/>
                  <a:pt x="163605" y="81412"/>
                </a:cubicBezTo>
                <a:cubicBezTo>
                  <a:pt x="224636" y="84587"/>
                  <a:pt x="412666" y="117395"/>
                  <a:pt x="434538" y="108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1E29739B-D043-421E-81DB-2893276EA80D}"/>
              </a:ext>
            </a:extLst>
          </p:cNvPr>
          <p:cNvSpPr/>
          <p:nvPr/>
        </p:nvSpPr>
        <p:spPr>
          <a:xfrm>
            <a:off x="3312404" y="7798738"/>
            <a:ext cx="263698" cy="168543"/>
          </a:xfrm>
          <a:custGeom>
            <a:avLst/>
            <a:gdLst>
              <a:gd name="connsiteX0" fmla="*/ 258413 w 263698"/>
              <a:gd name="connsiteY0" fmla="*/ 1179 h 168543"/>
              <a:gd name="connsiteX1" fmla="*/ 70029 w 263698"/>
              <a:gd name="connsiteY1" fmla="*/ 71029 h 168543"/>
              <a:gd name="connsiteX2" fmla="*/ 179 w 263698"/>
              <a:gd name="connsiteY2" fmla="*/ 168395 h 168543"/>
              <a:gd name="connsiteX3" fmla="*/ 55213 w 263698"/>
              <a:gd name="connsiteY3" fmla="*/ 47745 h 168543"/>
              <a:gd name="connsiteX4" fmla="*/ 205496 w 263698"/>
              <a:gd name="connsiteY4" fmla="*/ 7529 h 168543"/>
              <a:gd name="connsiteX5" fmla="*/ 213963 w 263698"/>
              <a:gd name="connsiteY5" fmla="*/ 24462 h 168543"/>
              <a:gd name="connsiteX6" fmla="*/ 258413 w 263698"/>
              <a:gd name="connsiteY6" fmla="*/ 1179 h 168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698" h="168543">
                <a:moveTo>
                  <a:pt x="258413" y="1179"/>
                </a:moveTo>
                <a:cubicBezTo>
                  <a:pt x="234424" y="8940"/>
                  <a:pt x="113068" y="43160"/>
                  <a:pt x="70029" y="71029"/>
                </a:cubicBezTo>
                <a:cubicBezTo>
                  <a:pt x="26990" y="98898"/>
                  <a:pt x="2648" y="172276"/>
                  <a:pt x="179" y="168395"/>
                </a:cubicBezTo>
                <a:cubicBezTo>
                  <a:pt x="-2290" y="164514"/>
                  <a:pt x="20994" y="74556"/>
                  <a:pt x="55213" y="47745"/>
                </a:cubicBezTo>
                <a:cubicBezTo>
                  <a:pt x="89432" y="20934"/>
                  <a:pt x="179038" y="11409"/>
                  <a:pt x="205496" y="7529"/>
                </a:cubicBezTo>
                <a:cubicBezTo>
                  <a:pt x="231954" y="3649"/>
                  <a:pt x="210788" y="22345"/>
                  <a:pt x="213963" y="24462"/>
                </a:cubicBezTo>
                <a:cubicBezTo>
                  <a:pt x="217138" y="26579"/>
                  <a:pt x="282402" y="-6582"/>
                  <a:pt x="258413" y="1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1E103A5-570A-46D5-97DC-1B0F047886A0}"/>
              </a:ext>
            </a:extLst>
          </p:cNvPr>
          <p:cNvSpPr/>
          <p:nvPr/>
        </p:nvSpPr>
        <p:spPr>
          <a:xfrm>
            <a:off x="3239567" y="8072336"/>
            <a:ext cx="187708" cy="256851"/>
          </a:xfrm>
          <a:custGeom>
            <a:avLst/>
            <a:gdLst>
              <a:gd name="connsiteX0" fmla="*/ 37033 w 187708"/>
              <a:gd name="connsiteY0" fmla="*/ 631 h 256851"/>
              <a:gd name="connsiteX1" fmla="*/ 1050 w 187708"/>
              <a:gd name="connsiteY1" fmla="*/ 81064 h 256851"/>
              <a:gd name="connsiteX2" fmla="*/ 26450 w 187708"/>
              <a:gd name="connsiteY2" fmla="*/ 133981 h 256851"/>
              <a:gd name="connsiteX3" fmla="*/ 183083 w 187708"/>
              <a:gd name="connsiteY3" fmla="*/ 254631 h 256851"/>
              <a:gd name="connsiteX4" fmla="*/ 138633 w 187708"/>
              <a:gd name="connsiteY4" fmla="*/ 205947 h 256851"/>
              <a:gd name="connsiteX5" fmla="*/ 60316 w 187708"/>
              <a:gd name="connsiteY5" fmla="*/ 127631 h 256851"/>
              <a:gd name="connsiteX6" fmla="*/ 37033 w 187708"/>
              <a:gd name="connsiteY6" fmla="*/ 631 h 256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708" h="256851">
                <a:moveTo>
                  <a:pt x="37033" y="631"/>
                </a:moveTo>
                <a:cubicBezTo>
                  <a:pt x="27155" y="-7130"/>
                  <a:pt x="2814" y="58839"/>
                  <a:pt x="1050" y="81064"/>
                </a:cubicBezTo>
                <a:cubicBezTo>
                  <a:pt x="-714" y="103289"/>
                  <a:pt x="-3889" y="105053"/>
                  <a:pt x="26450" y="133981"/>
                </a:cubicBezTo>
                <a:cubicBezTo>
                  <a:pt x="56789" y="162909"/>
                  <a:pt x="164386" y="242637"/>
                  <a:pt x="183083" y="254631"/>
                </a:cubicBezTo>
                <a:cubicBezTo>
                  <a:pt x="201780" y="266625"/>
                  <a:pt x="159094" y="227114"/>
                  <a:pt x="138633" y="205947"/>
                </a:cubicBezTo>
                <a:cubicBezTo>
                  <a:pt x="118172" y="184780"/>
                  <a:pt x="79013" y="157970"/>
                  <a:pt x="60316" y="127631"/>
                </a:cubicBezTo>
                <a:cubicBezTo>
                  <a:pt x="41619" y="97292"/>
                  <a:pt x="46911" y="8392"/>
                  <a:pt x="37033" y="6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984F4304-2B64-40D6-8669-C8BF7DCE226E}"/>
              </a:ext>
            </a:extLst>
          </p:cNvPr>
          <p:cNvSpPr/>
          <p:nvPr/>
        </p:nvSpPr>
        <p:spPr>
          <a:xfrm>
            <a:off x="3796949" y="7719177"/>
            <a:ext cx="306254" cy="66820"/>
          </a:xfrm>
          <a:custGeom>
            <a:avLst/>
            <a:gdLst>
              <a:gd name="connsiteX0" fmla="*/ 351 w 306254"/>
              <a:gd name="connsiteY0" fmla="*/ 306 h 66820"/>
              <a:gd name="connsiteX1" fmla="*/ 116768 w 306254"/>
              <a:gd name="connsiteY1" fmla="*/ 65923 h 66820"/>
              <a:gd name="connsiteX2" fmla="*/ 303034 w 306254"/>
              <a:gd name="connsiteY2" fmla="*/ 38406 h 66820"/>
              <a:gd name="connsiteX3" fmla="*/ 228951 w 306254"/>
              <a:gd name="connsiteY3" fmla="*/ 38406 h 66820"/>
              <a:gd name="connsiteX4" fmla="*/ 152751 w 306254"/>
              <a:gd name="connsiteY4" fmla="*/ 40523 h 66820"/>
              <a:gd name="connsiteX5" fmla="*/ 351 w 306254"/>
              <a:gd name="connsiteY5" fmla="*/ 306 h 6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254" h="66820">
                <a:moveTo>
                  <a:pt x="351" y="306"/>
                </a:moveTo>
                <a:cubicBezTo>
                  <a:pt x="-5646" y="4539"/>
                  <a:pt x="66321" y="59573"/>
                  <a:pt x="116768" y="65923"/>
                </a:cubicBezTo>
                <a:cubicBezTo>
                  <a:pt x="167215" y="72273"/>
                  <a:pt x="284337" y="42992"/>
                  <a:pt x="303034" y="38406"/>
                </a:cubicBezTo>
                <a:cubicBezTo>
                  <a:pt x="321731" y="33820"/>
                  <a:pt x="253998" y="38053"/>
                  <a:pt x="228951" y="38406"/>
                </a:cubicBezTo>
                <a:cubicBezTo>
                  <a:pt x="203904" y="38759"/>
                  <a:pt x="188381" y="44051"/>
                  <a:pt x="152751" y="40523"/>
                </a:cubicBezTo>
                <a:cubicBezTo>
                  <a:pt x="117121" y="36995"/>
                  <a:pt x="6348" y="-3927"/>
                  <a:pt x="351" y="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B1991C2E-8849-413B-ABF9-1B97C57DCB2F}"/>
              </a:ext>
            </a:extLst>
          </p:cNvPr>
          <p:cNvSpPr/>
          <p:nvPr/>
        </p:nvSpPr>
        <p:spPr>
          <a:xfrm>
            <a:off x="3888061" y="7658415"/>
            <a:ext cx="371094" cy="114792"/>
          </a:xfrm>
          <a:custGeom>
            <a:avLst/>
            <a:gdLst>
              <a:gd name="connsiteX0" fmla="*/ 256 w 371094"/>
              <a:gd name="connsiteY0" fmla="*/ 27202 h 114792"/>
              <a:gd name="connsiteX1" fmla="*/ 194989 w 371094"/>
              <a:gd name="connsiteY1" fmla="*/ 3918 h 114792"/>
              <a:gd name="connsiteX2" fmla="*/ 370672 w 371094"/>
              <a:gd name="connsiteY2" fmla="*/ 113985 h 114792"/>
              <a:gd name="connsiteX3" fmla="*/ 237322 w 371094"/>
              <a:gd name="connsiteY3" fmla="*/ 52602 h 114792"/>
              <a:gd name="connsiteX4" fmla="*/ 256 w 371094"/>
              <a:gd name="connsiteY4" fmla="*/ 27202 h 114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1094" h="114792">
                <a:moveTo>
                  <a:pt x="256" y="27202"/>
                </a:moveTo>
                <a:cubicBezTo>
                  <a:pt x="-6799" y="19088"/>
                  <a:pt x="133253" y="-10546"/>
                  <a:pt x="194989" y="3918"/>
                </a:cubicBezTo>
                <a:cubicBezTo>
                  <a:pt x="256725" y="18382"/>
                  <a:pt x="363617" y="105871"/>
                  <a:pt x="370672" y="113985"/>
                </a:cubicBezTo>
                <a:cubicBezTo>
                  <a:pt x="377727" y="122099"/>
                  <a:pt x="294825" y="66713"/>
                  <a:pt x="237322" y="52602"/>
                </a:cubicBezTo>
                <a:cubicBezTo>
                  <a:pt x="179819" y="38491"/>
                  <a:pt x="7311" y="35316"/>
                  <a:pt x="256" y="27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0BE73298-C7B7-445A-860F-616D20772E6B}"/>
              </a:ext>
            </a:extLst>
          </p:cNvPr>
          <p:cNvSpPr/>
          <p:nvPr/>
        </p:nvSpPr>
        <p:spPr>
          <a:xfrm>
            <a:off x="4237567" y="7658828"/>
            <a:ext cx="527496" cy="94995"/>
          </a:xfrm>
          <a:custGeom>
            <a:avLst/>
            <a:gdLst>
              <a:gd name="connsiteX0" fmla="*/ 0 w 527496"/>
              <a:gd name="connsiteY0" fmla="*/ 45839 h 94995"/>
              <a:gd name="connsiteX1" fmla="*/ 241300 w 527496"/>
              <a:gd name="connsiteY1" fmla="*/ 1389 h 94995"/>
              <a:gd name="connsiteX2" fmla="*/ 518583 w 527496"/>
              <a:gd name="connsiteY2" fmla="*/ 92405 h 94995"/>
              <a:gd name="connsiteX3" fmla="*/ 446616 w 527496"/>
              <a:gd name="connsiteY3" fmla="*/ 69122 h 94995"/>
              <a:gd name="connsiteX4" fmla="*/ 319616 w 527496"/>
              <a:gd name="connsiteY4" fmla="*/ 58539 h 94995"/>
              <a:gd name="connsiteX5" fmla="*/ 0 w 527496"/>
              <a:gd name="connsiteY5" fmla="*/ 45839 h 94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496" h="94995">
                <a:moveTo>
                  <a:pt x="0" y="45839"/>
                </a:moveTo>
                <a:cubicBezTo>
                  <a:pt x="77435" y="19733"/>
                  <a:pt x="154870" y="-6372"/>
                  <a:pt x="241300" y="1389"/>
                </a:cubicBezTo>
                <a:cubicBezTo>
                  <a:pt x="327731" y="9150"/>
                  <a:pt x="518583" y="92405"/>
                  <a:pt x="518583" y="92405"/>
                </a:cubicBezTo>
                <a:cubicBezTo>
                  <a:pt x="552802" y="103694"/>
                  <a:pt x="479777" y="74766"/>
                  <a:pt x="446616" y="69122"/>
                </a:cubicBezTo>
                <a:cubicBezTo>
                  <a:pt x="413455" y="63478"/>
                  <a:pt x="319616" y="58539"/>
                  <a:pt x="319616" y="58539"/>
                </a:cubicBezTo>
                <a:lnTo>
                  <a:pt x="0" y="4583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369A9368-404F-417E-9C5C-5300A6F32083}"/>
              </a:ext>
            </a:extLst>
          </p:cNvPr>
          <p:cNvSpPr/>
          <p:nvPr/>
        </p:nvSpPr>
        <p:spPr>
          <a:xfrm>
            <a:off x="4732378" y="7776631"/>
            <a:ext cx="357353" cy="187667"/>
          </a:xfrm>
          <a:custGeom>
            <a:avLst/>
            <a:gdLst>
              <a:gd name="connsiteX0" fmla="*/ 489 w 357353"/>
              <a:gd name="connsiteY0" fmla="*/ 2 h 187667"/>
              <a:gd name="connsiteX1" fmla="*/ 212155 w 357353"/>
              <a:gd name="connsiteY1" fmla="*/ 52919 h 187667"/>
              <a:gd name="connsiteX2" fmla="*/ 349739 w 357353"/>
              <a:gd name="connsiteY2" fmla="*/ 186269 h 187667"/>
              <a:gd name="connsiteX3" fmla="*/ 332805 w 357353"/>
              <a:gd name="connsiteY3" fmla="*/ 118536 h 187667"/>
              <a:gd name="connsiteX4" fmla="*/ 275655 w 357353"/>
              <a:gd name="connsiteY4" fmla="*/ 50802 h 187667"/>
              <a:gd name="connsiteX5" fmla="*/ 489 w 357353"/>
              <a:gd name="connsiteY5" fmla="*/ 2 h 18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353" h="187667">
                <a:moveTo>
                  <a:pt x="489" y="2"/>
                </a:moveTo>
                <a:cubicBezTo>
                  <a:pt x="-10094" y="355"/>
                  <a:pt x="153947" y="21875"/>
                  <a:pt x="212155" y="52919"/>
                </a:cubicBezTo>
                <a:cubicBezTo>
                  <a:pt x="270363" y="83963"/>
                  <a:pt x="329631" y="175333"/>
                  <a:pt x="349739" y="186269"/>
                </a:cubicBezTo>
                <a:cubicBezTo>
                  <a:pt x="369847" y="197205"/>
                  <a:pt x="345152" y="141114"/>
                  <a:pt x="332805" y="118536"/>
                </a:cubicBezTo>
                <a:cubicBezTo>
                  <a:pt x="320458" y="95958"/>
                  <a:pt x="327866" y="68088"/>
                  <a:pt x="275655" y="50802"/>
                </a:cubicBezTo>
                <a:cubicBezTo>
                  <a:pt x="223444" y="33516"/>
                  <a:pt x="11072" y="-351"/>
                  <a:pt x="489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7D46EAE7-913A-456D-A298-EF213EDF6175}"/>
              </a:ext>
            </a:extLst>
          </p:cNvPr>
          <p:cNvSpPr/>
          <p:nvPr/>
        </p:nvSpPr>
        <p:spPr>
          <a:xfrm>
            <a:off x="5209066" y="7933373"/>
            <a:ext cx="281013" cy="197019"/>
          </a:xfrm>
          <a:custGeom>
            <a:avLst/>
            <a:gdLst>
              <a:gd name="connsiteX0" fmla="*/ 51 w 281013"/>
              <a:gd name="connsiteY0" fmla="*/ 2010 h 197019"/>
              <a:gd name="connsiteX1" fmla="*/ 131284 w 281013"/>
              <a:gd name="connsiteY1" fmla="*/ 46460 h 197019"/>
              <a:gd name="connsiteX2" fmla="*/ 279451 w 281013"/>
              <a:gd name="connsiteY2" fmla="*/ 194627 h 197019"/>
              <a:gd name="connsiteX3" fmla="*/ 205367 w 281013"/>
              <a:gd name="connsiteY3" fmla="*/ 135360 h 197019"/>
              <a:gd name="connsiteX4" fmla="*/ 146101 w 281013"/>
              <a:gd name="connsiteY4" fmla="*/ 99377 h 197019"/>
              <a:gd name="connsiteX5" fmla="*/ 51 w 281013"/>
              <a:gd name="connsiteY5" fmla="*/ 2010 h 19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013" h="197019">
                <a:moveTo>
                  <a:pt x="51" y="2010"/>
                </a:moveTo>
                <a:cubicBezTo>
                  <a:pt x="-2419" y="-6810"/>
                  <a:pt x="84717" y="14357"/>
                  <a:pt x="131284" y="46460"/>
                </a:cubicBezTo>
                <a:cubicBezTo>
                  <a:pt x="177851" y="78563"/>
                  <a:pt x="267104" y="179810"/>
                  <a:pt x="279451" y="194627"/>
                </a:cubicBezTo>
                <a:cubicBezTo>
                  <a:pt x="291798" y="209444"/>
                  <a:pt x="227592" y="151235"/>
                  <a:pt x="205367" y="135360"/>
                </a:cubicBezTo>
                <a:cubicBezTo>
                  <a:pt x="183142" y="119485"/>
                  <a:pt x="178556" y="118074"/>
                  <a:pt x="146101" y="99377"/>
                </a:cubicBezTo>
                <a:cubicBezTo>
                  <a:pt x="113646" y="80680"/>
                  <a:pt x="2521" y="10830"/>
                  <a:pt x="51" y="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79208A2A-3D75-4246-9381-4537924D11F4}"/>
              </a:ext>
            </a:extLst>
          </p:cNvPr>
          <p:cNvSpPr/>
          <p:nvPr/>
        </p:nvSpPr>
        <p:spPr>
          <a:xfrm>
            <a:off x="3507260" y="8334873"/>
            <a:ext cx="238296" cy="47994"/>
          </a:xfrm>
          <a:custGeom>
            <a:avLst/>
            <a:gdLst>
              <a:gd name="connsiteX0" fmla="*/ 57 w 238296"/>
              <a:gd name="connsiteY0" fmla="*/ 560 h 47994"/>
              <a:gd name="connsiteX1" fmla="*/ 211723 w 238296"/>
              <a:gd name="connsiteY1" fmla="*/ 36544 h 47994"/>
              <a:gd name="connsiteX2" fmla="*/ 232890 w 238296"/>
              <a:gd name="connsiteY2" fmla="*/ 47127 h 47994"/>
              <a:gd name="connsiteX3" fmla="*/ 190557 w 238296"/>
              <a:gd name="connsiteY3" fmla="*/ 17494 h 47994"/>
              <a:gd name="connsiteX4" fmla="*/ 57 w 238296"/>
              <a:gd name="connsiteY4" fmla="*/ 560 h 4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296" h="47994">
                <a:moveTo>
                  <a:pt x="57" y="560"/>
                </a:moveTo>
                <a:cubicBezTo>
                  <a:pt x="3585" y="3735"/>
                  <a:pt x="172918" y="28783"/>
                  <a:pt x="211723" y="36544"/>
                </a:cubicBezTo>
                <a:cubicBezTo>
                  <a:pt x="250528" y="44305"/>
                  <a:pt x="236418" y="50302"/>
                  <a:pt x="232890" y="47127"/>
                </a:cubicBezTo>
                <a:cubicBezTo>
                  <a:pt x="229362" y="43952"/>
                  <a:pt x="223718" y="26666"/>
                  <a:pt x="190557" y="17494"/>
                </a:cubicBezTo>
                <a:cubicBezTo>
                  <a:pt x="157396" y="8322"/>
                  <a:pt x="-3471" y="-2615"/>
                  <a:pt x="57" y="5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12B520C8-B2FF-495D-B0A5-33780AF8F8E4}"/>
              </a:ext>
            </a:extLst>
          </p:cNvPr>
          <p:cNvSpPr/>
          <p:nvPr/>
        </p:nvSpPr>
        <p:spPr>
          <a:xfrm>
            <a:off x="3845770" y="8295403"/>
            <a:ext cx="214654" cy="67471"/>
          </a:xfrm>
          <a:custGeom>
            <a:avLst/>
            <a:gdLst>
              <a:gd name="connsiteX0" fmla="*/ 213 w 214654"/>
              <a:gd name="connsiteY0" fmla="*/ 1930 h 67471"/>
              <a:gd name="connsiteX1" fmla="*/ 199180 w 214654"/>
              <a:gd name="connsiteY1" fmla="*/ 52730 h 67471"/>
              <a:gd name="connsiteX2" fmla="*/ 197063 w 214654"/>
              <a:gd name="connsiteY2" fmla="*/ 65430 h 67471"/>
              <a:gd name="connsiteX3" fmla="*/ 161080 w 214654"/>
              <a:gd name="connsiteY3" fmla="*/ 16747 h 67471"/>
              <a:gd name="connsiteX4" fmla="*/ 213 w 214654"/>
              <a:gd name="connsiteY4" fmla="*/ 1930 h 6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654" h="67471">
                <a:moveTo>
                  <a:pt x="213" y="1930"/>
                </a:moveTo>
                <a:cubicBezTo>
                  <a:pt x="6563" y="7927"/>
                  <a:pt x="166372" y="42147"/>
                  <a:pt x="199180" y="52730"/>
                </a:cubicBezTo>
                <a:cubicBezTo>
                  <a:pt x="231988" y="63313"/>
                  <a:pt x="203413" y="71427"/>
                  <a:pt x="197063" y="65430"/>
                </a:cubicBezTo>
                <a:cubicBezTo>
                  <a:pt x="190713" y="59433"/>
                  <a:pt x="191066" y="28741"/>
                  <a:pt x="161080" y="16747"/>
                </a:cubicBezTo>
                <a:cubicBezTo>
                  <a:pt x="131094" y="4753"/>
                  <a:pt x="-6137" y="-4067"/>
                  <a:pt x="213" y="19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DFF38322-C104-4E25-8EDA-C2EA814EDCA6}"/>
              </a:ext>
            </a:extLst>
          </p:cNvPr>
          <p:cNvSpPr/>
          <p:nvPr/>
        </p:nvSpPr>
        <p:spPr>
          <a:xfrm>
            <a:off x="4307415" y="8238719"/>
            <a:ext cx="277886" cy="125186"/>
          </a:xfrm>
          <a:custGeom>
            <a:avLst/>
            <a:gdLst>
              <a:gd name="connsiteX0" fmla="*/ 2 w 277886"/>
              <a:gd name="connsiteY0" fmla="*/ 71314 h 125186"/>
              <a:gd name="connsiteX1" fmla="*/ 182035 w 277886"/>
              <a:gd name="connsiteY1" fmla="*/ 35331 h 125186"/>
              <a:gd name="connsiteX2" fmla="*/ 258235 w 277886"/>
              <a:gd name="connsiteY2" fmla="*/ 75548 h 125186"/>
              <a:gd name="connsiteX3" fmla="*/ 277285 w 277886"/>
              <a:gd name="connsiteY3" fmla="*/ 124231 h 125186"/>
              <a:gd name="connsiteX4" fmla="*/ 264585 w 277886"/>
              <a:gd name="connsiteY4" fmla="*/ 28981 h 125186"/>
              <a:gd name="connsiteX5" fmla="*/ 186268 w 277886"/>
              <a:gd name="connsiteY5" fmla="*/ 1464 h 125186"/>
              <a:gd name="connsiteX6" fmla="*/ 2 w 277886"/>
              <a:gd name="connsiteY6" fmla="*/ 71314 h 12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886" h="125186">
                <a:moveTo>
                  <a:pt x="2" y="71314"/>
                </a:moveTo>
                <a:cubicBezTo>
                  <a:pt x="-704" y="76959"/>
                  <a:pt x="138996" y="34625"/>
                  <a:pt x="182035" y="35331"/>
                </a:cubicBezTo>
                <a:cubicBezTo>
                  <a:pt x="225074" y="36037"/>
                  <a:pt x="242360" y="60731"/>
                  <a:pt x="258235" y="75548"/>
                </a:cubicBezTo>
                <a:cubicBezTo>
                  <a:pt x="274110" y="90365"/>
                  <a:pt x="276227" y="131992"/>
                  <a:pt x="277285" y="124231"/>
                </a:cubicBezTo>
                <a:cubicBezTo>
                  <a:pt x="278343" y="116470"/>
                  <a:pt x="279755" y="49442"/>
                  <a:pt x="264585" y="28981"/>
                </a:cubicBezTo>
                <a:cubicBezTo>
                  <a:pt x="249416" y="8520"/>
                  <a:pt x="226838" y="-4533"/>
                  <a:pt x="186268" y="1464"/>
                </a:cubicBezTo>
                <a:cubicBezTo>
                  <a:pt x="145698" y="7461"/>
                  <a:pt x="708" y="65669"/>
                  <a:pt x="2" y="71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28F668E4-9B26-4AC7-9CDD-810B9A9C610D}"/>
              </a:ext>
            </a:extLst>
          </p:cNvPr>
          <p:cNvSpPr/>
          <p:nvPr/>
        </p:nvSpPr>
        <p:spPr>
          <a:xfrm>
            <a:off x="4772948" y="8335348"/>
            <a:ext cx="290876" cy="42566"/>
          </a:xfrm>
          <a:custGeom>
            <a:avLst/>
            <a:gdLst>
              <a:gd name="connsiteX0" fmla="*/ 135 w 290876"/>
              <a:gd name="connsiteY0" fmla="*/ 38185 h 42566"/>
              <a:gd name="connsiteX1" fmla="*/ 194869 w 290876"/>
              <a:gd name="connsiteY1" fmla="*/ 14902 h 42566"/>
              <a:gd name="connsiteX2" fmla="*/ 290119 w 290876"/>
              <a:gd name="connsiteY2" fmla="*/ 42419 h 42566"/>
              <a:gd name="connsiteX3" fmla="*/ 226619 w 290876"/>
              <a:gd name="connsiteY3" fmla="*/ 85 h 42566"/>
              <a:gd name="connsiteX4" fmla="*/ 135 w 290876"/>
              <a:gd name="connsiteY4" fmla="*/ 38185 h 42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876" h="42566">
                <a:moveTo>
                  <a:pt x="135" y="38185"/>
                </a:moveTo>
                <a:cubicBezTo>
                  <a:pt x="-5157" y="40655"/>
                  <a:pt x="146538" y="14196"/>
                  <a:pt x="194869" y="14902"/>
                </a:cubicBezTo>
                <a:cubicBezTo>
                  <a:pt x="243200" y="15608"/>
                  <a:pt x="284827" y="44889"/>
                  <a:pt x="290119" y="42419"/>
                </a:cubicBezTo>
                <a:cubicBezTo>
                  <a:pt x="295411" y="39950"/>
                  <a:pt x="272833" y="2202"/>
                  <a:pt x="226619" y="85"/>
                </a:cubicBezTo>
                <a:cubicBezTo>
                  <a:pt x="180405" y="-2032"/>
                  <a:pt x="5427" y="35715"/>
                  <a:pt x="135" y="381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684BEE69-EBEF-4C3D-93B9-EF2A14A50325}"/>
              </a:ext>
            </a:extLst>
          </p:cNvPr>
          <p:cNvSpPr/>
          <p:nvPr/>
        </p:nvSpPr>
        <p:spPr>
          <a:xfrm>
            <a:off x="5467002" y="8155408"/>
            <a:ext cx="112048" cy="258945"/>
          </a:xfrm>
          <a:custGeom>
            <a:avLst/>
            <a:gdLst>
              <a:gd name="connsiteX0" fmla="*/ 348 w 112048"/>
              <a:gd name="connsiteY0" fmla="*/ 109 h 258945"/>
              <a:gd name="connsiteX1" fmla="*/ 110415 w 112048"/>
              <a:gd name="connsiteY1" fmla="*/ 105942 h 258945"/>
              <a:gd name="connsiteX2" fmla="*/ 65965 w 112048"/>
              <a:gd name="connsiteY2" fmla="*/ 144042 h 258945"/>
              <a:gd name="connsiteX3" fmla="*/ 61731 w 112048"/>
              <a:gd name="connsiteY3" fmla="*/ 258342 h 258945"/>
              <a:gd name="connsiteX4" fmla="*/ 74431 w 112048"/>
              <a:gd name="connsiteY4" fmla="*/ 89009 h 258945"/>
              <a:gd name="connsiteX5" fmla="*/ 348 w 112048"/>
              <a:gd name="connsiteY5" fmla="*/ 109 h 258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048" h="258945">
                <a:moveTo>
                  <a:pt x="348" y="109"/>
                </a:moveTo>
                <a:cubicBezTo>
                  <a:pt x="6345" y="2931"/>
                  <a:pt x="99479" y="81953"/>
                  <a:pt x="110415" y="105942"/>
                </a:cubicBezTo>
                <a:cubicBezTo>
                  <a:pt x="121351" y="129931"/>
                  <a:pt x="74079" y="118642"/>
                  <a:pt x="65965" y="144042"/>
                </a:cubicBezTo>
                <a:cubicBezTo>
                  <a:pt x="57851" y="169442"/>
                  <a:pt x="60320" y="267514"/>
                  <a:pt x="61731" y="258342"/>
                </a:cubicBezTo>
                <a:cubicBezTo>
                  <a:pt x="63142" y="249170"/>
                  <a:pt x="81134" y="128520"/>
                  <a:pt x="74431" y="89009"/>
                </a:cubicBezTo>
                <a:cubicBezTo>
                  <a:pt x="67728" y="49498"/>
                  <a:pt x="-5649" y="-2713"/>
                  <a:pt x="348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DDB30BAE-0FE1-4327-A601-3E153CBE53F5}"/>
              </a:ext>
            </a:extLst>
          </p:cNvPr>
          <p:cNvSpPr/>
          <p:nvPr/>
        </p:nvSpPr>
        <p:spPr>
          <a:xfrm>
            <a:off x="5086103" y="8451425"/>
            <a:ext cx="232236" cy="108837"/>
          </a:xfrm>
          <a:custGeom>
            <a:avLst/>
            <a:gdLst>
              <a:gd name="connsiteX0" fmla="*/ 247 w 232236"/>
              <a:gd name="connsiteY0" fmla="*/ 17358 h 108837"/>
              <a:gd name="connsiteX1" fmla="*/ 131480 w 232236"/>
              <a:gd name="connsiteY1" fmla="*/ 72392 h 108837"/>
              <a:gd name="connsiteX2" fmla="*/ 118780 w 232236"/>
              <a:gd name="connsiteY2" fmla="*/ 106258 h 108837"/>
              <a:gd name="connsiteX3" fmla="*/ 230964 w 232236"/>
              <a:gd name="connsiteY3" fmla="*/ 2542 h 108837"/>
              <a:gd name="connsiteX4" fmla="*/ 169580 w 232236"/>
              <a:gd name="connsiteY4" fmla="*/ 32175 h 108837"/>
              <a:gd name="connsiteX5" fmla="*/ 247 w 232236"/>
              <a:gd name="connsiteY5" fmla="*/ 17358 h 10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236" h="108837">
                <a:moveTo>
                  <a:pt x="247" y="17358"/>
                </a:moveTo>
                <a:cubicBezTo>
                  <a:pt x="-6103" y="24061"/>
                  <a:pt x="111725" y="57575"/>
                  <a:pt x="131480" y="72392"/>
                </a:cubicBezTo>
                <a:cubicBezTo>
                  <a:pt x="151236" y="87209"/>
                  <a:pt x="102199" y="117900"/>
                  <a:pt x="118780" y="106258"/>
                </a:cubicBezTo>
                <a:cubicBezTo>
                  <a:pt x="135361" y="94616"/>
                  <a:pt x="222497" y="14889"/>
                  <a:pt x="230964" y="2542"/>
                </a:cubicBezTo>
                <a:cubicBezTo>
                  <a:pt x="239431" y="-9805"/>
                  <a:pt x="204152" y="26531"/>
                  <a:pt x="169580" y="32175"/>
                </a:cubicBezTo>
                <a:cubicBezTo>
                  <a:pt x="135008" y="37819"/>
                  <a:pt x="6597" y="10655"/>
                  <a:pt x="247" y="17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6858023A-BE6E-48EC-939A-BB96DB980F26}"/>
              </a:ext>
            </a:extLst>
          </p:cNvPr>
          <p:cNvSpPr/>
          <p:nvPr/>
        </p:nvSpPr>
        <p:spPr>
          <a:xfrm>
            <a:off x="4160982" y="7787051"/>
            <a:ext cx="113435" cy="192880"/>
          </a:xfrm>
          <a:custGeom>
            <a:avLst/>
            <a:gdLst>
              <a:gd name="connsiteX0" fmla="*/ 38485 w 113435"/>
              <a:gd name="connsiteY0" fmla="*/ 166 h 192880"/>
              <a:gd name="connsiteX1" fmla="*/ 74468 w 113435"/>
              <a:gd name="connsiteY1" fmla="*/ 89066 h 192880"/>
              <a:gd name="connsiteX2" fmla="*/ 385 w 113435"/>
              <a:gd name="connsiteY2" fmla="*/ 192782 h 192880"/>
              <a:gd name="connsiteX3" fmla="*/ 112568 w 113435"/>
              <a:gd name="connsiteY3" fmla="*/ 70016 h 192880"/>
              <a:gd name="connsiteX4" fmla="*/ 38485 w 113435"/>
              <a:gd name="connsiteY4" fmla="*/ 166 h 19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435" h="192880">
                <a:moveTo>
                  <a:pt x="38485" y="166"/>
                </a:moveTo>
                <a:cubicBezTo>
                  <a:pt x="32135" y="3341"/>
                  <a:pt x="80818" y="56963"/>
                  <a:pt x="74468" y="89066"/>
                </a:cubicBezTo>
                <a:cubicBezTo>
                  <a:pt x="68118" y="121169"/>
                  <a:pt x="-5965" y="195957"/>
                  <a:pt x="385" y="192782"/>
                </a:cubicBezTo>
                <a:cubicBezTo>
                  <a:pt x="6735" y="189607"/>
                  <a:pt x="102690" y="100002"/>
                  <a:pt x="112568" y="70016"/>
                </a:cubicBezTo>
                <a:cubicBezTo>
                  <a:pt x="122446" y="40030"/>
                  <a:pt x="44835" y="-3009"/>
                  <a:pt x="38485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0E091EFE-1CEB-42C5-A217-143B093BEDC4}"/>
              </a:ext>
            </a:extLst>
          </p:cNvPr>
          <p:cNvSpPr/>
          <p:nvPr/>
        </p:nvSpPr>
        <p:spPr>
          <a:xfrm>
            <a:off x="4025005" y="7810346"/>
            <a:ext cx="113177" cy="252513"/>
          </a:xfrm>
          <a:custGeom>
            <a:avLst/>
            <a:gdLst>
              <a:gd name="connsiteX0" fmla="*/ 108845 w 113177"/>
              <a:gd name="connsiteY0" fmla="*/ 154 h 252513"/>
              <a:gd name="connsiteX1" fmla="*/ 96145 w 113177"/>
              <a:gd name="connsiteY1" fmla="*/ 103871 h 252513"/>
              <a:gd name="connsiteX2" fmla="*/ 22062 w 113177"/>
              <a:gd name="connsiteY2" fmla="*/ 171604 h 252513"/>
              <a:gd name="connsiteX3" fmla="*/ 113078 w 113177"/>
              <a:gd name="connsiteY3" fmla="*/ 252037 h 252513"/>
              <a:gd name="connsiteX4" fmla="*/ 38995 w 113177"/>
              <a:gd name="connsiteY4" fmla="*/ 203354 h 252513"/>
              <a:gd name="connsiteX5" fmla="*/ 895 w 113177"/>
              <a:gd name="connsiteY5" fmla="*/ 169487 h 252513"/>
              <a:gd name="connsiteX6" fmla="*/ 74978 w 113177"/>
              <a:gd name="connsiteY6" fmla="*/ 82704 h 252513"/>
              <a:gd name="connsiteX7" fmla="*/ 108845 w 113177"/>
              <a:gd name="connsiteY7" fmla="*/ 154 h 25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177" h="252513">
                <a:moveTo>
                  <a:pt x="108845" y="154"/>
                </a:moveTo>
                <a:cubicBezTo>
                  <a:pt x="112373" y="3682"/>
                  <a:pt x="110609" y="75296"/>
                  <a:pt x="96145" y="103871"/>
                </a:cubicBezTo>
                <a:cubicBezTo>
                  <a:pt x="81681" y="132446"/>
                  <a:pt x="19240" y="146910"/>
                  <a:pt x="22062" y="171604"/>
                </a:cubicBezTo>
                <a:cubicBezTo>
                  <a:pt x="24884" y="196298"/>
                  <a:pt x="110256" y="246745"/>
                  <a:pt x="113078" y="252037"/>
                </a:cubicBezTo>
                <a:cubicBezTo>
                  <a:pt x="115900" y="257329"/>
                  <a:pt x="57692" y="217112"/>
                  <a:pt x="38995" y="203354"/>
                </a:cubicBezTo>
                <a:cubicBezTo>
                  <a:pt x="20298" y="189596"/>
                  <a:pt x="-5102" y="189595"/>
                  <a:pt x="895" y="169487"/>
                </a:cubicBezTo>
                <a:cubicBezTo>
                  <a:pt x="6892" y="149379"/>
                  <a:pt x="56634" y="110926"/>
                  <a:pt x="74978" y="82704"/>
                </a:cubicBezTo>
                <a:cubicBezTo>
                  <a:pt x="93322" y="54482"/>
                  <a:pt x="105317" y="-3374"/>
                  <a:pt x="108845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EB0AEDB6-DC57-4F6C-A120-B24FA1DC3CB7}"/>
              </a:ext>
            </a:extLst>
          </p:cNvPr>
          <p:cNvSpPr/>
          <p:nvPr/>
        </p:nvSpPr>
        <p:spPr>
          <a:xfrm>
            <a:off x="4053443" y="8070216"/>
            <a:ext cx="122993" cy="202203"/>
          </a:xfrm>
          <a:custGeom>
            <a:avLst/>
            <a:gdLst>
              <a:gd name="connsiteX0" fmla="*/ 122740 w 122993"/>
              <a:gd name="connsiteY0" fmla="*/ 634 h 202203"/>
              <a:gd name="connsiteX1" fmla="*/ 33840 w 122993"/>
              <a:gd name="connsiteY1" fmla="*/ 110701 h 202203"/>
              <a:gd name="connsiteX2" fmla="*/ 31724 w 122993"/>
              <a:gd name="connsiteY2" fmla="*/ 201717 h 202203"/>
              <a:gd name="connsiteX3" fmla="*/ 2090 w 122993"/>
              <a:gd name="connsiteY3" fmla="*/ 70484 h 202203"/>
              <a:gd name="connsiteX4" fmla="*/ 122740 w 122993"/>
              <a:gd name="connsiteY4" fmla="*/ 634 h 20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993" h="202203">
                <a:moveTo>
                  <a:pt x="122740" y="634"/>
                </a:moveTo>
                <a:cubicBezTo>
                  <a:pt x="128032" y="7337"/>
                  <a:pt x="49009" y="77187"/>
                  <a:pt x="33840" y="110701"/>
                </a:cubicBezTo>
                <a:cubicBezTo>
                  <a:pt x="18671" y="144215"/>
                  <a:pt x="37016" y="208420"/>
                  <a:pt x="31724" y="201717"/>
                </a:cubicBezTo>
                <a:cubicBezTo>
                  <a:pt x="26432" y="195014"/>
                  <a:pt x="-8846" y="99059"/>
                  <a:pt x="2090" y="70484"/>
                </a:cubicBezTo>
                <a:cubicBezTo>
                  <a:pt x="13026" y="41909"/>
                  <a:pt x="117448" y="-6069"/>
                  <a:pt x="122740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670A705A-1BCB-4F01-94ED-D691EFFF09D2}"/>
              </a:ext>
            </a:extLst>
          </p:cNvPr>
          <p:cNvSpPr/>
          <p:nvPr/>
        </p:nvSpPr>
        <p:spPr>
          <a:xfrm>
            <a:off x="5352261" y="8407262"/>
            <a:ext cx="173777" cy="211856"/>
          </a:xfrm>
          <a:custGeom>
            <a:avLst/>
            <a:gdLst>
              <a:gd name="connsiteX0" fmla="*/ 119322 w 173777"/>
              <a:gd name="connsiteY0" fmla="*/ 138 h 211856"/>
              <a:gd name="connsiteX1" fmla="*/ 132022 w 173777"/>
              <a:gd name="connsiteY1" fmla="*/ 72105 h 211856"/>
              <a:gd name="connsiteX2" fmla="*/ 64289 w 173777"/>
              <a:gd name="connsiteY2" fmla="*/ 122905 h 211856"/>
              <a:gd name="connsiteX3" fmla="*/ 64289 w 173777"/>
              <a:gd name="connsiteY3" fmla="*/ 211805 h 211856"/>
              <a:gd name="connsiteX4" fmla="*/ 32539 w 173777"/>
              <a:gd name="connsiteY4" fmla="*/ 135605 h 211856"/>
              <a:gd name="connsiteX5" fmla="*/ 7139 w 173777"/>
              <a:gd name="connsiteY5" fmla="*/ 120788 h 211856"/>
              <a:gd name="connsiteX6" fmla="*/ 170122 w 173777"/>
              <a:gd name="connsiteY6" fmla="*/ 55171 h 211856"/>
              <a:gd name="connsiteX7" fmla="*/ 119322 w 173777"/>
              <a:gd name="connsiteY7" fmla="*/ 138 h 211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77" h="211856">
                <a:moveTo>
                  <a:pt x="119322" y="138"/>
                </a:moveTo>
                <a:cubicBezTo>
                  <a:pt x="112972" y="2960"/>
                  <a:pt x="141194" y="51644"/>
                  <a:pt x="132022" y="72105"/>
                </a:cubicBezTo>
                <a:cubicBezTo>
                  <a:pt x="122850" y="92566"/>
                  <a:pt x="75578" y="99622"/>
                  <a:pt x="64289" y="122905"/>
                </a:cubicBezTo>
                <a:cubicBezTo>
                  <a:pt x="53000" y="146188"/>
                  <a:pt x="69581" y="209688"/>
                  <a:pt x="64289" y="211805"/>
                </a:cubicBezTo>
                <a:cubicBezTo>
                  <a:pt x="58997" y="213922"/>
                  <a:pt x="42064" y="150775"/>
                  <a:pt x="32539" y="135605"/>
                </a:cubicBezTo>
                <a:cubicBezTo>
                  <a:pt x="23014" y="120435"/>
                  <a:pt x="-15791" y="134194"/>
                  <a:pt x="7139" y="120788"/>
                </a:cubicBezTo>
                <a:cubicBezTo>
                  <a:pt x="30069" y="107382"/>
                  <a:pt x="150719" y="72104"/>
                  <a:pt x="170122" y="55171"/>
                </a:cubicBezTo>
                <a:cubicBezTo>
                  <a:pt x="189525" y="38238"/>
                  <a:pt x="125672" y="-2684"/>
                  <a:pt x="119322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2730EC67-1BB2-485F-A450-6434BA4C781E}"/>
              </a:ext>
            </a:extLst>
          </p:cNvPr>
          <p:cNvSpPr/>
          <p:nvPr/>
        </p:nvSpPr>
        <p:spPr>
          <a:xfrm>
            <a:off x="3694754" y="8391525"/>
            <a:ext cx="72627" cy="708198"/>
          </a:xfrm>
          <a:custGeom>
            <a:avLst/>
            <a:gdLst>
              <a:gd name="connsiteX0" fmla="*/ 72384 w 72627"/>
              <a:gd name="connsiteY0" fmla="*/ 0 h 708198"/>
              <a:gd name="connsiteX1" fmla="*/ 4121 w 72627"/>
              <a:gd name="connsiteY1" fmla="*/ 177800 h 708198"/>
              <a:gd name="connsiteX2" fmla="*/ 12059 w 72627"/>
              <a:gd name="connsiteY2" fmla="*/ 417513 h 708198"/>
              <a:gd name="connsiteX3" fmla="*/ 48571 w 72627"/>
              <a:gd name="connsiteY3" fmla="*/ 704850 h 708198"/>
              <a:gd name="connsiteX4" fmla="*/ 45396 w 72627"/>
              <a:gd name="connsiteY4" fmla="*/ 549275 h 708198"/>
              <a:gd name="connsiteX5" fmla="*/ 27934 w 72627"/>
              <a:gd name="connsiteY5" fmla="*/ 179388 h 708198"/>
              <a:gd name="connsiteX6" fmla="*/ 72384 w 72627"/>
              <a:gd name="connsiteY6" fmla="*/ 0 h 70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27" h="708198">
                <a:moveTo>
                  <a:pt x="72384" y="0"/>
                </a:moveTo>
                <a:cubicBezTo>
                  <a:pt x="68415" y="-265"/>
                  <a:pt x="14175" y="108215"/>
                  <a:pt x="4121" y="177800"/>
                </a:cubicBezTo>
                <a:cubicBezTo>
                  <a:pt x="-5933" y="247385"/>
                  <a:pt x="4651" y="329671"/>
                  <a:pt x="12059" y="417513"/>
                </a:cubicBezTo>
                <a:cubicBezTo>
                  <a:pt x="19467" y="505355"/>
                  <a:pt x="43015" y="682890"/>
                  <a:pt x="48571" y="704850"/>
                </a:cubicBezTo>
                <a:cubicBezTo>
                  <a:pt x="54127" y="726810"/>
                  <a:pt x="48835" y="636852"/>
                  <a:pt x="45396" y="549275"/>
                </a:cubicBezTo>
                <a:cubicBezTo>
                  <a:pt x="41957" y="461698"/>
                  <a:pt x="25288" y="266436"/>
                  <a:pt x="27934" y="179388"/>
                </a:cubicBezTo>
                <a:cubicBezTo>
                  <a:pt x="30580" y="92340"/>
                  <a:pt x="76353" y="265"/>
                  <a:pt x="723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43346692-3D41-429F-A15A-6034E60A9B5F}"/>
              </a:ext>
            </a:extLst>
          </p:cNvPr>
          <p:cNvSpPr/>
          <p:nvPr/>
        </p:nvSpPr>
        <p:spPr>
          <a:xfrm>
            <a:off x="3749647" y="9111396"/>
            <a:ext cx="504419" cy="710712"/>
          </a:xfrm>
          <a:custGeom>
            <a:avLst/>
            <a:gdLst>
              <a:gd name="connsiteX0" fmla="*/ 28 w 504419"/>
              <a:gd name="connsiteY0" fmla="*/ 854 h 710712"/>
              <a:gd name="connsiteX1" fmla="*/ 39716 w 504419"/>
              <a:gd name="connsiteY1" fmla="*/ 183417 h 710712"/>
              <a:gd name="connsiteX2" fmla="*/ 100041 w 504419"/>
              <a:gd name="connsiteY2" fmla="*/ 324704 h 710712"/>
              <a:gd name="connsiteX3" fmla="*/ 206403 w 504419"/>
              <a:gd name="connsiteY3" fmla="*/ 534254 h 710712"/>
              <a:gd name="connsiteX4" fmla="*/ 265141 w 504419"/>
              <a:gd name="connsiteY4" fmla="*/ 621567 h 710712"/>
              <a:gd name="connsiteX5" fmla="*/ 334991 w 504419"/>
              <a:gd name="connsiteY5" fmla="*/ 667604 h 710712"/>
              <a:gd name="connsiteX6" fmla="*/ 500091 w 504419"/>
              <a:gd name="connsiteY6" fmla="*/ 710467 h 710712"/>
              <a:gd name="connsiteX7" fmla="*/ 442941 w 504419"/>
              <a:gd name="connsiteY7" fmla="*/ 681892 h 710712"/>
              <a:gd name="connsiteX8" fmla="*/ 300066 w 504419"/>
              <a:gd name="connsiteY8" fmla="*/ 616804 h 710712"/>
              <a:gd name="connsiteX9" fmla="*/ 209578 w 504419"/>
              <a:gd name="connsiteY9" fmla="*/ 497742 h 710712"/>
              <a:gd name="connsiteX10" fmla="*/ 123853 w 504419"/>
              <a:gd name="connsiteY10" fmla="*/ 323117 h 710712"/>
              <a:gd name="connsiteX11" fmla="*/ 34953 w 504419"/>
              <a:gd name="connsiteY11" fmla="*/ 123092 h 710712"/>
              <a:gd name="connsiteX12" fmla="*/ 28 w 504419"/>
              <a:gd name="connsiteY12" fmla="*/ 854 h 71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4419" h="710712">
                <a:moveTo>
                  <a:pt x="28" y="854"/>
                </a:moveTo>
                <a:cubicBezTo>
                  <a:pt x="822" y="10908"/>
                  <a:pt x="23047" y="129442"/>
                  <a:pt x="39716" y="183417"/>
                </a:cubicBezTo>
                <a:cubicBezTo>
                  <a:pt x="56385" y="237392"/>
                  <a:pt x="72260" y="266231"/>
                  <a:pt x="100041" y="324704"/>
                </a:cubicBezTo>
                <a:cubicBezTo>
                  <a:pt x="127822" y="383177"/>
                  <a:pt x="178886" y="484777"/>
                  <a:pt x="206403" y="534254"/>
                </a:cubicBezTo>
                <a:cubicBezTo>
                  <a:pt x="233920" y="583731"/>
                  <a:pt x="243710" y="599342"/>
                  <a:pt x="265141" y="621567"/>
                </a:cubicBezTo>
                <a:cubicBezTo>
                  <a:pt x="286572" y="643792"/>
                  <a:pt x="295833" y="652787"/>
                  <a:pt x="334991" y="667604"/>
                </a:cubicBezTo>
                <a:cubicBezTo>
                  <a:pt x="374149" y="682421"/>
                  <a:pt x="482099" y="708086"/>
                  <a:pt x="500091" y="710467"/>
                </a:cubicBezTo>
                <a:cubicBezTo>
                  <a:pt x="518083" y="712848"/>
                  <a:pt x="476278" y="697502"/>
                  <a:pt x="442941" y="681892"/>
                </a:cubicBezTo>
                <a:cubicBezTo>
                  <a:pt x="409604" y="666282"/>
                  <a:pt x="338960" y="647496"/>
                  <a:pt x="300066" y="616804"/>
                </a:cubicBezTo>
                <a:cubicBezTo>
                  <a:pt x="261172" y="586112"/>
                  <a:pt x="238947" y="546690"/>
                  <a:pt x="209578" y="497742"/>
                </a:cubicBezTo>
                <a:cubicBezTo>
                  <a:pt x="180209" y="448794"/>
                  <a:pt x="152957" y="385559"/>
                  <a:pt x="123853" y="323117"/>
                </a:cubicBezTo>
                <a:cubicBezTo>
                  <a:pt x="94749" y="260675"/>
                  <a:pt x="54797" y="174421"/>
                  <a:pt x="34953" y="123092"/>
                </a:cubicBezTo>
                <a:cubicBezTo>
                  <a:pt x="15109" y="71763"/>
                  <a:pt x="-766" y="-9200"/>
                  <a:pt x="28" y="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71B43867-1487-4167-89CC-3807ADFDD4C8}"/>
              </a:ext>
            </a:extLst>
          </p:cNvPr>
          <p:cNvSpPr/>
          <p:nvPr/>
        </p:nvSpPr>
        <p:spPr>
          <a:xfrm>
            <a:off x="4712903" y="8478804"/>
            <a:ext cx="213140" cy="582183"/>
          </a:xfrm>
          <a:custGeom>
            <a:avLst/>
            <a:gdLst>
              <a:gd name="connsiteX0" fmla="*/ 213110 w 213140"/>
              <a:gd name="connsiteY0" fmla="*/ 34 h 582183"/>
              <a:gd name="connsiteX1" fmla="*/ 97222 w 213140"/>
              <a:gd name="connsiteY1" fmla="*/ 214346 h 582183"/>
              <a:gd name="connsiteX2" fmla="*/ 1972 w 213140"/>
              <a:gd name="connsiteY2" fmla="*/ 579471 h 582183"/>
              <a:gd name="connsiteX3" fmla="*/ 36897 w 213140"/>
              <a:gd name="connsiteY3" fmla="*/ 373096 h 582183"/>
              <a:gd name="connsiteX4" fmla="*/ 86110 w 213140"/>
              <a:gd name="connsiteY4" fmla="*/ 228634 h 582183"/>
              <a:gd name="connsiteX5" fmla="*/ 213110 w 213140"/>
              <a:gd name="connsiteY5" fmla="*/ 34 h 5821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140" h="582183">
                <a:moveTo>
                  <a:pt x="213110" y="34"/>
                </a:moveTo>
                <a:cubicBezTo>
                  <a:pt x="214962" y="-2347"/>
                  <a:pt x="132412" y="117773"/>
                  <a:pt x="97222" y="214346"/>
                </a:cubicBezTo>
                <a:cubicBezTo>
                  <a:pt x="62032" y="310919"/>
                  <a:pt x="12026" y="553013"/>
                  <a:pt x="1972" y="579471"/>
                </a:cubicBezTo>
                <a:cubicBezTo>
                  <a:pt x="-8082" y="605929"/>
                  <a:pt x="22874" y="431569"/>
                  <a:pt x="36897" y="373096"/>
                </a:cubicBezTo>
                <a:cubicBezTo>
                  <a:pt x="50920" y="314623"/>
                  <a:pt x="60975" y="291869"/>
                  <a:pt x="86110" y="228634"/>
                </a:cubicBezTo>
                <a:cubicBezTo>
                  <a:pt x="111245" y="165399"/>
                  <a:pt x="211258" y="2415"/>
                  <a:pt x="213110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9F9DB153-87DC-4EEE-BB31-5DFCA6CC31E9}"/>
              </a:ext>
            </a:extLst>
          </p:cNvPr>
          <p:cNvSpPr/>
          <p:nvPr/>
        </p:nvSpPr>
        <p:spPr>
          <a:xfrm>
            <a:off x="4260427" y="9101572"/>
            <a:ext cx="426470" cy="701292"/>
          </a:xfrm>
          <a:custGeom>
            <a:avLst/>
            <a:gdLst>
              <a:gd name="connsiteX0" fmla="*/ 424286 w 426470"/>
              <a:gd name="connsiteY0" fmla="*/ 2741 h 701292"/>
              <a:gd name="connsiteX1" fmla="*/ 365548 w 426470"/>
              <a:gd name="connsiteY1" fmla="*/ 198003 h 701292"/>
              <a:gd name="connsiteX2" fmla="*/ 306811 w 426470"/>
              <a:gd name="connsiteY2" fmla="*/ 339291 h 701292"/>
              <a:gd name="connsiteX3" fmla="*/ 184573 w 426470"/>
              <a:gd name="connsiteY3" fmla="*/ 529791 h 701292"/>
              <a:gd name="connsiteX4" fmla="*/ 423 w 426470"/>
              <a:gd name="connsiteY4" fmla="*/ 701241 h 701292"/>
              <a:gd name="connsiteX5" fmla="*/ 138536 w 426470"/>
              <a:gd name="connsiteY5" fmla="*/ 545666 h 701292"/>
              <a:gd name="connsiteX6" fmla="*/ 284586 w 426470"/>
              <a:gd name="connsiteY6" fmla="*/ 353578 h 701292"/>
              <a:gd name="connsiteX7" fmla="*/ 424286 w 426470"/>
              <a:gd name="connsiteY7" fmla="*/ 2741 h 7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470" h="701292">
                <a:moveTo>
                  <a:pt x="424286" y="2741"/>
                </a:moveTo>
                <a:cubicBezTo>
                  <a:pt x="437780" y="-23188"/>
                  <a:pt x="385127" y="141911"/>
                  <a:pt x="365548" y="198003"/>
                </a:cubicBezTo>
                <a:cubicBezTo>
                  <a:pt x="345969" y="254095"/>
                  <a:pt x="336973" y="283993"/>
                  <a:pt x="306811" y="339291"/>
                </a:cubicBezTo>
                <a:cubicBezTo>
                  <a:pt x="276649" y="394589"/>
                  <a:pt x="235638" y="469466"/>
                  <a:pt x="184573" y="529791"/>
                </a:cubicBezTo>
                <a:cubicBezTo>
                  <a:pt x="133508" y="590116"/>
                  <a:pt x="8096" y="698595"/>
                  <a:pt x="423" y="701241"/>
                </a:cubicBezTo>
                <a:cubicBezTo>
                  <a:pt x="-7250" y="703887"/>
                  <a:pt x="91175" y="603610"/>
                  <a:pt x="138536" y="545666"/>
                </a:cubicBezTo>
                <a:cubicBezTo>
                  <a:pt x="185897" y="487722"/>
                  <a:pt x="239078" y="442743"/>
                  <a:pt x="284586" y="353578"/>
                </a:cubicBezTo>
                <a:cubicBezTo>
                  <a:pt x="330094" y="264413"/>
                  <a:pt x="410792" y="28670"/>
                  <a:pt x="424286" y="2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D056B389-012A-421B-8841-3E6D3A34F47B}"/>
              </a:ext>
            </a:extLst>
          </p:cNvPr>
          <p:cNvSpPr/>
          <p:nvPr/>
        </p:nvSpPr>
        <p:spPr>
          <a:xfrm>
            <a:off x="4544945" y="8435345"/>
            <a:ext cx="242984" cy="386629"/>
          </a:xfrm>
          <a:custGeom>
            <a:avLst/>
            <a:gdLst>
              <a:gd name="connsiteX0" fmla="*/ 242955 w 242984"/>
              <a:gd name="connsiteY0" fmla="*/ 630 h 386629"/>
              <a:gd name="connsiteX1" fmla="*/ 85793 w 242984"/>
              <a:gd name="connsiteY1" fmla="*/ 116518 h 386629"/>
              <a:gd name="connsiteX2" fmla="*/ 68 w 242984"/>
              <a:gd name="connsiteY2" fmla="*/ 386393 h 386629"/>
              <a:gd name="connsiteX3" fmla="*/ 98493 w 242984"/>
              <a:gd name="connsiteY3" fmla="*/ 160968 h 386629"/>
              <a:gd name="connsiteX4" fmla="*/ 242955 w 242984"/>
              <a:gd name="connsiteY4" fmla="*/ 630 h 386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984" h="386629">
                <a:moveTo>
                  <a:pt x="242955" y="630"/>
                </a:moveTo>
                <a:cubicBezTo>
                  <a:pt x="240838" y="-6778"/>
                  <a:pt x="126274" y="52224"/>
                  <a:pt x="85793" y="116518"/>
                </a:cubicBezTo>
                <a:cubicBezTo>
                  <a:pt x="45312" y="180812"/>
                  <a:pt x="-2049" y="378985"/>
                  <a:pt x="68" y="386393"/>
                </a:cubicBezTo>
                <a:cubicBezTo>
                  <a:pt x="2185" y="393801"/>
                  <a:pt x="62774" y="224997"/>
                  <a:pt x="98493" y="160968"/>
                </a:cubicBezTo>
                <a:cubicBezTo>
                  <a:pt x="134212" y="96939"/>
                  <a:pt x="245072" y="8038"/>
                  <a:pt x="242955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7CD5CF97-E0FB-4630-9019-C2AB7B6CC451}"/>
              </a:ext>
            </a:extLst>
          </p:cNvPr>
          <p:cNvSpPr/>
          <p:nvPr/>
        </p:nvSpPr>
        <p:spPr>
          <a:xfrm>
            <a:off x="4451449" y="8878888"/>
            <a:ext cx="93785" cy="376237"/>
          </a:xfrm>
          <a:custGeom>
            <a:avLst/>
            <a:gdLst>
              <a:gd name="connsiteX0" fmla="*/ 93564 w 93785"/>
              <a:gd name="connsiteY0" fmla="*/ 0 h 376237"/>
              <a:gd name="connsiteX1" fmla="*/ 15776 w 93785"/>
              <a:gd name="connsiteY1" fmla="*/ 157162 h 376237"/>
              <a:gd name="connsiteX2" fmla="*/ 1489 w 93785"/>
              <a:gd name="connsiteY2" fmla="*/ 376237 h 376237"/>
              <a:gd name="connsiteX3" fmla="*/ 38001 w 93785"/>
              <a:gd name="connsiteY3" fmla="*/ 158750 h 376237"/>
              <a:gd name="connsiteX4" fmla="*/ 93564 w 93785"/>
              <a:gd name="connsiteY4" fmla="*/ 0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785" h="376237">
                <a:moveTo>
                  <a:pt x="93564" y="0"/>
                </a:moveTo>
                <a:cubicBezTo>
                  <a:pt x="89860" y="-265"/>
                  <a:pt x="31122" y="94456"/>
                  <a:pt x="15776" y="157162"/>
                </a:cubicBezTo>
                <a:cubicBezTo>
                  <a:pt x="430" y="219868"/>
                  <a:pt x="-2215" y="375972"/>
                  <a:pt x="1489" y="376237"/>
                </a:cubicBezTo>
                <a:cubicBezTo>
                  <a:pt x="5193" y="376502"/>
                  <a:pt x="22391" y="221985"/>
                  <a:pt x="38001" y="158750"/>
                </a:cubicBezTo>
                <a:cubicBezTo>
                  <a:pt x="53611" y="95515"/>
                  <a:pt x="97268" y="265"/>
                  <a:pt x="9356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CC8A6024-215A-47A5-9F6C-0E0BD9961045}"/>
              </a:ext>
            </a:extLst>
          </p:cNvPr>
          <p:cNvSpPr/>
          <p:nvPr/>
        </p:nvSpPr>
        <p:spPr>
          <a:xfrm>
            <a:off x="4127200" y="9304247"/>
            <a:ext cx="306745" cy="277638"/>
          </a:xfrm>
          <a:custGeom>
            <a:avLst/>
            <a:gdLst>
              <a:gd name="connsiteX0" fmla="*/ 306688 w 306745"/>
              <a:gd name="connsiteY0" fmla="*/ 91 h 277638"/>
              <a:gd name="connsiteX1" fmla="*/ 232075 w 306745"/>
              <a:gd name="connsiteY1" fmla="*/ 98516 h 277638"/>
              <a:gd name="connsiteX2" fmla="*/ 300 w 306745"/>
              <a:gd name="connsiteY2" fmla="*/ 276316 h 277638"/>
              <a:gd name="connsiteX3" fmla="*/ 184450 w 306745"/>
              <a:gd name="connsiteY3" fmla="*/ 176303 h 277638"/>
              <a:gd name="connsiteX4" fmla="*/ 243188 w 306745"/>
              <a:gd name="connsiteY4" fmla="*/ 114391 h 277638"/>
              <a:gd name="connsiteX5" fmla="*/ 306688 w 306745"/>
              <a:gd name="connsiteY5" fmla="*/ 91 h 27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745" h="277638">
                <a:moveTo>
                  <a:pt x="306688" y="91"/>
                </a:moveTo>
                <a:cubicBezTo>
                  <a:pt x="304836" y="-2555"/>
                  <a:pt x="283140" y="52479"/>
                  <a:pt x="232075" y="98516"/>
                </a:cubicBezTo>
                <a:cubicBezTo>
                  <a:pt x="181010" y="144553"/>
                  <a:pt x="8237" y="263352"/>
                  <a:pt x="300" y="276316"/>
                </a:cubicBezTo>
                <a:cubicBezTo>
                  <a:pt x="-7637" y="289280"/>
                  <a:pt x="143969" y="203290"/>
                  <a:pt x="184450" y="176303"/>
                </a:cubicBezTo>
                <a:cubicBezTo>
                  <a:pt x="224931" y="149316"/>
                  <a:pt x="220963" y="146405"/>
                  <a:pt x="243188" y="114391"/>
                </a:cubicBezTo>
                <a:cubicBezTo>
                  <a:pt x="265413" y="82377"/>
                  <a:pt x="308540" y="2737"/>
                  <a:pt x="306688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65AAC055-AB44-4D17-B6CE-3D6AE9B24276}"/>
              </a:ext>
            </a:extLst>
          </p:cNvPr>
          <p:cNvSpPr/>
          <p:nvPr/>
        </p:nvSpPr>
        <p:spPr>
          <a:xfrm>
            <a:off x="4598011" y="8778834"/>
            <a:ext cx="85260" cy="236016"/>
          </a:xfrm>
          <a:custGeom>
            <a:avLst/>
            <a:gdLst>
              <a:gd name="connsiteX0" fmla="*/ 85114 w 85260"/>
              <a:gd name="connsiteY0" fmla="*/ 41 h 236016"/>
              <a:gd name="connsiteX1" fmla="*/ 26377 w 85260"/>
              <a:gd name="connsiteY1" fmla="*/ 141329 h 236016"/>
              <a:gd name="connsiteX2" fmla="*/ 10502 w 85260"/>
              <a:gd name="connsiteY2" fmla="*/ 234991 h 236016"/>
              <a:gd name="connsiteX3" fmla="*/ 4152 w 85260"/>
              <a:gd name="connsiteY3" fmla="*/ 187366 h 236016"/>
              <a:gd name="connsiteX4" fmla="*/ 7327 w 85260"/>
              <a:gd name="connsiteY4" fmla="*/ 127041 h 236016"/>
              <a:gd name="connsiteX5" fmla="*/ 85114 w 85260"/>
              <a:gd name="connsiteY5" fmla="*/ 41 h 23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5260" h="236016">
                <a:moveTo>
                  <a:pt x="85114" y="41"/>
                </a:moveTo>
                <a:cubicBezTo>
                  <a:pt x="88289" y="2422"/>
                  <a:pt x="38812" y="102171"/>
                  <a:pt x="26377" y="141329"/>
                </a:cubicBezTo>
                <a:cubicBezTo>
                  <a:pt x="13942" y="180487"/>
                  <a:pt x="14206" y="227318"/>
                  <a:pt x="10502" y="234991"/>
                </a:cubicBezTo>
                <a:cubicBezTo>
                  <a:pt x="6798" y="242664"/>
                  <a:pt x="4681" y="205358"/>
                  <a:pt x="4152" y="187366"/>
                </a:cubicBezTo>
                <a:cubicBezTo>
                  <a:pt x="3623" y="169374"/>
                  <a:pt x="-6696" y="155087"/>
                  <a:pt x="7327" y="127041"/>
                </a:cubicBezTo>
                <a:cubicBezTo>
                  <a:pt x="21350" y="98995"/>
                  <a:pt x="81939" y="-2340"/>
                  <a:pt x="85114" y="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74F4D59F-4F0E-4752-B108-847CB0C81A19}"/>
              </a:ext>
            </a:extLst>
          </p:cNvPr>
          <p:cNvSpPr/>
          <p:nvPr/>
        </p:nvSpPr>
        <p:spPr>
          <a:xfrm>
            <a:off x="6722505" y="7259936"/>
            <a:ext cx="192995" cy="1077670"/>
          </a:xfrm>
          <a:custGeom>
            <a:avLst/>
            <a:gdLst>
              <a:gd name="connsiteX0" fmla="*/ 192645 w 192995"/>
              <a:gd name="connsiteY0" fmla="*/ 231 h 1077670"/>
              <a:gd name="connsiteX1" fmla="*/ 112212 w 192995"/>
              <a:gd name="connsiteY1" fmla="*/ 681797 h 1077670"/>
              <a:gd name="connsiteX2" fmla="*/ 28 w 192995"/>
              <a:gd name="connsiteY2" fmla="*/ 1075497 h 1077670"/>
              <a:gd name="connsiteX3" fmla="*/ 101628 w 192995"/>
              <a:gd name="connsiteY3" fmla="*/ 829964 h 1077670"/>
              <a:gd name="connsiteX4" fmla="*/ 139728 w 192995"/>
              <a:gd name="connsiteY4" fmla="*/ 607714 h 1077670"/>
              <a:gd name="connsiteX5" fmla="*/ 192645 w 192995"/>
              <a:gd name="connsiteY5" fmla="*/ 231 h 1077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2995" h="1077670">
                <a:moveTo>
                  <a:pt x="192645" y="231"/>
                </a:moveTo>
                <a:cubicBezTo>
                  <a:pt x="188059" y="12578"/>
                  <a:pt x="144315" y="502586"/>
                  <a:pt x="112212" y="681797"/>
                </a:cubicBezTo>
                <a:cubicBezTo>
                  <a:pt x="80109" y="861008"/>
                  <a:pt x="1792" y="1050803"/>
                  <a:pt x="28" y="1075497"/>
                </a:cubicBezTo>
                <a:cubicBezTo>
                  <a:pt x="-1736" y="1100191"/>
                  <a:pt x="78345" y="907928"/>
                  <a:pt x="101628" y="829964"/>
                </a:cubicBezTo>
                <a:cubicBezTo>
                  <a:pt x="124911" y="752000"/>
                  <a:pt x="123853" y="741769"/>
                  <a:pt x="139728" y="607714"/>
                </a:cubicBezTo>
                <a:cubicBezTo>
                  <a:pt x="155603" y="473659"/>
                  <a:pt x="197231" y="-12116"/>
                  <a:pt x="192645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C9FDDF4A-0DD8-49BB-A2B0-5C1006E89158}"/>
              </a:ext>
            </a:extLst>
          </p:cNvPr>
          <p:cNvSpPr/>
          <p:nvPr/>
        </p:nvSpPr>
        <p:spPr>
          <a:xfrm>
            <a:off x="6044603" y="8178284"/>
            <a:ext cx="818118" cy="952886"/>
          </a:xfrm>
          <a:custGeom>
            <a:avLst/>
            <a:gdLst>
              <a:gd name="connsiteX0" fmla="*/ 817630 w 818118"/>
              <a:gd name="connsiteY0" fmla="*/ 516 h 952886"/>
              <a:gd name="connsiteX1" fmla="*/ 709680 w 818118"/>
              <a:gd name="connsiteY1" fmla="*/ 277799 h 952886"/>
              <a:gd name="connsiteX2" fmla="*/ 328680 w 818118"/>
              <a:gd name="connsiteY2" fmla="*/ 665149 h 952886"/>
              <a:gd name="connsiteX3" fmla="*/ 2714 w 818118"/>
              <a:gd name="connsiteY3" fmla="*/ 950899 h 952886"/>
              <a:gd name="connsiteX4" fmla="*/ 186864 w 818118"/>
              <a:gd name="connsiteY4" fmla="*/ 777333 h 952886"/>
              <a:gd name="connsiteX5" fmla="*/ 430280 w 818118"/>
              <a:gd name="connsiteY5" fmla="*/ 502166 h 952886"/>
              <a:gd name="connsiteX6" fmla="*/ 735080 w 818118"/>
              <a:gd name="connsiteY6" fmla="*/ 216416 h 952886"/>
              <a:gd name="connsiteX7" fmla="*/ 817630 w 818118"/>
              <a:gd name="connsiteY7" fmla="*/ 516 h 952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8118" h="952886">
                <a:moveTo>
                  <a:pt x="817630" y="516"/>
                </a:moveTo>
                <a:cubicBezTo>
                  <a:pt x="813397" y="10746"/>
                  <a:pt x="791172" y="167027"/>
                  <a:pt x="709680" y="277799"/>
                </a:cubicBezTo>
                <a:cubicBezTo>
                  <a:pt x="628188" y="388571"/>
                  <a:pt x="446508" y="552966"/>
                  <a:pt x="328680" y="665149"/>
                </a:cubicBezTo>
                <a:cubicBezTo>
                  <a:pt x="210852" y="777332"/>
                  <a:pt x="26350" y="932202"/>
                  <a:pt x="2714" y="950899"/>
                </a:cubicBezTo>
                <a:cubicBezTo>
                  <a:pt x="-20922" y="969596"/>
                  <a:pt x="115603" y="852122"/>
                  <a:pt x="186864" y="777333"/>
                </a:cubicBezTo>
                <a:cubicBezTo>
                  <a:pt x="258125" y="702544"/>
                  <a:pt x="338911" y="595652"/>
                  <a:pt x="430280" y="502166"/>
                </a:cubicBezTo>
                <a:cubicBezTo>
                  <a:pt x="521649" y="408680"/>
                  <a:pt x="671227" y="298261"/>
                  <a:pt x="735080" y="216416"/>
                </a:cubicBezTo>
                <a:cubicBezTo>
                  <a:pt x="798933" y="134571"/>
                  <a:pt x="821863" y="-9714"/>
                  <a:pt x="817630" y="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97F9C800-DDAC-4345-B094-1EAFA41C75CC}"/>
              </a:ext>
            </a:extLst>
          </p:cNvPr>
          <p:cNvSpPr/>
          <p:nvPr/>
        </p:nvSpPr>
        <p:spPr>
          <a:xfrm>
            <a:off x="5981488" y="8222892"/>
            <a:ext cx="378148" cy="976876"/>
          </a:xfrm>
          <a:custGeom>
            <a:avLst/>
            <a:gdLst>
              <a:gd name="connsiteX0" fmla="*/ 376979 w 378148"/>
              <a:gd name="connsiteY0" fmla="*/ 6708 h 976876"/>
              <a:gd name="connsiteX1" fmla="*/ 205529 w 378148"/>
              <a:gd name="connsiteY1" fmla="*/ 533758 h 976876"/>
              <a:gd name="connsiteX2" fmla="*/ 4445 w 378148"/>
              <a:gd name="connsiteY2" fmla="*/ 971908 h 976876"/>
              <a:gd name="connsiteX3" fmla="*/ 82762 w 378148"/>
              <a:gd name="connsiteY3" fmla="*/ 739075 h 976876"/>
              <a:gd name="connsiteX4" fmla="*/ 271145 w 378148"/>
              <a:gd name="connsiteY4" fmla="*/ 267058 h 976876"/>
              <a:gd name="connsiteX5" fmla="*/ 376979 w 378148"/>
              <a:gd name="connsiteY5" fmla="*/ 6708 h 97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8148" h="976876">
                <a:moveTo>
                  <a:pt x="376979" y="6708"/>
                </a:moveTo>
                <a:cubicBezTo>
                  <a:pt x="366043" y="51158"/>
                  <a:pt x="267618" y="372891"/>
                  <a:pt x="205529" y="533758"/>
                </a:cubicBezTo>
                <a:cubicBezTo>
                  <a:pt x="143440" y="694625"/>
                  <a:pt x="24906" y="937689"/>
                  <a:pt x="4445" y="971908"/>
                </a:cubicBezTo>
                <a:cubicBezTo>
                  <a:pt x="-16016" y="1006127"/>
                  <a:pt x="38312" y="856550"/>
                  <a:pt x="82762" y="739075"/>
                </a:cubicBezTo>
                <a:cubicBezTo>
                  <a:pt x="127212" y="621600"/>
                  <a:pt x="222462" y="385239"/>
                  <a:pt x="271145" y="267058"/>
                </a:cubicBezTo>
                <a:cubicBezTo>
                  <a:pt x="319828" y="148877"/>
                  <a:pt x="387915" y="-37742"/>
                  <a:pt x="376979" y="6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DB921022-2246-4701-BE87-9527D1059BF3}"/>
              </a:ext>
            </a:extLst>
          </p:cNvPr>
          <p:cNvSpPr/>
          <p:nvPr/>
        </p:nvSpPr>
        <p:spPr>
          <a:xfrm>
            <a:off x="5285081" y="9207381"/>
            <a:ext cx="695063" cy="593337"/>
          </a:xfrm>
          <a:custGeom>
            <a:avLst/>
            <a:gdLst>
              <a:gd name="connsiteX0" fmla="*/ 692386 w 695063"/>
              <a:gd name="connsiteY0" fmla="*/ 119 h 593337"/>
              <a:gd name="connsiteX1" fmla="*/ 542102 w 695063"/>
              <a:gd name="connsiteY1" fmla="*/ 169452 h 593337"/>
              <a:gd name="connsiteX2" fmla="*/ 10819 w 695063"/>
              <a:gd name="connsiteY2" fmla="*/ 586436 h 593337"/>
              <a:gd name="connsiteX3" fmla="*/ 171686 w 695063"/>
              <a:gd name="connsiteY3" fmla="*/ 440386 h 593337"/>
              <a:gd name="connsiteX4" fmla="*/ 448969 w 695063"/>
              <a:gd name="connsiteY4" fmla="*/ 190619 h 593337"/>
              <a:gd name="connsiteX5" fmla="*/ 692386 w 695063"/>
              <a:gd name="connsiteY5" fmla="*/ 119 h 593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5063" h="593337">
                <a:moveTo>
                  <a:pt x="692386" y="119"/>
                </a:moveTo>
                <a:cubicBezTo>
                  <a:pt x="707908" y="-3409"/>
                  <a:pt x="655696" y="71733"/>
                  <a:pt x="542102" y="169452"/>
                </a:cubicBezTo>
                <a:cubicBezTo>
                  <a:pt x="428507" y="267172"/>
                  <a:pt x="72555" y="541280"/>
                  <a:pt x="10819" y="586436"/>
                </a:cubicBezTo>
                <a:cubicBezTo>
                  <a:pt x="-50917" y="631592"/>
                  <a:pt x="171686" y="440386"/>
                  <a:pt x="171686" y="440386"/>
                </a:cubicBezTo>
                <a:cubicBezTo>
                  <a:pt x="244711" y="374417"/>
                  <a:pt x="366066" y="262233"/>
                  <a:pt x="448969" y="190619"/>
                </a:cubicBezTo>
                <a:cubicBezTo>
                  <a:pt x="531872" y="119005"/>
                  <a:pt x="676864" y="3647"/>
                  <a:pt x="692386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7B6F04CE-FE09-4707-A9A5-66574052C56C}"/>
              </a:ext>
            </a:extLst>
          </p:cNvPr>
          <p:cNvSpPr/>
          <p:nvPr/>
        </p:nvSpPr>
        <p:spPr>
          <a:xfrm>
            <a:off x="4643578" y="9783078"/>
            <a:ext cx="659922" cy="447561"/>
          </a:xfrm>
          <a:custGeom>
            <a:avLst/>
            <a:gdLst>
              <a:gd name="connsiteX0" fmla="*/ 658672 w 659922"/>
              <a:gd name="connsiteY0" fmla="*/ 155 h 447561"/>
              <a:gd name="connsiteX1" fmla="*/ 203589 w 659922"/>
              <a:gd name="connsiteY1" fmla="*/ 338822 h 447561"/>
              <a:gd name="connsiteX2" fmla="*/ 2505 w 659922"/>
              <a:gd name="connsiteY2" fmla="*/ 446772 h 447561"/>
              <a:gd name="connsiteX3" fmla="*/ 328472 w 659922"/>
              <a:gd name="connsiteY3" fmla="*/ 296489 h 447561"/>
              <a:gd name="connsiteX4" fmla="*/ 658672 w 659922"/>
              <a:gd name="connsiteY4" fmla="*/ 155 h 447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9922" h="447561">
                <a:moveTo>
                  <a:pt x="658672" y="155"/>
                </a:moveTo>
                <a:cubicBezTo>
                  <a:pt x="637858" y="7210"/>
                  <a:pt x="312950" y="264386"/>
                  <a:pt x="203589" y="338822"/>
                </a:cubicBezTo>
                <a:cubicBezTo>
                  <a:pt x="94228" y="413258"/>
                  <a:pt x="-18309" y="453827"/>
                  <a:pt x="2505" y="446772"/>
                </a:cubicBezTo>
                <a:cubicBezTo>
                  <a:pt x="23319" y="439717"/>
                  <a:pt x="221933" y="365281"/>
                  <a:pt x="328472" y="296489"/>
                </a:cubicBezTo>
                <a:cubicBezTo>
                  <a:pt x="435011" y="227697"/>
                  <a:pt x="679486" y="-6900"/>
                  <a:pt x="658672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97ABFED-00D1-4D31-A56E-7CA376B3BD13}"/>
              </a:ext>
            </a:extLst>
          </p:cNvPr>
          <p:cNvSpPr/>
          <p:nvPr/>
        </p:nvSpPr>
        <p:spPr>
          <a:xfrm>
            <a:off x="5441734" y="8694626"/>
            <a:ext cx="252133" cy="960989"/>
          </a:xfrm>
          <a:custGeom>
            <a:avLst/>
            <a:gdLst>
              <a:gd name="connsiteX0" fmla="*/ 252099 w 252133"/>
              <a:gd name="connsiteY0" fmla="*/ 641 h 960989"/>
              <a:gd name="connsiteX1" fmla="*/ 171666 w 252133"/>
              <a:gd name="connsiteY1" fmla="*/ 464191 h 960989"/>
              <a:gd name="connsiteX2" fmla="*/ 4449 w 252133"/>
              <a:gd name="connsiteY2" fmla="*/ 946791 h 960989"/>
              <a:gd name="connsiteX3" fmla="*/ 59483 w 252133"/>
              <a:gd name="connsiteY3" fmla="*/ 809207 h 960989"/>
              <a:gd name="connsiteX4" fmla="*/ 180133 w 252133"/>
              <a:gd name="connsiteY4" fmla="*/ 565791 h 960989"/>
              <a:gd name="connsiteX5" fmla="*/ 252099 w 252133"/>
              <a:gd name="connsiteY5" fmla="*/ 641 h 96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133" h="960989">
                <a:moveTo>
                  <a:pt x="252099" y="641"/>
                </a:moveTo>
                <a:cubicBezTo>
                  <a:pt x="250688" y="-16292"/>
                  <a:pt x="212941" y="306499"/>
                  <a:pt x="171666" y="464191"/>
                </a:cubicBezTo>
                <a:cubicBezTo>
                  <a:pt x="130391" y="621883"/>
                  <a:pt x="23146" y="889288"/>
                  <a:pt x="4449" y="946791"/>
                </a:cubicBezTo>
                <a:cubicBezTo>
                  <a:pt x="-14248" y="1004294"/>
                  <a:pt x="30202" y="872707"/>
                  <a:pt x="59483" y="809207"/>
                </a:cubicBezTo>
                <a:cubicBezTo>
                  <a:pt x="88764" y="745707"/>
                  <a:pt x="148736" y="696319"/>
                  <a:pt x="180133" y="565791"/>
                </a:cubicBezTo>
                <a:cubicBezTo>
                  <a:pt x="211530" y="435263"/>
                  <a:pt x="253510" y="17574"/>
                  <a:pt x="252099" y="6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FD967734-7B5C-4DC0-AA23-5B46A57F04A7}"/>
              </a:ext>
            </a:extLst>
          </p:cNvPr>
          <p:cNvSpPr/>
          <p:nvPr/>
        </p:nvSpPr>
        <p:spPr>
          <a:xfrm>
            <a:off x="3524102" y="9493169"/>
            <a:ext cx="1095761" cy="769442"/>
          </a:xfrm>
          <a:custGeom>
            <a:avLst/>
            <a:gdLst>
              <a:gd name="connsiteX0" fmla="*/ 148 w 1095761"/>
              <a:gd name="connsiteY0" fmla="*/ 81 h 769442"/>
              <a:gd name="connsiteX1" fmla="*/ 435123 w 1095761"/>
              <a:gd name="connsiteY1" fmla="*/ 577931 h 769442"/>
              <a:gd name="connsiteX2" fmla="*/ 517673 w 1095761"/>
              <a:gd name="connsiteY2" fmla="*/ 631906 h 769442"/>
              <a:gd name="connsiteX3" fmla="*/ 1095523 w 1095761"/>
              <a:gd name="connsiteY3" fmla="*/ 768431 h 769442"/>
              <a:gd name="connsiteX4" fmla="*/ 587523 w 1095761"/>
              <a:gd name="connsiteY4" fmla="*/ 685881 h 769442"/>
              <a:gd name="connsiteX5" fmla="*/ 485923 w 1095761"/>
              <a:gd name="connsiteY5" fmla="*/ 536656 h 769442"/>
              <a:gd name="connsiteX6" fmla="*/ 148 w 1095761"/>
              <a:gd name="connsiteY6" fmla="*/ 81 h 769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5761" h="769442">
                <a:moveTo>
                  <a:pt x="148" y="81"/>
                </a:moveTo>
                <a:cubicBezTo>
                  <a:pt x="-8319" y="6960"/>
                  <a:pt x="348869" y="472627"/>
                  <a:pt x="435123" y="577931"/>
                </a:cubicBezTo>
                <a:cubicBezTo>
                  <a:pt x="521377" y="683235"/>
                  <a:pt x="407606" y="600156"/>
                  <a:pt x="517673" y="631906"/>
                </a:cubicBezTo>
                <a:cubicBezTo>
                  <a:pt x="627740" y="663656"/>
                  <a:pt x="1083881" y="759435"/>
                  <a:pt x="1095523" y="768431"/>
                </a:cubicBezTo>
                <a:cubicBezTo>
                  <a:pt x="1107165" y="777427"/>
                  <a:pt x="689123" y="724510"/>
                  <a:pt x="587523" y="685881"/>
                </a:cubicBezTo>
                <a:cubicBezTo>
                  <a:pt x="485923" y="647252"/>
                  <a:pt x="576411" y="647781"/>
                  <a:pt x="485923" y="536656"/>
                </a:cubicBezTo>
                <a:cubicBezTo>
                  <a:pt x="395436" y="425531"/>
                  <a:pt x="8615" y="-6798"/>
                  <a:pt x="148" y="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56B7CA26-CF5D-48EA-A89E-6E33E5EF4004}"/>
              </a:ext>
            </a:extLst>
          </p:cNvPr>
          <p:cNvSpPr/>
          <p:nvPr/>
        </p:nvSpPr>
        <p:spPr>
          <a:xfrm>
            <a:off x="3096691" y="8417129"/>
            <a:ext cx="283928" cy="677205"/>
          </a:xfrm>
          <a:custGeom>
            <a:avLst/>
            <a:gdLst>
              <a:gd name="connsiteX0" fmla="*/ 522 w 283928"/>
              <a:gd name="connsiteY0" fmla="*/ 2971 h 677205"/>
              <a:gd name="connsiteX1" fmla="*/ 264047 w 283928"/>
              <a:gd name="connsiteY1" fmla="*/ 634796 h 677205"/>
              <a:gd name="connsiteX2" fmla="*/ 260872 w 283928"/>
              <a:gd name="connsiteY2" fmla="*/ 607809 h 677205"/>
              <a:gd name="connsiteX3" fmla="*/ 225947 w 283928"/>
              <a:gd name="connsiteY3" fmla="*/ 515734 h 677205"/>
              <a:gd name="connsiteX4" fmla="*/ 205309 w 283928"/>
              <a:gd name="connsiteY4" fmla="*/ 447471 h 677205"/>
              <a:gd name="connsiteX5" fmla="*/ 195784 w 283928"/>
              <a:gd name="connsiteY5" fmla="*/ 398259 h 677205"/>
              <a:gd name="connsiteX6" fmla="*/ 522 w 283928"/>
              <a:gd name="connsiteY6" fmla="*/ 2971 h 677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928" h="677205">
                <a:moveTo>
                  <a:pt x="522" y="2971"/>
                </a:moveTo>
                <a:cubicBezTo>
                  <a:pt x="11899" y="42394"/>
                  <a:pt x="220655" y="533990"/>
                  <a:pt x="264047" y="634796"/>
                </a:cubicBezTo>
                <a:cubicBezTo>
                  <a:pt x="307439" y="735602"/>
                  <a:pt x="267222" y="627653"/>
                  <a:pt x="260872" y="607809"/>
                </a:cubicBezTo>
                <a:cubicBezTo>
                  <a:pt x="254522" y="587965"/>
                  <a:pt x="235207" y="542457"/>
                  <a:pt x="225947" y="515734"/>
                </a:cubicBezTo>
                <a:cubicBezTo>
                  <a:pt x="216687" y="489011"/>
                  <a:pt x="210336" y="467050"/>
                  <a:pt x="205309" y="447471"/>
                </a:cubicBezTo>
                <a:cubicBezTo>
                  <a:pt x="200282" y="427892"/>
                  <a:pt x="224623" y="468373"/>
                  <a:pt x="195784" y="398259"/>
                </a:cubicBezTo>
                <a:cubicBezTo>
                  <a:pt x="166945" y="328145"/>
                  <a:pt x="-10855" y="-36452"/>
                  <a:pt x="522" y="2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B97FE32C-946E-43F8-B0C5-BEFAD9866274}"/>
              </a:ext>
            </a:extLst>
          </p:cNvPr>
          <p:cNvSpPr/>
          <p:nvPr/>
        </p:nvSpPr>
        <p:spPr>
          <a:xfrm>
            <a:off x="3381285" y="9093835"/>
            <a:ext cx="169286" cy="439322"/>
          </a:xfrm>
          <a:custGeom>
            <a:avLst/>
            <a:gdLst>
              <a:gd name="connsiteX0" fmla="*/ 90 w 169286"/>
              <a:gd name="connsiteY0" fmla="*/ 953 h 439322"/>
              <a:gd name="connsiteX1" fmla="*/ 155665 w 169286"/>
              <a:gd name="connsiteY1" fmla="*/ 418465 h 439322"/>
              <a:gd name="connsiteX2" fmla="*/ 158840 w 169286"/>
              <a:gd name="connsiteY2" fmla="*/ 369253 h 439322"/>
              <a:gd name="connsiteX3" fmla="*/ 133440 w 169286"/>
              <a:gd name="connsiteY3" fmla="*/ 305753 h 439322"/>
              <a:gd name="connsiteX4" fmla="*/ 90 w 169286"/>
              <a:gd name="connsiteY4" fmla="*/ 953 h 43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286" h="439322">
                <a:moveTo>
                  <a:pt x="90" y="953"/>
                </a:moveTo>
                <a:cubicBezTo>
                  <a:pt x="3794" y="19738"/>
                  <a:pt x="129207" y="357082"/>
                  <a:pt x="155665" y="418465"/>
                </a:cubicBezTo>
                <a:cubicBezTo>
                  <a:pt x="182123" y="479848"/>
                  <a:pt x="162544" y="388038"/>
                  <a:pt x="158840" y="369253"/>
                </a:cubicBezTo>
                <a:cubicBezTo>
                  <a:pt x="155136" y="350468"/>
                  <a:pt x="159634" y="365020"/>
                  <a:pt x="133440" y="305753"/>
                </a:cubicBezTo>
                <a:cubicBezTo>
                  <a:pt x="107246" y="246486"/>
                  <a:pt x="-3614" y="-17832"/>
                  <a:pt x="90" y="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2D99E672-17DE-48E6-A9AC-1A0216F57F1C}"/>
              </a:ext>
            </a:extLst>
          </p:cNvPr>
          <p:cNvSpPr/>
          <p:nvPr/>
        </p:nvSpPr>
        <p:spPr>
          <a:xfrm>
            <a:off x="3165261" y="8991536"/>
            <a:ext cx="387322" cy="673796"/>
          </a:xfrm>
          <a:custGeom>
            <a:avLst/>
            <a:gdLst>
              <a:gd name="connsiteX0" fmla="*/ 214 w 387322"/>
              <a:gd name="connsiteY0" fmla="*/ 64 h 673796"/>
              <a:gd name="connsiteX1" fmla="*/ 187539 w 387322"/>
              <a:gd name="connsiteY1" fmla="*/ 376302 h 673796"/>
              <a:gd name="connsiteX2" fmla="*/ 276439 w 387322"/>
              <a:gd name="connsiteY2" fmla="*/ 538227 h 673796"/>
              <a:gd name="connsiteX3" fmla="*/ 385977 w 387322"/>
              <a:gd name="connsiteY3" fmla="*/ 673164 h 673796"/>
              <a:gd name="connsiteX4" fmla="*/ 330414 w 387322"/>
              <a:gd name="connsiteY4" fmla="*/ 581089 h 673796"/>
              <a:gd name="connsiteX5" fmla="*/ 227227 w 387322"/>
              <a:gd name="connsiteY5" fmla="*/ 406464 h 673796"/>
              <a:gd name="connsiteX6" fmla="*/ 214 w 387322"/>
              <a:gd name="connsiteY6" fmla="*/ 64 h 67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322" h="673796">
                <a:moveTo>
                  <a:pt x="214" y="64"/>
                </a:moveTo>
                <a:cubicBezTo>
                  <a:pt x="-6401" y="-4963"/>
                  <a:pt x="141502" y="286608"/>
                  <a:pt x="187539" y="376302"/>
                </a:cubicBezTo>
                <a:cubicBezTo>
                  <a:pt x="233576" y="465996"/>
                  <a:pt x="243366" y="488750"/>
                  <a:pt x="276439" y="538227"/>
                </a:cubicBezTo>
                <a:cubicBezTo>
                  <a:pt x="309512" y="587704"/>
                  <a:pt x="376981" y="666020"/>
                  <a:pt x="385977" y="673164"/>
                </a:cubicBezTo>
                <a:cubicBezTo>
                  <a:pt x="394973" y="680308"/>
                  <a:pt x="356872" y="625539"/>
                  <a:pt x="330414" y="581089"/>
                </a:cubicBezTo>
                <a:cubicBezTo>
                  <a:pt x="303956" y="536639"/>
                  <a:pt x="278821" y="501449"/>
                  <a:pt x="227227" y="406464"/>
                </a:cubicBezTo>
                <a:cubicBezTo>
                  <a:pt x="175633" y="311479"/>
                  <a:pt x="6829" y="5091"/>
                  <a:pt x="21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A9161E65-8E07-4C8C-B658-B69804413CBE}"/>
              </a:ext>
            </a:extLst>
          </p:cNvPr>
          <p:cNvSpPr/>
          <p:nvPr/>
        </p:nvSpPr>
        <p:spPr>
          <a:xfrm>
            <a:off x="2914269" y="8475647"/>
            <a:ext cx="261270" cy="535049"/>
          </a:xfrm>
          <a:custGeom>
            <a:avLst/>
            <a:gdLst>
              <a:gd name="connsiteX0" fmla="*/ 381 w 261270"/>
              <a:gd name="connsiteY0" fmla="*/ 16 h 535049"/>
              <a:gd name="connsiteX1" fmla="*/ 163894 w 261270"/>
              <a:gd name="connsiteY1" fmla="*/ 358791 h 535049"/>
              <a:gd name="connsiteX2" fmla="*/ 260731 w 261270"/>
              <a:gd name="connsiteY2" fmla="*/ 535003 h 535049"/>
              <a:gd name="connsiteX3" fmla="*/ 122619 w 261270"/>
              <a:gd name="connsiteY3" fmla="*/ 344503 h 535049"/>
              <a:gd name="connsiteX4" fmla="*/ 381 w 261270"/>
              <a:gd name="connsiteY4" fmla="*/ 16 h 535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1270" h="535049">
                <a:moveTo>
                  <a:pt x="381" y="16"/>
                </a:moveTo>
                <a:cubicBezTo>
                  <a:pt x="7260" y="2397"/>
                  <a:pt x="120502" y="269627"/>
                  <a:pt x="163894" y="358791"/>
                </a:cubicBezTo>
                <a:cubicBezTo>
                  <a:pt x="207286" y="447955"/>
                  <a:pt x="267610" y="537384"/>
                  <a:pt x="260731" y="535003"/>
                </a:cubicBezTo>
                <a:cubicBezTo>
                  <a:pt x="253852" y="532622"/>
                  <a:pt x="163894" y="431551"/>
                  <a:pt x="122619" y="344503"/>
                </a:cubicBezTo>
                <a:cubicBezTo>
                  <a:pt x="81344" y="257455"/>
                  <a:pt x="-6498" y="-2365"/>
                  <a:pt x="381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13F52A10-6358-4D81-B652-1056DB91A4CB}"/>
              </a:ext>
            </a:extLst>
          </p:cNvPr>
          <p:cNvSpPr/>
          <p:nvPr/>
        </p:nvSpPr>
        <p:spPr>
          <a:xfrm>
            <a:off x="2779466" y="7686550"/>
            <a:ext cx="152483" cy="806649"/>
          </a:xfrm>
          <a:custGeom>
            <a:avLst/>
            <a:gdLst>
              <a:gd name="connsiteX0" fmla="*/ 14534 w 152483"/>
              <a:gd name="connsiteY0" fmla="*/ 125 h 806649"/>
              <a:gd name="connsiteX1" fmla="*/ 9772 w 152483"/>
              <a:gd name="connsiteY1" fmla="*/ 265238 h 806649"/>
              <a:gd name="connsiteX2" fmla="*/ 149472 w 152483"/>
              <a:gd name="connsiteY2" fmla="*/ 798638 h 806649"/>
              <a:gd name="connsiteX3" fmla="*/ 100259 w 152483"/>
              <a:gd name="connsiteY3" fmla="*/ 562100 h 806649"/>
              <a:gd name="connsiteX4" fmla="*/ 36759 w 152483"/>
              <a:gd name="connsiteY4" fmla="*/ 235075 h 806649"/>
              <a:gd name="connsiteX5" fmla="*/ 14534 w 152483"/>
              <a:gd name="connsiteY5" fmla="*/ 125 h 80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2483" h="806649">
                <a:moveTo>
                  <a:pt x="14534" y="125"/>
                </a:moveTo>
                <a:cubicBezTo>
                  <a:pt x="10036" y="5152"/>
                  <a:pt x="-12718" y="132153"/>
                  <a:pt x="9772" y="265238"/>
                </a:cubicBezTo>
                <a:cubicBezTo>
                  <a:pt x="32262" y="398323"/>
                  <a:pt x="134391" y="749161"/>
                  <a:pt x="149472" y="798638"/>
                </a:cubicBezTo>
                <a:cubicBezTo>
                  <a:pt x="164553" y="848115"/>
                  <a:pt x="119044" y="656027"/>
                  <a:pt x="100259" y="562100"/>
                </a:cubicBezTo>
                <a:cubicBezTo>
                  <a:pt x="81474" y="468173"/>
                  <a:pt x="52634" y="327414"/>
                  <a:pt x="36759" y="235075"/>
                </a:cubicBezTo>
                <a:cubicBezTo>
                  <a:pt x="20884" y="142736"/>
                  <a:pt x="19032" y="-4902"/>
                  <a:pt x="14534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EB3A9FD-B5A0-4384-872E-B0880510828D}"/>
              </a:ext>
            </a:extLst>
          </p:cNvPr>
          <p:cNvSpPr/>
          <p:nvPr/>
        </p:nvSpPr>
        <p:spPr>
          <a:xfrm>
            <a:off x="2751120" y="7009457"/>
            <a:ext cx="57209" cy="712477"/>
          </a:xfrm>
          <a:custGeom>
            <a:avLst/>
            <a:gdLst>
              <a:gd name="connsiteX0" fmla="*/ 18 w 57209"/>
              <a:gd name="connsiteY0" fmla="*/ 27931 h 712477"/>
              <a:gd name="connsiteX1" fmla="*/ 33355 w 57209"/>
              <a:gd name="connsiteY1" fmla="*/ 694681 h 712477"/>
              <a:gd name="connsiteX2" fmla="*/ 57168 w 57209"/>
              <a:gd name="connsiteY2" fmla="*/ 489893 h 712477"/>
              <a:gd name="connsiteX3" fmla="*/ 38118 w 57209"/>
              <a:gd name="connsiteY3" fmla="*/ 158106 h 712477"/>
              <a:gd name="connsiteX4" fmla="*/ 18 w 57209"/>
              <a:gd name="connsiteY4" fmla="*/ 27931 h 712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09" h="712477">
                <a:moveTo>
                  <a:pt x="18" y="27931"/>
                </a:moveTo>
                <a:cubicBezTo>
                  <a:pt x="-776" y="117360"/>
                  <a:pt x="23830" y="617687"/>
                  <a:pt x="33355" y="694681"/>
                </a:cubicBezTo>
                <a:cubicBezTo>
                  <a:pt x="42880" y="771675"/>
                  <a:pt x="56374" y="579322"/>
                  <a:pt x="57168" y="489893"/>
                </a:cubicBezTo>
                <a:cubicBezTo>
                  <a:pt x="57962" y="400464"/>
                  <a:pt x="47114" y="230073"/>
                  <a:pt x="38118" y="158106"/>
                </a:cubicBezTo>
                <a:cubicBezTo>
                  <a:pt x="29122" y="86139"/>
                  <a:pt x="812" y="-61498"/>
                  <a:pt x="18" y="27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D47AAC41-554F-4B43-B06C-16A888A79AB7}"/>
              </a:ext>
            </a:extLst>
          </p:cNvPr>
          <p:cNvSpPr/>
          <p:nvPr/>
        </p:nvSpPr>
        <p:spPr>
          <a:xfrm>
            <a:off x="2742308" y="6229794"/>
            <a:ext cx="45674" cy="761185"/>
          </a:xfrm>
          <a:custGeom>
            <a:avLst/>
            <a:gdLst>
              <a:gd name="connsiteX0" fmla="*/ 45342 w 45674"/>
              <a:gd name="connsiteY0" fmla="*/ 1144 h 761185"/>
              <a:gd name="connsiteX1" fmla="*/ 892 w 45674"/>
              <a:gd name="connsiteY1" fmla="*/ 221806 h 761185"/>
              <a:gd name="connsiteX2" fmla="*/ 16767 w 45674"/>
              <a:gd name="connsiteY2" fmla="*/ 655194 h 761185"/>
              <a:gd name="connsiteX3" fmla="*/ 31055 w 45674"/>
              <a:gd name="connsiteY3" fmla="*/ 750444 h 761185"/>
              <a:gd name="connsiteX4" fmla="*/ 37405 w 45674"/>
              <a:gd name="connsiteY4" fmla="*/ 467869 h 761185"/>
              <a:gd name="connsiteX5" fmla="*/ 21530 w 45674"/>
              <a:gd name="connsiteY5" fmla="*/ 148781 h 761185"/>
              <a:gd name="connsiteX6" fmla="*/ 45342 w 45674"/>
              <a:gd name="connsiteY6" fmla="*/ 1144 h 76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674" h="761185">
                <a:moveTo>
                  <a:pt x="45342" y="1144"/>
                </a:moveTo>
                <a:cubicBezTo>
                  <a:pt x="41902" y="13315"/>
                  <a:pt x="5654" y="112798"/>
                  <a:pt x="892" y="221806"/>
                </a:cubicBezTo>
                <a:cubicBezTo>
                  <a:pt x="-3870" y="330814"/>
                  <a:pt x="11740" y="567088"/>
                  <a:pt x="16767" y="655194"/>
                </a:cubicBezTo>
                <a:cubicBezTo>
                  <a:pt x="21794" y="743300"/>
                  <a:pt x="27615" y="781665"/>
                  <a:pt x="31055" y="750444"/>
                </a:cubicBezTo>
                <a:cubicBezTo>
                  <a:pt x="34495" y="719223"/>
                  <a:pt x="38992" y="568146"/>
                  <a:pt x="37405" y="467869"/>
                </a:cubicBezTo>
                <a:cubicBezTo>
                  <a:pt x="35818" y="367592"/>
                  <a:pt x="18620" y="221277"/>
                  <a:pt x="21530" y="148781"/>
                </a:cubicBezTo>
                <a:cubicBezTo>
                  <a:pt x="24440" y="76285"/>
                  <a:pt x="48782" y="-11027"/>
                  <a:pt x="45342" y="1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577F637E-EE4C-434E-A8CD-A8CFA04A8CAE}"/>
              </a:ext>
            </a:extLst>
          </p:cNvPr>
          <p:cNvSpPr/>
          <p:nvPr/>
        </p:nvSpPr>
        <p:spPr>
          <a:xfrm>
            <a:off x="2854360" y="5258307"/>
            <a:ext cx="151952" cy="1079045"/>
          </a:xfrm>
          <a:custGeom>
            <a:avLst/>
            <a:gdLst>
              <a:gd name="connsiteX0" fmla="*/ 146015 w 151952"/>
              <a:gd name="connsiteY0" fmla="*/ 9018 h 1079045"/>
              <a:gd name="connsiteX1" fmla="*/ 6315 w 151952"/>
              <a:gd name="connsiteY1" fmla="*/ 710693 h 1079045"/>
              <a:gd name="connsiteX2" fmla="*/ 25365 w 151952"/>
              <a:gd name="connsiteY2" fmla="*/ 1078993 h 1079045"/>
              <a:gd name="connsiteX3" fmla="*/ 38065 w 151952"/>
              <a:gd name="connsiteY3" fmla="*/ 688468 h 1079045"/>
              <a:gd name="connsiteX4" fmla="*/ 117440 w 151952"/>
              <a:gd name="connsiteY4" fmla="*/ 336043 h 1079045"/>
              <a:gd name="connsiteX5" fmla="*/ 146015 w 151952"/>
              <a:gd name="connsiteY5" fmla="*/ 9018 h 107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952" h="1079045">
                <a:moveTo>
                  <a:pt x="146015" y="9018"/>
                </a:moveTo>
                <a:cubicBezTo>
                  <a:pt x="127494" y="71460"/>
                  <a:pt x="26423" y="532364"/>
                  <a:pt x="6315" y="710693"/>
                </a:cubicBezTo>
                <a:cubicBezTo>
                  <a:pt x="-13793" y="889022"/>
                  <a:pt x="20073" y="1082697"/>
                  <a:pt x="25365" y="1078993"/>
                </a:cubicBezTo>
                <a:cubicBezTo>
                  <a:pt x="30657" y="1075289"/>
                  <a:pt x="22719" y="812293"/>
                  <a:pt x="38065" y="688468"/>
                </a:cubicBezTo>
                <a:cubicBezTo>
                  <a:pt x="53411" y="564643"/>
                  <a:pt x="99448" y="447168"/>
                  <a:pt x="117440" y="336043"/>
                </a:cubicBezTo>
                <a:cubicBezTo>
                  <a:pt x="135432" y="224918"/>
                  <a:pt x="164536" y="-53424"/>
                  <a:pt x="146015" y="90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626D8C91-EB43-4444-A196-09C4CEB4877C}"/>
              </a:ext>
            </a:extLst>
          </p:cNvPr>
          <p:cNvSpPr/>
          <p:nvPr/>
        </p:nvSpPr>
        <p:spPr>
          <a:xfrm>
            <a:off x="2790097" y="4951638"/>
            <a:ext cx="124741" cy="1259454"/>
          </a:xfrm>
          <a:custGeom>
            <a:avLst/>
            <a:gdLst>
              <a:gd name="connsiteX0" fmla="*/ 124553 w 124741"/>
              <a:gd name="connsiteY0" fmla="*/ 4537 h 1259454"/>
              <a:gd name="connsiteX1" fmla="*/ 73753 w 124741"/>
              <a:gd name="connsiteY1" fmla="*/ 306162 h 1259454"/>
              <a:gd name="connsiteX2" fmla="*/ 32478 w 124741"/>
              <a:gd name="connsiteY2" fmla="*/ 918937 h 1259454"/>
              <a:gd name="connsiteX3" fmla="*/ 728 w 124741"/>
              <a:gd name="connsiteY3" fmla="*/ 1258662 h 1259454"/>
              <a:gd name="connsiteX4" fmla="*/ 64228 w 124741"/>
              <a:gd name="connsiteY4" fmla="*/ 830037 h 1259454"/>
              <a:gd name="connsiteX5" fmla="*/ 89628 w 124741"/>
              <a:gd name="connsiteY5" fmla="*/ 522062 h 1259454"/>
              <a:gd name="connsiteX6" fmla="*/ 124553 w 124741"/>
              <a:gd name="connsiteY6" fmla="*/ 4537 h 1259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741" h="1259454">
                <a:moveTo>
                  <a:pt x="124553" y="4537"/>
                </a:moveTo>
                <a:cubicBezTo>
                  <a:pt x="121907" y="-31446"/>
                  <a:pt x="89099" y="153762"/>
                  <a:pt x="73753" y="306162"/>
                </a:cubicBezTo>
                <a:cubicBezTo>
                  <a:pt x="58407" y="458562"/>
                  <a:pt x="44649" y="760187"/>
                  <a:pt x="32478" y="918937"/>
                </a:cubicBezTo>
                <a:cubicBezTo>
                  <a:pt x="20307" y="1077687"/>
                  <a:pt x="-4564" y="1273479"/>
                  <a:pt x="728" y="1258662"/>
                </a:cubicBezTo>
                <a:cubicBezTo>
                  <a:pt x="6020" y="1243845"/>
                  <a:pt x="49411" y="952804"/>
                  <a:pt x="64228" y="830037"/>
                </a:cubicBezTo>
                <a:cubicBezTo>
                  <a:pt x="79045" y="707270"/>
                  <a:pt x="77986" y="653295"/>
                  <a:pt x="89628" y="522062"/>
                </a:cubicBezTo>
                <a:cubicBezTo>
                  <a:pt x="101270" y="390829"/>
                  <a:pt x="127199" y="40520"/>
                  <a:pt x="124553" y="4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6E7A1FB6-13E4-4975-8943-BC10E325032F}"/>
              </a:ext>
            </a:extLst>
          </p:cNvPr>
          <p:cNvSpPr/>
          <p:nvPr/>
        </p:nvSpPr>
        <p:spPr>
          <a:xfrm>
            <a:off x="3057470" y="4951699"/>
            <a:ext cx="648721" cy="196705"/>
          </a:xfrm>
          <a:custGeom>
            <a:avLst/>
            <a:gdLst>
              <a:gd name="connsiteX0" fmla="*/ 646168 w 648721"/>
              <a:gd name="connsiteY0" fmla="*/ 12414 h 196705"/>
              <a:gd name="connsiteX1" fmla="*/ 365180 w 648721"/>
              <a:gd name="connsiteY1" fmla="*/ 7651 h 196705"/>
              <a:gd name="connsiteX2" fmla="*/ 101655 w 648721"/>
              <a:gd name="connsiteY2" fmla="*/ 117189 h 196705"/>
              <a:gd name="connsiteX3" fmla="*/ 55 w 648721"/>
              <a:gd name="connsiteY3" fmla="*/ 196564 h 196705"/>
              <a:gd name="connsiteX4" fmla="*/ 88955 w 648721"/>
              <a:gd name="connsiteY4" fmla="*/ 98139 h 196705"/>
              <a:gd name="connsiteX5" fmla="*/ 193730 w 648721"/>
              <a:gd name="connsiteY5" fmla="*/ 37814 h 196705"/>
              <a:gd name="connsiteX6" fmla="*/ 646168 w 648721"/>
              <a:gd name="connsiteY6" fmla="*/ 12414 h 19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8721" h="196705">
                <a:moveTo>
                  <a:pt x="646168" y="12414"/>
                </a:moveTo>
                <a:cubicBezTo>
                  <a:pt x="674743" y="7387"/>
                  <a:pt x="455932" y="-9812"/>
                  <a:pt x="365180" y="7651"/>
                </a:cubicBezTo>
                <a:cubicBezTo>
                  <a:pt x="274428" y="25114"/>
                  <a:pt x="162509" y="85704"/>
                  <a:pt x="101655" y="117189"/>
                </a:cubicBezTo>
                <a:cubicBezTo>
                  <a:pt x="40801" y="148674"/>
                  <a:pt x="2172" y="199739"/>
                  <a:pt x="55" y="196564"/>
                </a:cubicBezTo>
                <a:cubicBezTo>
                  <a:pt x="-2062" y="193389"/>
                  <a:pt x="56676" y="124597"/>
                  <a:pt x="88955" y="98139"/>
                </a:cubicBezTo>
                <a:cubicBezTo>
                  <a:pt x="121234" y="71681"/>
                  <a:pt x="104565" y="55012"/>
                  <a:pt x="193730" y="37814"/>
                </a:cubicBezTo>
                <a:cubicBezTo>
                  <a:pt x="282895" y="20616"/>
                  <a:pt x="617593" y="17441"/>
                  <a:pt x="646168" y="124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E41660E2-C320-4241-8097-2D55F27EC169}"/>
              </a:ext>
            </a:extLst>
          </p:cNvPr>
          <p:cNvSpPr/>
          <p:nvPr/>
        </p:nvSpPr>
        <p:spPr>
          <a:xfrm>
            <a:off x="2944792" y="4659313"/>
            <a:ext cx="587396" cy="395294"/>
          </a:xfrm>
          <a:custGeom>
            <a:avLst/>
            <a:gdLst>
              <a:gd name="connsiteX0" fmla="*/ 587396 w 587396"/>
              <a:gd name="connsiteY0" fmla="*/ 0 h 395294"/>
              <a:gd name="connsiteX1" fmla="*/ 212746 w 587396"/>
              <a:gd name="connsiteY1" fmla="*/ 160337 h 395294"/>
              <a:gd name="connsiteX2" fmla="*/ 21 w 587396"/>
              <a:gd name="connsiteY2" fmla="*/ 395287 h 395294"/>
              <a:gd name="connsiteX3" fmla="*/ 223858 w 587396"/>
              <a:gd name="connsiteY3" fmla="*/ 168275 h 395294"/>
              <a:gd name="connsiteX4" fmla="*/ 382608 w 587396"/>
              <a:gd name="connsiteY4" fmla="*/ 95250 h 395294"/>
              <a:gd name="connsiteX5" fmla="*/ 587396 w 587396"/>
              <a:gd name="connsiteY5" fmla="*/ 0 h 39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7396" h="395294">
                <a:moveTo>
                  <a:pt x="587396" y="0"/>
                </a:moveTo>
                <a:cubicBezTo>
                  <a:pt x="449019" y="47228"/>
                  <a:pt x="310642" y="94456"/>
                  <a:pt x="212746" y="160337"/>
                </a:cubicBezTo>
                <a:cubicBezTo>
                  <a:pt x="114850" y="226218"/>
                  <a:pt x="-1831" y="393964"/>
                  <a:pt x="21" y="395287"/>
                </a:cubicBezTo>
                <a:cubicBezTo>
                  <a:pt x="1873" y="396610"/>
                  <a:pt x="160093" y="218281"/>
                  <a:pt x="223858" y="168275"/>
                </a:cubicBezTo>
                <a:cubicBezTo>
                  <a:pt x="287622" y="118269"/>
                  <a:pt x="382608" y="95250"/>
                  <a:pt x="382608" y="95250"/>
                </a:cubicBezTo>
                <a:lnTo>
                  <a:pt x="58739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248B4CB3-8CFD-44FD-955D-120B21AFFB0F}"/>
              </a:ext>
            </a:extLst>
          </p:cNvPr>
          <p:cNvSpPr/>
          <p:nvPr/>
        </p:nvSpPr>
        <p:spPr>
          <a:xfrm>
            <a:off x="2969362" y="3972955"/>
            <a:ext cx="714033" cy="699787"/>
          </a:xfrm>
          <a:custGeom>
            <a:avLst/>
            <a:gdLst>
              <a:gd name="connsiteX0" fmla="*/ 713638 w 714033"/>
              <a:gd name="connsiteY0" fmla="*/ 28 h 699787"/>
              <a:gd name="connsiteX1" fmla="*/ 313588 w 714033"/>
              <a:gd name="connsiteY1" fmla="*/ 256145 h 699787"/>
              <a:gd name="connsiteX2" fmla="*/ 4555 w 714033"/>
              <a:gd name="connsiteY2" fmla="*/ 692178 h 699787"/>
              <a:gd name="connsiteX3" fmla="*/ 146371 w 714033"/>
              <a:gd name="connsiteY3" fmla="*/ 512262 h 699787"/>
              <a:gd name="connsiteX4" fmla="*/ 383438 w 714033"/>
              <a:gd name="connsiteY4" fmla="*/ 241328 h 699787"/>
              <a:gd name="connsiteX5" fmla="*/ 713638 w 714033"/>
              <a:gd name="connsiteY5" fmla="*/ 28 h 69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4033" h="699787">
                <a:moveTo>
                  <a:pt x="713638" y="28"/>
                </a:moveTo>
                <a:cubicBezTo>
                  <a:pt x="701996" y="2498"/>
                  <a:pt x="431768" y="140787"/>
                  <a:pt x="313588" y="256145"/>
                </a:cubicBezTo>
                <a:cubicBezTo>
                  <a:pt x="195407" y="371503"/>
                  <a:pt x="32424" y="649492"/>
                  <a:pt x="4555" y="692178"/>
                </a:cubicBezTo>
                <a:cubicBezTo>
                  <a:pt x="-23314" y="734864"/>
                  <a:pt x="83224" y="587404"/>
                  <a:pt x="146371" y="512262"/>
                </a:cubicBezTo>
                <a:cubicBezTo>
                  <a:pt x="209518" y="437120"/>
                  <a:pt x="290305" y="324584"/>
                  <a:pt x="383438" y="241328"/>
                </a:cubicBezTo>
                <a:cubicBezTo>
                  <a:pt x="476571" y="158072"/>
                  <a:pt x="725280" y="-2442"/>
                  <a:pt x="713638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8FF7ABA-B0A0-4A6E-8BF7-0C936B682E32}"/>
              </a:ext>
            </a:extLst>
          </p:cNvPr>
          <p:cNvSpPr/>
          <p:nvPr/>
        </p:nvSpPr>
        <p:spPr>
          <a:xfrm>
            <a:off x="3856126" y="3788203"/>
            <a:ext cx="970400" cy="142677"/>
          </a:xfrm>
          <a:custGeom>
            <a:avLst/>
            <a:gdLst>
              <a:gd name="connsiteX0" fmla="*/ 441 w 970400"/>
              <a:gd name="connsiteY0" fmla="*/ 142447 h 142677"/>
              <a:gd name="connsiteX1" fmla="*/ 463991 w 970400"/>
              <a:gd name="connsiteY1" fmla="*/ 4864 h 142677"/>
              <a:gd name="connsiteX2" fmla="*/ 798424 w 970400"/>
              <a:gd name="connsiteY2" fmla="*/ 36614 h 142677"/>
              <a:gd name="connsiteX3" fmla="*/ 961407 w 970400"/>
              <a:gd name="connsiteY3" fmla="*/ 91647 h 142677"/>
              <a:gd name="connsiteX4" fmla="*/ 906374 w 970400"/>
              <a:gd name="connsiteY4" fmla="*/ 78947 h 142677"/>
              <a:gd name="connsiteX5" fmla="*/ 550774 w 970400"/>
              <a:gd name="connsiteY5" fmla="*/ 38730 h 142677"/>
              <a:gd name="connsiteX6" fmla="*/ 441 w 970400"/>
              <a:gd name="connsiteY6" fmla="*/ 142447 h 142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0400" h="142677">
                <a:moveTo>
                  <a:pt x="441" y="142447"/>
                </a:moveTo>
                <a:cubicBezTo>
                  <a:pt x="-14023" y="136803"/>
                  <a:pt x="330994" y="22503"/>
                  <a:pt x="463991" y="4864"/>
                </a:cubicBezTo>
                <a:cubicBezTo>
                  <a:pt x="596988" y="-12775"/>
                  <a:pt x="715521" y="22150"/>
                  <a:pt x="798424" y="36614"/>
                </a:cubicBezTo>
                <a:cubicBezTo>
                  <a:pt x="881327" y="51078"/>
                  <a:pt x="943415" y="84591"/>
                  <a:pt x="961407" y="91647"/>
                </a:cubicBezTo>
                <a:cubicBezTo>
                  <a:pt x="979399" y="98703"/>
                  <a:pt x="974813" y="87766"/>
                  <a:pt x="906374" y="78947"/>
                </a:cubicBezTo>
                <a:cubicBezTo>
                  <a:pt x="837935" y="70128"/>
                  <a:pt x="699294" y="29205"/>
                  <a:pt x="550774" y="38730"/>
                </a:cubicBezTo>
                <a:cubicBezTo>
                  <a:pt x="402254" y="48255"/>
                  <a:pt x="14905" y="148091"/>
                  <a:pt x="441" y="1424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AB3D36FB-F327-4B6B-8E60-67D0FCFDE29F}"/>
              </a:ext>
            </a:extLst>
          </p:cNvPr>
          <p:cNvSpPr/>
          <p:nvPr/>
        </p:nvSpPr>
        <p:spPr>
          <a:xfrm>
            <a:off x="4806177" y="3760531"/>
            <a:ext cx="1220684" cy="391696"/>
          </a:xfrm>
          <a:custGeom>
            <a:avLst/>
            <a:gdLst>
              <a:gd name="connsiteX0" fmla="*/ 773 w 1220684"/>
              <a:gd name="connsiteY0" fmla="*/ 96036 h 391696"/>
              <a:gd name="connsiteX1" fmla="*/ 347906 w 1220684"/>
              <a:gd name="connsiteY1" fmla="*/ 786 h 391696"/>
              <a:gd name="connsiteX2" fmla="*/ 722556 w 1220684"/>
              <a:gd name="connsiteY2" fmla="*/ 157419 h 391696"/>
              <a:gd name="connsiteX3" fmla="*/ 1205156 w 1220684"/>
              <a:gd name="connsiteY3" fmla="*/ 383902 h 391696"/>
              <a:gd name="connsiteX4" fmla="*/ 1076040 w 1220684"/>
              <a:gd name="connsiteY4" fmla="*/ 330986 h 391696"/>
              <a:gd name="connsiteX5" fmla="*/ 815690 w 1220684"/>
              <a:gd name="connsiteY5" fmla="*/ 248436 h 391696"/>
              <a:gd name="connsiteX6" fmla="*/ 445273 w 1220684"/>
              <a:gd name="connsiteY6" fmla="*/ 76986 h 391696"/>
              <a:gd name="connsiteX7" fmla="*/ 773 w 1220684"/>
              <a:gd name="connsiteY7" fmla="*/ 96036 h 391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0684" h="391696">
                <a:moveTo>
                  <a:pt x="773" y="96036"/>
                </a:moveTo>
                <a:cubicBezTo>
                  <a:pt x="-15455" y="83336"/>
                  <a:pt x="227609" y="-9444"/>
                  <a:pt x="347906" y="786"/>
                </a:cubicBezTo>
                <a:cubicBezTo>
                  <a:pt x="468203" y="11016"/>
                  <a:pt x="579681" y="93566"/>
                  <a:pt x="722556" y="157419"/>
                </a:cubicBezTo>
                <a:cubicBezTo>
                  <a:pt x="865431" y="221272"/>
                  <a:pt x="1146242" y="354974"/>
                  <a:pt x="1205156" y="383902"/>
                </a:cubicBezTo>
                <a:cubicBezTo>
                  <a:pt x="1264070" y="412830"/>
                  <a:pt x="1140951" y="353564"/>
                  <a:pt x="1076040" y="330986"/>
                </a:cubicBezTo>
                <a:cubicBezTo>
                  <a:pt x="1011129" y="308408"/>
                  <a:pt x="920818" y="290769"/>
                  <a:pt x="815690" y="248436"/>
                </a:cubicBezTo>
                <a:cubicBezTo>
                  <a:pt x="710562" y="206103"/>
                  <a:pt x="580740" y="100622"/>
                  <a:pt x="445273" y="76986"/>
                </a:cubicBezTo>
                <a:cubicBezTo>
                  <a:pt x="309806" y="53350"/>
                  <a:pt x="17001" y="108736"/>
                  <a:pt x="773" y="96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75B8396-0A4D-4839-8FCE-F91DD4DFACFD}"/>
              </a:ext>
            </a:extLst>
          </p:cNvPr>
          <p:cNvSpPr/>
          <p:nvPr/>
        </p:nvSpPr>
        <p:spPr>
          <a:xfrm>
            <a:off x="6063705" y="4178276"/>
            <a:ext cx="579203" cy="586374"/>
          </a:xfrm>
          <a:custGeom>
            <a:avLst/>
            <a:gdLst>
              <a:gd name="connsiteX0" fmla="*/ 545 w 579203"/>
              <a:gd name="connsiteY0" fmla="*/ 24 h 586374"/>
              <a:gd name="connsiteX1" fmla="*/ 440812 w 579203"/>
              <a:gd name="connsiteY1" fmla="*/ 336574 h 586374"/>
              <a:gd name="connsiteX2" fmla="*/ 544528 w 579203"/>
              <a:gd name="connsiteY2" fmla="*/ 579991 h 586374"/>
              <a:gd name="connsiteX3" fmla="*/ 544528 w 579203"/>
              <a:gd name="connsiteY3" fmla="*/ 520724 h 586374"/>
              <a:gd name="connsiteX4" fmla="*/ 540295 w 579203"/>
              <a:gd name="connsiteY4" fmla="*/ 353507 h 586374"/>
              <a:gd name="connsiteX5" fmla="*/ 545 w 579203"/>
              <a:gd name="connsiteY5" fmla="*/ 24 h 586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9203" h="586374">
                <a:moveTo>
                  <a:pt x="545" y="24"/>
                </a:moveTo>
                <a:cubicBezTo>
                  <a:pt x="-16035" y="-2798"/>
                  <a:pt x="350148" y="239913"/>
                  <a:pt x="440812" y="336574"/>
                </a:cubicBezTo>
                <a:cubicBezTo>
                  <a:pt x="531476" y="433235"/>
                  <a:pt x="527242" y="549299"/>
                  <a:pt x="544528" y="579991"/>
                </a:cubicBezTo>
                <a:cubicBezTo>
                  <a:pt x="561814" y="610683"/>
                  <a:pt x="544528" y="520724"/>
                  <a:pt x="544528" y="520724"/>
                </a:cubicBezTo>
                <a:cubicBezTo>
                  <a:pt x="543823" y="482977"/>
                  <a:pt x="625667" y="438526"/>
                  <a:pt x="540295" y="353507"/>
                </a:cubicBezTo>
                <a:cubicBezTo>
                  <a:pt x="454923" y="268488"/>
                  <a:pt x="17125" y="2846"/>
                  <a:pt x="545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B4ACB7EF-0501-43B1-B31C-4A5179C1A356}"/>
              </a:ext>
            </a:extLst>
          </p:cNvPr>
          <p:cNvSpPr/>
          <p:nvPr/>
        </p:nvSpPr>
        <p:spPr>
          <a:xfrm>
            <a:off x="6637931" y="4788753"/>
            <a:ext cx="122737" cy="611539"/>
          </a:xfrm>
          <a:custGeom>
            <a:avLst/>
            <a:gdLst>
              <a:gd name="connsiteX0" fmla="*/ 2052 w 122737"/>
              <a:gd name="connsiteY0" fmla="*/ 1264 h 611539"/>
              <a:gd name="connsiteX1" fmla="*/ 74019 w 122737"/>
              <a:gd name="connsiteY1" fmla="*/ 295480 h 611539"/>
              <a:gd name="connsiteX2" fmla="*/ 78252 w 122737"/>
              <a:gd name="connsiteY2" fmla="*/ 496564 h 611539"/>
              <a:gd name="connsiteX3" fmla="*/ 122702 w 122737"/>
              <a:gd name="connsiteY3" fmla="*/ 610864 h 611539"/>
              <a:gd name="connsiteX4" fmla="*/ 84602 w 122737"/>
              <a:gd name="connsiteY4" fmla="*/ 526197 h 611539"/>
              <a:gd name="connsiteX5" fmla="*/ 25336 w 122737"/>
              <a:gd name="connsiteY5" fmla="*/ 202347 h 611539"/>
              <a:gd name="connsiteX6" fmla="*/ 2052 w 122737"/>
              <a:gd name="connsiteY6" fmla="*/ 1264 h 611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737" h="611539">
                <a:moveTo>
                  <a:pt x="2052" y="1264"/>
                </a:moveTo>
                <a:cubicBezTo>
                  <a:pt x="10166" y="16786"/>
                  <a:pt x="61319" y="212930"/>
                  <a:pt x="74019" y="295480"/>
                </a:cubicBezTo>
                <a:cubicBezTo>
                  <a:pt x="86719" y="378030"/>
                  <a:pt x="70138" y="444000"/>
                  <a:pt x="78252" y="496564"/>
                </a:cubicBezTo>
                <a:cubicBezTo>
                  <a:pt x="86366" y="549128"/>
                  <a:pt x="121644" y="605925"/>
                  <a:pt x="122702" y="610864"/>
                </a:cubicBezTo>
                <a:cubicBezTo>
                  <a:pt x="123760" y="615803"/>
                  <a:pt x="100830" y="594283"/>
                  <a:pt x="84602" y="526197"/>
                </a:cubicBezTo>
                <a:cubicBezTo>
                  <a:pt x="68374" y="458111"/>
                  <a:pt x="39094" y="288072"/>
                  <a:pt x="25336" y="202347"/>
                </a:cubicBezTo>
                <a:cubicBezTo>
                  <a:pt x="11578" y="116622"/>
                  <a:pt x="-6062" y="-14258"/>
                  <a:pt x="2052" y="1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D00AB0FD-3CFF-4C20-BC10-06C0A7BD649C}"/>
              </a:ext>
            </a:extLst>
          </p:cNvPr>
          <p:cNvSpPr/>
          <p:nvPr/>
        </p:nvSpPr>
        <p:spPr>
          <a:xfrm>
            <a:off x="6600467" y="5390630"/>
            <a:ext cx="170750" cy="776595"/>
          </a:xfrm>
          <a:custGeom>
            <a:avLst/>
            <a:gdLst>
              <a:gd name="connsiteX0" fmla="*/ 75500 w 170750"/>
              <a:gd name="connsiteY0" fmla="*/ 520 h 776595"/>
              <a:gd name="connsiteX1" fmla="*/ 1416 w 170750"/>
              <a:gd name="connsiteY1" fmla="*/ 250287 h 776595"/>
              <a:gd name="connsiteX2" fmla="*/ 37400 w 170750"/>
              <a:gd name="connsiteY2" fmla="*/ 307437 h 776595"/>
              <a:gd name="connsiteX3" fmla="*/ 162283 w 170750"/>
              <a:gd name="connsiteY3" fmla="*/ 749820 h 776595"/>
              <a:gd name="connsiteX4" fmla="*/ 143233 w 170750"/>
              <a:gd name="connsiteY4" fmla="*/ 682087 h 776595"/>
              <a:gd name="connsiteX5" fmla="*/ 12000 w 170750"/>
              <a:gd name="connsiteY5" fmla="*/ 309553 h 776595"/>
              <a:gd name="connsiteX6" fmla="*/ 41633 w 170750"/>
              <a:gd name="connsiteY6" fmla="*/ 188903 h 776595"/>
              <a:gd name="connsiteX7" fmla="*/ 75500 w 170750"/>
              <a:gd name="connsiteY7" fmla="*/ 520 h 776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0750" h="776595">
                <a:moveTo>
                  <a:pt x="75500" y="520"/>
                </a:moveTo>
                <a:cubicBezTo>
                  <a:pt x="68797" y="10751"/>
                  <a:pt x="7766" y="199134"/>
                  <a:pt x="1416" y="250287"/>
                </a:cubicBezTo>
                <a:cubicBezTo>
                  <a:pt x="-4934" y="301440"/>
                  <a:pt x="10589" y="224182"/>
                  <a:pt x="37400" y="307437"/>
                </a:cubicBezTo>
                <a:cubicBezTo>
                  <a:pt x="64211" y="390692"/>
                  <a:pt x="144644" y="687378"/>
                  <a:pt x="162283" y="749820"/>
                </a:cubicBezTo>
                <a:cubicBezTo>
                  <a:pt x="179922" y="812262"/>
                  <a:pt x="168280" y="755465"/>
                  <a:pt x="143233" y="682087"/>
                </a:cubicBezTo>
                <a:cubicBezTo>
                  <a:pt x="118186" y="608709"/>
                  <a:pt x="28933" y="391750"/>
                  <a:pt x="12000" y="309553"/>
                </a:cubicBezTo>
                <a:cubicBezTo>
                  <a:pt x="-4933" y="227356"/>
                  <a:pt x="26816" y="244289"/>
                  <a:pt x="41633" y="188903"/>
                </a:cubicBezTo>
                <a:cubicBezTo>
                  <a:pt x="56450" y="133517"/>
                  <a:pt x="82203" y="-9711"/>
                  <a:pt x="75500" y="5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086FC357-49F1-4783-B2A3-CD236A580FD2}"/>
              </a:ext>
            </a:extLst>
          </p:cNvPr>
          <p:cNvSpPr/>
          <p:nvPr/>
        </p:nvSpPr>
        <p:spPr>
          <a:xfrm>
            <a:off x="6739460" y="6241642"/>
            <a:ext cx="95547" cy="845973"/>
          </a:xfrm>
          <a:custGeom>
            <a:avLst/>
            <a:gdLst>
              <a:gd name="connsiteX0" fmla="*/ 4240 w 95547"/>
              <a:gd name="connsiteY0" fmla="*/ 408 h 845973"/>
              <a:gd name="connsiteX1" fmla="*/ 59273 w 95547"/>
              <a:gd name="connsiteY1" fmla="*/ 324258 h 845973"/>
              <a:gd name="connsiteX2" fmla="*/ 7 w 95547"/>
              <a:gd name="connsiteY2" fmla="*/ 571908 h 845973"/>
              <a:gd name="connsiteX3" fmla="*/ 55040 w 95547"/>
              <a:gd name="connsiteY3" fmla="*/ 842841 h 845973"/>
              <a:gd name="connsiteX4" fmla="*/ 33873 w 95547"/>
              <a:gd name="connsiteY4" fmla="*/ 698908 h 845973"/>
              <a:gd name="connsiteX5" fmla="*/ 95257 w 95547"/>
              <a:gd name="connsiteY5" fmla="*/ 394108 h 845973"/>
              <a:gd name="connsiteX6" fmla="*/ 4240 w 95547"/>
              <a:gd name="connsiteY6" fmla="*/ 408 h 845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547" h="845973">
                <a:moveTo>
                  <a:pt x="4240" y="408"/>
                </a:moveTo>
                <a:cubicBezTo>
                  <a:pt x="-1757" y="-11234"/>
                  <a:pt x="59978" y="229008"/>
                  <a:pt x="59273" y="324258"/>
                </a:cubicBezTo>
                <a:cubicBezTo>
                  <a:pt x="58568" y="419508"/>
                  <a:pt x="712" y="485478"/>
                  <a:pt x="7" y="571908"/>
                </a:cubicBezTo>
                <a:cubicBezTo>
                  <a:pt x="-698" y="658338"/>
                  <a:pt x="49396" y="821674"/>
                  <a:pt x="55040" y="842841"/>
                </a:cubicBezTo>
                <a:cubicBezTo>
                  <a:pt x="60684" y="864008"/>
                  <a:pt x="27170" y="773697"/>
                  <a:pt x="33873" y="698908"/>
                </a:cubicBezTo>
                <a:cubicBezTo>
                  <a:pt x="40576" y="624119"/>
                  <a:pt x="100196" y="509466"/>
                  <a:pt x="95257" y="394108"/>
                </a:cubicBezTo>
                <a:cubicBezTo>
                  <a:pt x="90318" y="278750"/>
                  <a:pt x="10237" y="12050"/>
                  <a:pt x="4240" y="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65F355E7-DC93-4C07-AE9D-A79E9285DC95}"/>
              </a:ext>
            </a:extLst>
          </p:cNvPr>
          <p:cNvSpPr/>
          <p:nvPr/>
        </p:nvSpPr>
        <p:spPr>
          <a:xfrm>
            <a:off x="6817480" y="6447957"/>
            <a:ext cx="279572" cy="865006"/>
          </a:xfrm>
          <a:custGeom>
            <a:avLst/>
            <a:gdLst>
              <a:gd name="connsiteX0" fmla="*/ 226787 w 279572"/>
              <a:gd name="connsiteY0" fmla="*/ 1526 h 865006"/>
              <a:gd name="connsiteX1" fmla="*/ 277587 w 279572"/>
              <a:gd name="connsiteY1" fmla="*/ 278810 h 865006"/>
              <a:gd name="connsiteX2" fmla="*/ 258537 w 279572"/>
              <a:gd name="connsiteY2" fmla="*/ 482010 h 865006"/>
              <a:gd name="connsiteX3" fmla="*/ 161170 w 279572"/>
              <a:gd name="connsiteY3" fmla="*/ 640760 h 865006"/>
              <a:gd name="connsiteX4" fmla="*/ 82853 w 279572"/>
              <a:gd name="connsiteY4" fmla="*/ 860893 h 865006"/>
              <a:gd name="connsiteX5" fmla="*/ 101903 w 279572"/>
              <a:gd name="connsiteY5" fmla="*/ 771993 h 865006"/>
              <a:gd name="connsiteX6" fmla="*/ 44753 w 279572"/>
              <a:gd name="connsiteY6" fmla="*/ 619593 h 865006"/>
              <a:gd name="connsiteX7" fmla="*/ 68037 w 279572"/>
              <a:gd name="connsiteY7" fmla="*/ 750826 h 865006"/>
              <a:gd name="connsiteX8" fmla="*/ 303 w 279572"/>
              <a:gd name="connsiteY8" fmla="*/ 509526 h 865006"/>
              <a:gd name="connsiteX9" fmla="*/ 99787 w 279572"/>
              <a:gd name="connsiteY9" fmla="*/ 680976 h 865006"/>
              <a:gd name="connsiteX10" fmla="*/ 182337 w 279572"/>
              <a:gd name="connsiteY10" fmla="*/ 547626 h 865006"/>
              <a:gd name="connsiteX11" fmla="*/ 245837 w 279572"/>
              <a:gd name="connsiteY11" fmla="*/ 410043 h 865006"/>
              <a:gd name="connsiteX12" fmla="*/ 226787 w 279572"/>
              <a:gd name="connsiteY12" fmla="*/ 1526 h 865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9572" h="865006">
                <a:moveTo>
                  <a:pt x="226787" y="1526"/>
                </a:moveTo>
                <a:cubicBezTo>
                  <a:pt x="232079" y="-20346"/>
                  <a:pt x="272295" y="198730"/>
                  <a:pt x="277587" y="278810"/>
                </a:cubicBezTo>
                <a:cubicBezTo>
                  <a:pt x="282879" y="358890"/>
                  <a:pt x="277940" y="421685"/>
                  <a:pt x="258537" y="482010"/>
                </a:cubicBezTo>
                <a:cubicBezTo>
                  <a:pt x="239134" y="542335"/>
                  <a:pt x="190451" y="577613"/>
                  <a:pt x="161170" y="640760"/>
                </a:cubicBezTo>
                <a:cubicBezTo>
                  <a:pt x="131889" y="703907"/>
                  <a:pt x="92731" y="839021"/>
                  <a:pt x="82853" y="860893"/>
                </a:cubicBezTo>
                <a:cubicBezTo>
                  <a:pt x="72975" y="882765"/>
                  <a:pt x="108253" y="812210"/>
                  <a:pt x="101903" y="771993"/>
                </a:cubicBezTo>
                <a:cubicBezTo>
                  <a:pt x="95553" y="731776"/>
                  <a:pt x="50397" y="623121"/>
                  <a:pt x="44753" y="619593"/>
                </a:cubicBezTo>
                <a:cubicBezTo>
                  <a:pt x="39109" y="616065"/>
                  <a:pt x="75445" y="769171"/>
                  <a:pt x="68037" y="750826"/>
                </a:cubicBezTo>
                <a:cubicBezTo>
                  <a:pt x="60629" y="732481"/>
                  <a:pt x="-4989" y="521168"/>
                  <a:pt x="303" y="509526"/>
                </a:cubicBezTo>
                <a:cubicBezTo>
                  <a:pt x="5595" y="497884"/>
                  <a:pt x="69448" y="674626"/>
                  <a:pt x="99787" y="680976"/>
                </a:cubicBezTo>
                <a:cubicBezTo>
                  <a:pt x="130126" y="687326"/>
                  <a:pt x="157995" y="592781"/>
                  <a:pt x="182337" y="547626"/>
                </a:cubicBezTo>
                <a:cubicBezTo>
                  <a:pt x="206679" y="502471"/>
                  <a:pt x="238429" y="497885"/>
                  <a:pt x="245837" y="410043"/>
                </a:cubicBezTo>
                <a:cubicBezTo>
                  <a:pt x="253245" y="322201"/>
                  <a:pt x="221495" y="23398"/>
                  <a:pt x="226787" y="1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07317AC4-27D3-4502-BF43-585D9FD64688}"/>
              </a:ext>
            </a:extLst>
          </p:cNvPr>
          <p:cNvSpPr/>
          <p:nvPr/>
        </p:nvSpPr>
        <p:spPr>
          <a:xfrm>
            <a:off x="7092669" y="6455770"/>
            <a:ext cx="449436" cy="933514"/>
          </a:xfrm>
          <a:custGeom>
            <a:avLst/>
            <a:gdLst>
              <a:gd name="connsiteX0" fmla="*/ 281 w 449436"/>
              <a:gd name="connsiteY0" fmla="*/ 63 h 933514"/>
              <a:gd name="connsiteX1" fmla="*/ 281798 w 449436"/>
              <a:gd name="connsiteY1" fmla="*/ 74147 h 933514"/>
              <a:gd name="connsiteX2" fmla="*/ 440548 w 449436"/>
              <a:gd name="connsiteY2" fmla="*/ 321797 h 933514"/>
              <a:gd name="connsiteX3" fmla="*/ 421498 w 449436"/>
              <a:gd name="connsiteY3" fmla="*/ 486897 h 933514"/>
              <a:gd name="connsiteX4" fmla="*/ 355881 w 449436"/>
              <a:gd name="connsiteY4" fmla="*/ 903880 h 933514"/>
              <a:gd name="connsiteX5" fmla="*/ 355881 w 449436"/>
              <a:gd name="connsiteY5" fmla="*/ 876363 h 933514"/>
              <a:gd name="connsiteX6" fmla="*/ 353764 w 449436"/>
              <a:gd name="connsiteY6" fmla="*/ 690097 h 933514"/>
              <a:gd name="connsiteX7" fmla="*/ 425731 w 449436"/>
              <a:gd name="connsiteY7" fmla="*/ 364130 h 933514"/>
              <a:gd name="connsiteX8" fmla="*/ 332598 w 449436"/>
              <a:gd name="connsiteY8" fmla="*/ 196913 h 933514"/>
              <a:gd name="connsiteX9" fmla="*/ 230998 w 449436"/>
              <a:gd name="connsiteY9" fmla="*/ 82613 h 933514"/>
              <a:gd name="connsiteX10" fmla="*/ 281 w 449436"/>
              <a:gd name="connsiteY10" fmla="*/ 63 h 93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9436" h="933514">
                <a:moveTo>
                  <a:pt x="281" y="63"/>
                </a:moveTo>
                <a:cubicBezTo>
                  <a:pt x="8748" y="-1348"/>
                  <a:pt x="208420" y="20525"/>
                  <a:pt x="281798" y="74147"/>
                </a:cubicBezTo>
                <a:cubicBezTo>
                  <a:pt x="355176" y="127769"/>
                  <a:pt x="417265" y="253005"/>
                  <a:pt x="440548" y="321797"/>
                </a:cubicBezTo>
                <a:cubicBezTo>
                  <a:pt x="463831" y="390589"/>
                  <a:pt x="435609" y="389883"/>
                  <a:pt x="421498" y="486897"/>
                </a:cubicBezTo>
                <a:cubicBezTo>
                  <a:pt x="407387" y="583911"/>
                  <a:pt x="366817" y="838969"/>
                  <a:pt x="355881" y="903880"/>
                </a:cubicBezTo>
                <a:cubicBezTo>
                  <a:pt x="344945" y="968791"/>
                  <a:pt x="356234" y="911993"/>
                  <a:pt x="355881" y="876363"/>
                </a:cubicBezTo>
                <a:cubicBezTo>
                  <a:pt x="355528" y="840733"/>
                  <a:pt x="342122" y="775469"/>
                  <a:pt x="353764" y="690097"/>
                </a:cubicBezTo>
                <a:cubicBezTo>
                  <a:pt x="365406" y="604725"/>
                  <a:pt x="429259" y="446327"/>
                  <a:pt x="425731" y="364130"/>
                </a:cubicBezTo>
                <a:cubicBezTo>
                  <a:pt x="422203" y="281933"/>
                  <a:pt x="365053" y="243832"/>
                  <a:pt x="332598" y="196913"/>
                </a:cubicBezTo>
                <a:cubicBezTo>
                  <a:pt x="300143" y="149994"/>
                  <a:pt x="284973" y="113657"/>
                  <a:pt x="230998" y="82613"/>
                </a:cubicBezTo>
                <a:cubicBezTo>
                  <a:pt x="177023" y="51569"/>
                  <a:pt x="-8186" y="1474"/>
                  <a:pt x="281" y="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AF942F58-790D-456D-A5DF-4B5F268F6701}"/>
              </a:ext>
            </a:extLst>
          </p:cNvPr>
          <p:cNvSpPr/>
          <p:nvPr/>
        </p:nvSpPr>
        <p:spPr>
          <a:xfrm>
            <a:off x="6849520" y="7376939"/>
            <a:ext cx="620337" cy="801455"/>
          </a:xfrm>
          <a:custGeom>
            <a:avLst/>
            <a:gdLst>
              <a:gd name="connsiteX0" fmla="*/ 590563 w 620337"/>
              <a:gd name="connsiteY0" fmla="*/ 107594 h 801455"/>
              <a:gd name="connsiteX1" fmla="*/ 488963 w 620337"/>
              <a:gd name="connsiteY1" fmla="*/ 378528 h 801455"/>
              <a:gd name="connsiteX2" fmla="*/ 393713 w 620337"/>
              <a:gd name="connsiteY2" fmla="*/ 467428 h 801455"/>
              <a:gd name="connsiteX3" fmla="*/ 321747 w 620337"/>
              <a:gd name="connsiteY3" fmla="*/ 702378 h 801455"/>
              <a:gd name="connsiteX4" fmla="*/ 239197 w 620337"/>
              <a:gd name="connsiteY4" fmla="*/ 770111 h 801455"/>
              <a:gd name="connsiteX5" fmla="*/ 143947 w 620337"/>
              <a:gd name="connsiteY5" fmla="*/ 787044 h 801455"/>
              <a:gd name="connsiteX6" fmla="*/ 13 w 620337"/>
              <a:gd name="connsiteY6" fmla="*/ 560561 h 801455"/>
              <a:gd name="connsiteX7" fmla="*/ 135480 w 620337"/>
              <a:gd name="connsiteY7" fmla="*/ 725661 h 801455"/>
              <a:gd name="connsiteX8" fmla="*/ 169347 w 620337"/>
              <a:gd name="connsiteY8" fmla="*/ 725661 h 801455"/>
              <a:gd name="connsiteX9" fmla="*/ 298463 w 620337"/>
              <a:gd name="connsiteY9" fmla="*/ 676978 h 801455"/>
              <a:gd name="connsiteX10" fmla="*/ 372547 w 620337"/>
              <a:gd name="connsiteY10" fmla="*/ 442028 h 801455"/>
              <a:gd name="connsiteX11" fmla="*/ 461447 w 620337"/>
              <a:gd name="connsiteY11" fmla="*/ 342544 h 801455"/>
              <a:gd name="connsiteX12" fmla="*/ 582097 w 620337"/>
              <a:gd name="connsiteY12" fmla="*/ 56794 h 801455"/>
              <a:gd name="connsiteX13" fmla="*/ 620197 w 620337"/>
              <a:gd name="connsiteY13" fmla="*/ 1761 h 801455"/>
              <a:gd name="connsiteX14" fmla="*/ 590563 w 620337"/>
              <a:gd name="connsiteY14" fmla="*/ 107594 h 801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0337" h="801455">
                <a:moveTo>
                  <a:pt x="590563" y="107594"/>
                </a:moveTo>
                <a:cubicBezTo>
                  <a:pt x="568691" y="170389"/>
                  <a:pt x="521771" y="318556"/>
                  <a:pt x="488963" y="378528"/>
                </a:cubicBezTo>
                <a:cubicBezTo>
                  <a:pt x="456155" y="438500"/>
                  <a:pt x="421582" y="413453"/>
                  <a:pt x="393713" y="467428"/>
                </a:cubicBezTo>
                <a:cubicBezTo>
                  <a:pt x="365844" y="521403"/>
                  <a:pt x="347500" y="651931"/>
                  <a:pt x="321747" y="702378"/>
                </a:cubicBezTo>
                <a:cubicBezTo>
                  <a:pt x="295994" y="752825"/>
                  <a:pt x="268830" y="756000"/>
                  <a:pt x="239197" y="770111"/>
                </a:cubicBezTo>
                <a:cubicBezTo>
                  <a:pt x="209564" y="784222"/>
                  <a:pt x="183811" y="821969"/>
                  <a:pt x="143947" y="787044"/>
                </a:cubicBezTo>
                <a:cubicBezTo>
                  <a:pt x="104083" y="752119"/>
                  <a:pt x="1424" y="570791"/>
                  <a:pt x="13" y="560561"/>
                </a:cubicBezTo>
                <a:cubicBezTo>
                  <a:pt x="-1398" y="550331"/>
                  <a:pt x="107258" y="698144"/>
                  <a:pt x="135480" y="725661"/>
                </a:cubicBezTo>
                <a:cubicBezTo>
                  <a:pt x="163702" y="753178"/>
                  <a:pt x="142183" y="733775"/>
                  <a:pt x="169347" y="725661"/>
                </a:cubicBezTo>
                <a:cubicBezTo>
                  <a:pt x="196511" y="717547"/>
                  <a:pt x="264596" y="724250"/>
                  <a:pt x="298463" y="676978"/>
                </a:cubicBezTo>
                <a:cubicBezTo>
                  <a:pt x="332330" y="629706"/>
                  <a:pt x="345383" y="497767"/>
                  <a:pt x="372547" y="442028"/>
                </a:cubicBezTo>
                <a:cubicBezTo>
                  <a:pt x="399711" y="386289"/>
                  <a:pt x="426522" y="406750"/>
                  <a:pt x="461447" y="342544"/>
                </a:cubicBezTo>
                <a:cubicBezTo>
                  <a:pt x="496372" y="278338"/>
                  <a:pt x="555639" y="113591"/>
                  <a:pt x="582097" y="56794"/>
                </a:cubicBezTo>
                <a:cubicBezTo>
                  <a:pt x="608555" y="-3"/>
                  <a:pt x="618786" y="-3531"/>
                  <a:pt x="620197" y="1761"/>
                </a:cubicBezTo>
                <a:cubicBezTo>
                  <a:pt x="621608" y="7053"/>
                  <a:pt x="612435" y="44799"/>
                  <a:pt x="590563" y="107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96A61269-9DE0-4E35-ABB8-E18FC2A94174}"/>
              </a:ext>
            </a:extLst>
          </p:cNvPr>
          <p:cNvSpPr/>
          <p:nvPr/>
        </p:nvSpPr>
        <p:spPr>
          <a:xfrm>
            <a:off x="6987654" y="7365164"/>
            <a:ext cx="260767" cy="352001"/>
          </a:xfrm>
          <a:custGeom>
            <a:avLst/>
            <a:gdLst>
              <a:gd name="connsiteX0" fmla="*/ 1579 w 260767"/>
              <a:gd name="connsiteY0" fmla="*/ 77036 h 352001"/>
              <a:gd name="connsiteX1" fmla="*/ 160329 w 260767"/>
              <a:gd name="connsiteY1" fmla="*/ 11419 h 352001"/>
              <a:gd name="connsiteX2" fmla="*/ 242879 w 260767"/>
              <a:gd name="connsiteY2" fmla="*/ 350086 h 352001"/>
              <a:gd name="connsiteX3" fmla="*/ 247113 w 260767"/>
              <a:gd name="connsiteY3" fmla="*/ 144769 h 352001"/>
              <a:gd name="connsiteX4" fmla="*/ 90479 w 260767"/>
              <a:gd name="connsiteY4" fmla="*/ 49519 h 352001"/>
              <a:gd name="connsiteX5" fmla="*/ 1579 w 260767"/>
              <a:gd name="connsiteY5" fmla="*/ 77036 h 35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0767" h="352001">
                <a:moveTo>
                  <a:pt x="1579" y="77036"/>
                </a:moveTo>
                <a:cubicBezTo>
                  <a:pt x="13221" y="70686"/>
                  <a:pt x="120112" y="-34089"/>
                  <a:pt x="160329" y="11419"/>
                </a:cubicBezTo>
                <a:cubicBezTo>
                  <a:pt x="200546" y="56927"/>
                  <a:pt x="228415" y="327861"/>
                  <a:pt x="242879" y="350086"/>
                </a:cubicBezTo>
                <a:cubicBezTo>
                  <a:pt x="257343" y="372311"/>
                  <a:pt x="272513" y="194864"/>
                  <a:pt x="247113" y="144769"/>
                </a:cubicBezTo>
                <a:cubicBezTo>
                  <a:pt x="221713" y="94674"/>
                  <a:pt x="135987" y="58691"/>
                  <a:pt x="90479" y="49519"/>
                </a:cubicBezTo>
                <a:cubicBezTo>
                  <a:pt x="44971" y="40347"/>
                  <a:pt x="-10063" y="83386"/>
                  <a:pt x="1579" y="770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CB4A614D-1714-4D4E-A7B4-B28AAC77ACBB}"/>
              </a:ext>
            </a:extLst>
          </p:cNvPr>
          <p:cNvSpPr/>
          <p:nvPr/>
        </p:nvSpPr>
        <p:spPr>
          <a:xfrm>
            <a:off x="7287666" y="7278486"/>
            <a:ext cx="142056" cy="274490"/>
          </a:xfrm>
          <a:custGeom>
            <a:avLst/>
            <a:gdLst>
              <a:gd name="connsiteX0" fmla="*/ 141834 w 142056"/>
              <a:gd name="connsiteY0" fmla="*/ 731 h 274490"/>
              <a:gd name="connsiteX1" fmla="*/ 107967 w 142056"/>
              <a:gd name="connsiteY1" fmla="*/ 161597 h 274490"/>
              <a:gd name="connsiteX2" fmla="*/ 17 w 142056"/>
              <a:gd name="connsiteY2" fmla="*/ 273781 h 274490"/>
              <a:gd name="connsiteX3" fmla="*/ 116434 w 142056"/>
              <a:gd name="connsiteY3" fmla="*/ 108681 h 274490"/>
              <a:gd name="connsiteX4" fmla="*/ 141834 w 142056"/>
              <a:gd name="connsiteY4" fmla="*/ 731 h 274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056" h="274490">
                <a:moveTo>
                  <a:pt x="141834" y="731"/>
                </a:moveTo>
                <a:cubicBezTo>
                  <a:pt x="140423" y="9550"/>
                  <a:pt x="131603" y="116089"/>
                  <a:pt x="107967" y="161597"/>
                </a:cubicBezTo>
                <a:cubicBezTo>
                  <a:pt x="84331" y="207105"/>
                  <a:pt x="-1394" y="282600"/>
                  <a:pt x="17" y="273781"/>
                </a:cubicBezTo>
                <a:cubicBezTo>
                  <a:pt x="1428" y="264962"/>
                  <a:pt x="94562" y="152425"/>
                  <a:pt x="116434" y="108681"/>
                </a:cubicBezTo>
                <a:cubicBezTo>
                  <a:pt x="138306" y="64937"/>
                  <a:pt x="143245" y="-8088"/>
                  <a:pt x="141834" y="7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BBC400F-0A1F-43BD-A581-E8326B8395A7}"/>
              </a:ext>
            </a:extLst>
          </p:cNvPr>
          <p:cNvSpPr/>
          <p:nvPr/>
        </p:nvSpPr>
        <p:spPr>
          <a:xfrm>
            <a:off x="7050523" y="6901065"/>
            <a:ext cx="190992" cy="453409"/>
          </a:xfrm>
          <a:custGeom>
            <a:avLst/>
            <a:gdLst>
              <a:gd name="connsiteX0" fmla="*/ 190594 w 190992"/>
              <a:gd name="connsiteY0" fmla="*/ 194002 h 453409"/>
              <a:gd name="connsiteX1" fmla="*/ 139794 w 190992"/>
              <a:gd name="connsiteY1" fmla="*/ 5618 h 453409"/>
              <a:gd name="connsiteX2" fmla="*/ 12794 w 190992"/>
              <a:gd name="connsiteY2" fmla="*/ 58535 h 453409"/>
              <a:gd name="connsiteX3" fmla="*/ 46660 w 190992"/>
              <a:gd name="connsiteY3" fmla="*/ 151668 h 453409"/>
              <a:gd name="connsiteX4" fmla="*/ 94 w 190992"/>
              <a:gd name="connsiteY4" fmla="*/ 452235 h 453409"/>
              <a:gd name="connsiteX5" fmla="*/ 61477 w 190992"/>
              <a:gd name="connsiteY5" fmla="*/ 249035 h 453409"/>
              <a:gd name="connsiteX6" fmla="*/ 46660 w 190992"/>
              <a:gd name="connsiteY6" fmla="*/ 73352 h 453409"/>
              <a:gd name="connsiteX7" fmla="*/ 59360 w 190992"/>
              <a:gd name="connsiteY7" fmla="*/ 52185 h 453409"/>
              <a:gd name="connsiteX8" fmla="*/ 116510 w 190992"/>
              <a:gd name="connsiteY8" fmla="*/ 28902 h 453409"/>
              <a:gd name="connsiteX9" fmla="*/ 190594 w 190992"/>
              <a:gd name="connsiteY9" fmla="*/ 194002 h 45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992" h="453409">
                <a:moveTo>
                  <a:pt x="190594" y="194002"/>
                </a:moveTo>
                <a:cubicBezTo>
                  <a:pt x="194475" y="190121"/>
                  <a:pt x="169427" y="28196"/>
                  <a:pt x="139794" y="5618"/>
                </a:cubicBezTo>
                <a:cubicBezTo>
                  <a:pt x="110161" y="-16960"/>
                  <a:pt x="28316" y="34193"/>
                  <a:pt x="12794" y="58535"/>
                </a:cubicBezTo>
                <a:cubicBezTo>
                  <a:pt x="-2728" y="82877"/>
                  <a:pt x="48777" y="86051"/>
                  <a:pt x="46660" y="151668"/>
                </a:cubicBezTo>
                <a:cubicBezTo>
                  <a:pt x="44543" y="217285"/>
                  <a:pt x="-2375" y="436007"/>
                  <a:pt x="94" y="452235"/>
                </a:cubicBezTo>
                <a:cubicBezTo>
                  <a:pt x="2563" y="468463"/>
                  <a:pt x="53716" y="312182"/>
                  <a:pt x="61477" y="249035"/>
                </a:cubicBezTo>
                <a:cubicBezTo>
                  <a:pt x="69238" y="185888"/>
                  <a:pt x="47013" y="106160"/>
                  <a:pt x="46660" y="73352"/>
                </a:cubicBezTo>
                <a:cubicBezTo>
                  <a:pt x="46307" y="40544"/>
                  <a:pt x="47718" y="59593"/>
                  <a:pt x="59360" y="52185"/>
                </a:cubicBezTo>
                <a:cubicBezTo>
                  <a:pt x="71002" y="44777"/>
                  <a:pt x="96402" y="11969"/>
                  <a:pt x="116510" y="28902"/>
                </a:cubicBezTo>
                <a:cubicBezTo>
                  <a:pt x="136618" y="45835"/>
                  <a:pt x="186713" y="197883"/>
                  <a:pt x="190594" y="1940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4DF9388E-C2DE-463F-81E0-970DA877F8B4}"/>
              </a:ext>
            </a:extLst>
          </p:cNvPr>
          <p:cNvSpPr/>
          <p:nvPr/>
        </p:nvSpPr>
        <p:spPr>
          <a:xfrm>
            <a:off x="3209760" y="2555479"/>
            <a:ext cx="1519355" cy="1265823"/>
          </a:xfrm>
          <a:custGeom>
            <a:avLst/>
            <a:gdLst>
              <a:gd name="connsiteX0" fmla="*/ 981240 w 1519355"/>
              <a:gd name="connsiteY0" fmla="*/ 1246054 h 1265823"/>
              <a:gd name="connsiteX1" fmla="*/ 659507 w 1519355"/>
              <a:gd name="connsiteY1" fmla="*/ 1068254 h 1265823"/>
              <a:gd name="connsiteX2" fmla="*/ 7573 w 1519355"/>
              <a:gd name="connsiteY2" fmla="*/ 602588 h 1265823"/>
              <a:gd name="connsiteX3" fmla="*/ 380107 w 1519355"/>
              <a:gd name="connsiteY3" fmla="*/ 149621 h 1265823"/>
              <a:gd name="connsiteX4" fmla="*/ 1480773 w 1519355"/>
              <a:gd name="connsiteY4" fmla="*/ 5688 h 1265823"/>
              <a:gd name="connsiteX5" fmla="*/ 1171740 w 1519355"/>
              <a:gd name="connsiteY5" fmla="*/ 60721 h 1265823"/>
              <a:gd name="connsiteX6" fmla="*/ 227707 w 1519355"/>
              <a:gd name="connsiteY6" fmla="*/ 348588 h 1265823"/>
              <a:gd name="connsiteX7" fmla="*/ 320840 w 1519355"/>
              <a:gd name="connsiteY7" fmla="*/ 632221 h 1265823"/>
              <a:gd name="connsiteX8" fmla="*/ 981240 w 1519355"/>
              <a:gd name="connsiteY8" fmla="*/ 1246054 h 126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19355" h="1265823">
                <a:moveTo>
                  <a:pt x="981240" y="1246054"/>
                </a:moveTo>
                <a:cubicBezTo>
                  <a:pt x="1037684" y="1318726"/>
                  <a:pt x="821785" y="1175498"/>
                  <a:pt x="659507" y="1068254"/>
                </a:cubicBezTo>
                <a:cubicBezTo>
                  <a:pt x="497229" y="961010"/>
                  <a:pt x="54140" y="755693"/>
                  <a:pt x="7573" y="602588"/>
                </a:cubicBezTo>
                <a:cubicBezTo>
                  <a:pt x="-38994" y="449483"/>
                  <a:pt x="134574" y="249104"/>
                  <a:pt x="380107" y="149621"/>
                </a:cubicBezTo>
                <a:cubicBezTo>
                  <a:pt x="625640" y="50138"/>
                  <a:pt x="1348834" y="20505"/>
                  <a:pt x="1480773" y="5688"/>
                </a:cubicBezTo>
                <a:cubicBezTo>
                  <a:pt x="1612712" y="-9129"/>
                  <a:pt x="1380584" y="3571"/>
                  <a:pt x="1171740" y="60721"/>
                </a:cubicBezTo>
                <a:cubicBezTo>
                  <a:pt x="962896" y="117871"/>
                  <a:pt x="369524" y="253338"/>
                  <a:pt x="227707" y="348588"/>
                </a:cubicBezTo>
                <a:cubicBezTo>
                  <a:pt x="85890" y="443838"/>
                  <a:pt x="199485" y="486171"/>
                  <a:pt x="320840" y="632221"/>
                </a:cubicBezTo>
                <a:cubicBezTo>
                  <a:pt x="442195" y="778271"/>
                  <a:pt x="924796" y="1173382"/>
                  <a:pt x="981240" y="1246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D046E9D7-EBDB-4A0E-8944-1AEFEBDAFDCB}"/>
              </a:ext>
            </a:extLst>
          </p:cNvPr>
          <p:cNvSpPr/>
          <p:nvPr/>
        </p:nvSpPr>
        <p:spPr>
          <a:xfrm>
            <a:off x="4447183" y="2703406"/>
            <a:ext cx="2731841" cy="1144691"/>
          </a:xfrm>
          <a:custGeom>
            <a:avLst/>
            <a:gdLst>
              <a:gd name="connsiteX0" fmla="*/ 412684 w 2731841"/>
              <a:gd name="connsiteY0" fmla="*/ 1140461 h 1144691"/>
              <a:gd name="connsiteX1" fmla="*/ 175617 w 2731841"/>
              <a:gd name="connsiteY1" fmla="*/ 856827 h 1144691"/>
              <a:gd name="connsiteX2" fmla="*/ 14750 w 2731841"/>
              <a:gd name="connsiteY2" fmla="*/ 585894 h 1144691"/>
              <a:gd name="connsiteX3" fmla="*/ 556617 w 2731841"/>
              <a:gd name="connsiteY3" fmla="*/ 56727 h 1144691"/>
              <a:gd name="connsiteX4" fmla="*/ 1614950 w 2731841"/>
              <a:gd name="connsiteY4" fmla="*/ 82127 h 1144691"/>
              <a:gd name="connsiteX5" fmla="*/ 2656350 w 2731841"/>
              <a:gd name="connsiteY5" fmla="*/ 653627 h 1144691"/>
              <a:gd name="connsiteX6" fmla="*/ 2461617 w 2731841"/>
              <a:gd name="connsiteY6" fmla="*/ 513927 h 1144691"/>
              <a:gd name="connsiteX7" fmla="*/ 954550 w 2731841"/>
              <a:gd name="connsiteY7" fmla="*/ 124461 h 1144691"/>
              <a:gd name="connsiteX8" fmla="*/ 378817 w 2731841"/>
              <a:gd name="connsiteY8" fmla="*/ 242994 h 1144691"/>
              <a:gd name="connsiteX9" fmla="*/ 129050 w 2731841"/>
              <a:gd name="connsiteY9" fmla="*/ 628227 h 1144691"/>
              <a:gd name="connsiteX10" fmla="*/ 412684 w 2731841"/>
              <a:gd name="connsiteY10" fmla="*/ 1140461 h 114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31841" h="1144691">
                <a:moveTo>
                  <a:pt x="412684" y="1140461"/>
                </a:moveTo>
                <a:cubicBezTo>
                  <a:pt x="420445" y="1178561"/>
                  <a:pt x="241939" y="949255"/>
                  <a:pt x="175617" y="856827"/>
                </a:cubicBezTo>
                <a:cubicBezTo>
                  <a:pt x="109295" y="764399"/>
                  <a:pt x="-48750" y="719244"/>
                  <a:pt x="14750" y="585894"/>
                </a:cubicBezTo>
                <a:cubicBezTo>
                  <a:pt x="78250" y="452544"/>
                  <a:pt x="289917" y="140688"/>
                  <a:pt x="556617" y="56727"/>
                </a:cubicBezTo>
                <a:cubicBezTo>
                  <a:pt x="823317" y="-27234"/>
                  <a:pt x="1264995" y="-17356"/>
                  <a:pt x="1614950" y="82127"/>
                </a:cubicBezTo>
                <a:cubicBezTo>
                  <a:pt x="1964905" y="181610"/>
                  <a:pt x="2515239" y="581660"/>
                  <a:pt x="2656350" y="653627"/>
                </a:cubicBezTo>
                <a:cubicBezTo>
                  <a:pt x="2797461" y="725594"/>
                  <a:pt x="2745250" y="602121"/>
                  <a:pt x="2461617" y="513927"/>
                </a:cubicBezTo>
                <a:cubicBezTo>
                  <a:pt x="2177984" y="425733"/>
                  <a:pt x="1301683" y="169616"/>
                  <a:pt x="954550" y="124461"/>
                </a:cubicBezTo>
                <a:cubicBezTo>
                  <a:pt x="607417" y="79305"/>
                  <a:pt x="516400" y="159033"/>
                  <a:pt x="378817" y="242994"/>
                </a:cubicBezTo>
                <a:cubicBezTo>
                  <a:pt x="241234" y="326955"/>
                  <a:pt x="131167" y="477944"/>
                  <a:pt x="129050" y="628227"/>
                </a:cubicBezTo>
                <a:cubicBezTo>
                  <a:pt x="126933" y="778510"/>
                  <a:pt x="404923" y="1102361"/>
                  <a:pt x="412684" y="11404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ACA1C3DA-3DB2-49B6-A44A-9A20A538050B}"/>
              </a:ext>
            </a:extLst>
          </p:cNvPr>
          <p:cNvSpPr/>
          <p:nvPr/>
        </p:nvSpPr>
        <p:spPr>
          <a:xfrm>
            <a:off x="5050849" y="3268566"/>
            <a:ext cx="2600596" cy="1073934"/>
          </a:xfrm>
          <a:custGeom>
            <a:avLst/>
            <a:gdLst>
              <a:gd name="connsiteX0" fmla="*/ 33384 w 2600596"/>
              <a:gd name="connsiteY0" fmla="*/ 477934 h 1073934"/>
              <a:gd name="connsiteX1" fmla="*/ 113818 w 2600596"/>
              <a:gd name="connsiteY1" fmla="*/ 439834 h 1073934"/>
              <a:gd name="connsiteX2" fmla="*/ 1100184 w 2600596"/>
              <a:gd name="connsiteY2" fmla="*/ 41901 h 1073934"/>
              <a:gd name="connsiteX3" fmla="*/ 2497184 w 2600596"/>
              <a:gd name="connsiteY3" fmla="*/ 1024034 h 1073934"/>
              <a:gd name="connsiteX4" fmla="*/ 2395584 w 2600596"/>
              <a:gd name="connsiteY4" fmla="*/ 846234 h 1073934"/>
              <a:gd name="connsiteX5" fmla="*/ 1587018 w 2600596"/>
              <a:gd name="connsiteY5" fmla="*/ 126567 h 1073934"/>
              <a:gd name="connsiteX6" fmla="*/ 761518 w 2600596"/>
              <a:gd name="connsiteY6" fmla="*/ 29201 h 1073934"/>
              <a:gd name="connsiteX7" fmla="*/ 33384 w 2600596"/>
              <a:gd name="connsiteY7" fmla="*/ 477934 h 1073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0596" h="1073934">
                <a:moveTo>
                  <a:pt x="33384" y="477934"/>
                </a:moveTo>
                <a:cubicBezTo>
                  <a:pt x="-74566" y="546373"/>
                  <a:pt x="113818" y="439834"/>
                  <a:pt x="113818" y="439834"/>
                </a:cubicBezTo>
                <a:cubicBezTo>
                  <a:pt x="291618" y="367162"/>
                  <a:pt x="702956" y="-55466"/>
                  <a:pt x="1100184" y="41901"/>
                </a:cubicBezTo>
                <a:cubicBezTo>
                  <a:pt x="1497412" y="139268"/>
                  <a:pt x="2281284" y="889979"/>
                  <a:pt x="2497184" y="1024034"/>
                </a:cubicBezTo>
                <a:cubicBezTo>
                  <a:pt x="2713084" y="1158089"/>
                  <a:pt x="2547278" y="995812"/>
                  <a:pt x="2395584" y="846234"/>
                </a:cubicBezTo>
                <a:cubicBezTo>
                  <a:pt x="2243890" y="696656"/>
                  <a:pt x="1859362" y="262739"/>
                  <a:pt x="1587018" y="126567"/>
                </a:cubicBezTo>
                <a:cubicBezTo>
                  <a:pt x="1314674" y="-9605"/>
                  <a:pt x="1016224" y="-25127"/>
                  <a:pt x="761518" y="29201"/>
                </a:cubicBezTo>
                <a:cubicBezTo>
                  <a:pt x="506812" y="83529"/>
                  <a:pt x="141334" y="409495"/>
                  <a:pt x="33384" y="477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42DD0B69-279A-461C-BE36-4369969B65F7}"/>
              </a:ext>
            </a:extLst>
          </p:cNvPr>
          <p:cNvSpPr/>
          <p:nvPr/>
        </p:nvSpPr>
        <p:spPr>
          <a:xfrm>
            <a:off x="5617125" y="3872199"/>
            <a:ext cx="2969121" cy="1413806"/>
          </a:xfrm>
          <a:custGeom>
            <a:avLst/>
            <a:gdLst>
              <a:gd name="connsiteX0" fmla="*/ 508 w 2969121"/>
              <a:gd name="connsiteY0" fmla="*/ 18234 h 1413806"/>
              <a:gd name="connsiteX1" fmla="*/ 1037675 w 2969121"/>
              <a:gd name="connsiteY1" fmla="*/ 157934 h 1413806"/>
              <a:gd name="connsiteX2" fmla="*/ 2845308 w 2969121"/>
              <a:gd name="connsiteY2" fmla="*/ 1339034 h 1413806"/>
              <a:gd name="connsiteX3" fmla="*/ 2692908 w 2969121"/>
              <a:gd name="connsiteY3" fmla="*/ 1220501 h 1413806"/>
              <a:gd name="connsiteX4" fmla="*/ 1748875 w 2969121"/>
              <a:gd name="connsiteY4" fmla="*/ 632068 h 1413806"/>
              <a:gd name="connsiteX5" fmla="*/ 910675 w 2969121"/>
              <a:gd name="connsiteY5" fmla="*/ 212968 h 1413806"/>
              <a:gd name="connsiteX6" fmla="*/ 508 w 2969121"/>
              <a:gd name="connsiteY6" fmla="*/ 18234 h 1413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9121" h="1413806">
                <a:moveTo>
                  <a:pt x="508" y="18234"/>
                </a:moveTo>
                <a:cubicBezTo>
                  <a:pt x="21675" y="9062"/>
                  <a:pt x="563542" y="-62199"/>
                  <a:pt x="1037675" y="157934"/>
                </a:cubicBezTo>
                <a:cubicBezTo>
                  <a:pt x="1511808" y="378067"/>
                  <a:pt x="2569436" y="1161940"/>
                  <a:pt x="2845308" y="1339034"/>
                </a:cubicBezTo>
                <a:cubicBezTo>
                  <a:pt x="3121180" y="1516128"/>
                  <a:pt x="2875647" y="1338329"/>
                  <a:pt x="2692908" y="1220501"/>
                </a:cubicBezTo>
                <a:cubicBezTo>
                  <a:pt x="2510169" y="1102673"/>
                  <a:pt x="2045914" y="799990"/>
                  <a:pt x="1748875" y="632068"/>
                </a:cubicBezTo>
                <a:cubicBezTo>
                  <a:pt x="1451836" y="464146"/>
                  <a:pt x="1196425" y="314568"/>
                  <a:pt x="910675" y="212968"/>
                </a:cubicBezTo>
                <a:cubicBezTo>
                  <a:pt x="624925" y="111368"/>
                  <a:pt x="-20659" y="27406"/>
                  <a:pt x="508" y="182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EA1BDABF-B074-46DF-ADEB-DAF43696557E}"/>
              </a:ext>
            </a:extLst>
          </p:cNvPr>
          <p:cNvSpPr/>
          <p:nvPr/>
        </p:nvSpPr>
        <p:spPr>
          <a:xfrm>
            <a:off x="7422901" y="4752687"/>
            <a:ext cx="1148329" cy="1418111"/>
          </a:xfrm>
          <a:custGeom>
            <a:avLst/>
            <a:gdLst>
              <a:gd name="connsiteX0" fmla="*/ 103966 w 1148329"/>
              <a:gd name="connsiteY0" fmla="*/ 136813 h 1418111"/>
              <a:gd name="connsiteX1" fmla="*/ 683932 w 1148329"/>
              <a:gd name="connsiteY1" fmla="*/ 843780 h 1418111"/>
              <a:gd name="connsiteX2" fmla="*/ 1132666 w 1148329"/>
              <a:gd name="connsiteY2" fmla="*/ 1402580 h 1418111"/>
              <a:gd name="connsiteX3" fmla="*/ 1035299 w 1148329"/>
              <a:gd name="connsiteY3" fmla="*/ 1233246 h 1418111"/>
              <a:gd name="connsiteX4" fmla="*/ 929466 w 1148329"/>
              <a:gd name="connsiteY4" fmla="*/ 924213 h 1418111"/>
              <a:gd name="connsiteX5" fmla="*/ 82799 w 1148329"/>
              <a:gd name="connsiteY5" fmla="*/ 73313 h 1418111"/>
              <a:gd name="connsiteX6" fmla="*/ 103966 w 1148329"/>
              <a:gd name="connsiteY6" fmla="*/ 136813 h 1418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8329" h="1418111">
                <a:moveTo>
                  <a:pt x="103966" y="136813"/>
                </a:moveTo>
                <a:cubicBezTo>
                  <a:pt x="204155" y="265224"/>
                  <a:pt x="512482" y="632819"/>
                  <a:pt x="683932" y="843780"/>
                </a:cubicBezTo>
                <a:cubicBezTo>
                  <a:pt x="855382" y="1054741"/>
                  <a:pt x="1074105" y="1337669"/>
                  <a:pt x="1132666" y="1402580"/>
                </a:cubicBezTo>
                <a:cubicBezTo>
                  <a:pt x="1191227" y="1467491"/>
                  <a:pt x="1069166" y="1312974"/>
                  <a:pt x="1035299" y="1233246"/>
                </a:cubicBezTo>
                <a:cubicBezTo>
                  <a:pt x="1001432" y="1153518"/>
                  <a:pt x="1088216" y="1117535"/>
                  <a:pt x="929466" y="924213"/>
                </a:cubicBezTo>
                <a:cubicBezTo>
                  <a:pt x="770716" y="730891"/>
                  <a:pt x="224616" y="208780"/>
                  <a:pt x="82799" y="73313"/>
                </a:cubicBezTo>
                <a:cubicBezTo>
                  <a:pt x="-59018" y="-62154"/>
                  <a:pt x="3777" y="8402"/>
                  <a:pt x="103966" y="1368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A4593DBF-F027-4988-987F-6FBA200F36B5}"/>
              </a:ext>
            </a:extLst>
          </p:cNvPr>
          <p:cNvSpPr/>
          <p:nvPr/>
        </p:nvSpPr>
        <p:spPr>
          <a:xfrm>
            <a:off x="8170161" y="6024820"/>
            <a:ext cx="878127" cy="2171139"/>
          </a:xfrm>
          <a:custGeom>
            <a:avLst/>
            <a:gdLst>
              <a:gd name="connsiteX0" fmla="*/ 257559 w 878127"/>
              <a:gd name="connsiteY0" fmla="*/ 60 h 2171139"/>
              <a:gd name="connsiteX1" fmla="*/ 770639 w 878127"/>
              <a:gd name="connsiteY1" fmla="*/ 777300 h 2171139"/>
              <a:gd name="connsiteX2" fmla="*/ 760479 w 878127"/>
              <a:gd name="connsiteY2" fmla="*/ 1143060 h 2171139"/>
              <a:gd name="connsiteX3" fmla="*/ 8639 w 878127"/>
              <a:gd name="connsiteY3" fmla="*/ 2108260 h 2171139"/>
              <a:gd name="connsiteX4" fmla="*/ 384559 w 878127"/>
              <a:gd name="connsiteY4" fmla="*/ 1930460 h 2171139"/>
              <a:gd name="connsiteX5" fmla="*/ 877319 w 878127"/>
              <a:gd name="connsiteY5" fmla="*/ 741740 h 2171139"/>
              <a:gd name="connsiteX6" fmla="*/ 257559 w 878127"/>
              <a:gd name="connsiteY6" fmla="*/ 60 h 21711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8127" h="2171139">
                <a:moveTo>
                  <a:pt x="257559" y="60"/>
                </a:moveTo>
                <a:cubicBezTo>
                  <a:pt x="239779" y="5987"/>
                  <a:pt x="686819" y="586800"/>
                  <a:pt x="770639" y="777300"/>
                </a:cubicBezTo>
                <a:cubicBezTo>
                  <a:pt x="854459" y="967800"/>
                  <a:pt x="887479" y="921233"/>
                  <a:pt x="760479" y="1143060"/>
                </a:cubicBezTo>
                <a:cubicBezTo>
                  <a:pt x="633479" y="1364887"/>
                  <a:pt x="71292" y="1977027"/>
                  <a:pt x="8639" y="2108260"/>
                </a:cubicBezTo>
                <a:cubicBezTo>
                  <a:pt x="-54014" y="2239493"/>
                  <a:pt x="239779" y="2158213"/>
                  <a:pt x="384559" y="1930460"/>
                </a:cubicBezTo>
                <a:cubicBezTo>
                  <a:pt x="529339" y="1702707"/>
                  <a:pt x="897639" y="1061780"/>
                  <a:pt x="877319" y="741740"/>
                </a:cubicBezTo>
                <a:cubicBezTo>
                  <a:pt x="856999" y="421700"/>
                  <a:pt x="275339" y="-5867"/>
                  <a:pt x="257559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3F627A6E-3CA6-42E4-AF50-01A1676C4D83}"/>
              </a:ext>
            </a:extLst>
          </p:cNvPr>
          <p:cNvSpPr/>
          <p:nvPr/>
        </p:nvSpPr>
        <p:spPr>
          <a:xfrm>
            <a:off x="7248065" y="6595539"/>
            <a:ext cx="996002" cy="1609906"/>
          </a:xfrm>
          <a:custGeom>
            <a:avLst/>
            <a:gdLst>
              <a:gd name="connsiteX0" fmla="*/ 316055 w 996002"/>
              <a:gd name="connsiteY0" fmla="*/ 3381 h 1609906"/>
              <a:gd name="connsiteX1" fmla="*/ 844375 w 996002"/>
              <a:gd name="connsiteY1" fmla="*/ 394541 h 1609906"/>
              <a:gd name="connsiteX2" fmla="*/ 773255 w 996002"/>
              <a:gd name="connsiteY2" fmla="*/ 1014301 h 1609906"/>
              <a:gd name="connsiteX3" fmla="*/ 11255 w 996002"/>
              <a:gd name="connsiteY3" fmla="*/ 1598501 h 1609906"/>
              <a:gd name="connsiteX4" fmla="*/ 361775 w 996002"/>
              <a:gd name="connsiteY4" fmla="*/ 1405461 h 1609906"/>
              <a:gd name="connsiteX5" fmla="*/ 961215 w 996002"/>
              <a:gd name="connsiteY5" fmla="*/ 1456261 h 1609906"/>
              <a:gd name="connsiteX6" fmla="*/ 895175 w 996002"/>
              <a:gd name="connsiteY6" fmla="*/ 1090501 h 1609906"/>
              <a:gd name="connsiteX7" fmla="*/ 966295 w 996002"/>
              <a:gd name="connsiteY7" fmla="*/ 257381 h 1609906"/>
              <a:gd name="connsiteX8" fmla="*/ 316055 w 996002"/>
              <a:gd name="connsiteY8" fmla="*/ 3381 h 160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96002" h="1609906">
                <a:moveTo>
                  <a:pt x="316055" y="3381"/>
                </a:moveTo>
                <a:cubicBezTo>
                  <a:pt x="295735" y="26241"/>
                  <a:pt x="768175" y="226055"/>
                  <a:pt x="844375" y="394541"/>
                </a:cubicBezTo>
                <a:cubicBezTo>
                  <a:pt x="920575" y="563027"/>
                  <a:pt x="912108" y="813641"/>
                  <a:pt x="773255" y="1014301"/>
                </a:cubicBezTo>
                <a:cubicBezTo>
                  <a:pt x="634402" y="1214961"/>
                  <a:pt x="79835" y="1533308"/>
                  <a:pt x="11255" y="1598501"/>
                </a:cubicBezTo>
                <a:cubicBezTo>
                  <a:pt x="-57325" y="1663694"/>
                  <a:pt x="203448" y="1429168"/>
                  <a:pt x="361775" y="1405461"/>
                </a:cubicBezTo>
                <a:cubicBezTo>
                  <a:pt x="520102" y="1381754"/>
                  <a:pt x="872315" y="1508754"/>
                  <a:pt x="961215" y="1456261"/>
                </a:cubicBezTo>
                <a:cubicBezTo>
                  <a:pt x="1050115" y="1403768"/>
                  <a:pt x="894328" y="1290314"/>
                  <a:pt x="895175" y="1090501"/>
                </a:cubicBezTo>
                <a:cubicBezTo>
                  <a:pt x="896022" y="890688"/>
                  <a:pt x="1061968" y="440261"/>
                  <a:pt x="966295" y="257381"/>
                </a:cubicBezTo>
                <a:cubicBezTo>
                  <a:pt x="870622" y="74501"/>
                  <a:pt x="336375" y="-19479"/>
                  <a:pt x="316055" y="3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777DDAA3-411B-49EC-872A-65B1AD1BA87C}"/>
              </a:ext>
            </a:extLst>
          </p:cNvPr>
          <p:cNvSpPr/>
          <p:nvPr/>
        </p:nvSpPr>
        <p:spPr>
          <a:xfrm>
            <a:off x="2896923" y="2967211"/>
            <a:ext cx="871792" cy="1004676"/>
          </a:xfrm>
          <a:custGeom>
            <a:avLst/>
            <a:gdLst>
              <a:gd name="connsiteX0" fmla="*/ 857197 w 871792"/>
              <a:gd name="connsiteY0" fmla="*/ 985029 h 1004676"/>
              <a:gd name="connsiteX1" fmla="*/ 704797 w 871792"/>
              <a:gd name="connsiteY1" fmla="*/ 934229 h 1004676"/>
              <a:gd name="connsiteX2" fmla="*/ 237437 w 871792"/>
              <a:gd name="connsiteY2" fmla="*/ 664989 h 1004676"/>
              <a:gd name="connsiteX3" fmla="*/ 8837 w 871792"/>
              <a:gd name="connsiteY3" fmla="*/ 9669 h 1004676"/>
              <a:gd name="connsiteX4" fmla="*/ 79957 w 871792"/>
              <a:gd name="connsiteY4" fmla="*/ 299229 h 1004676"/>
              <a:gd name="connsiteX5" fmla="*/ 384757 w 871792"/>
              <a:gd name="connsiteY5" fmla="*/ 654829 h 1004676"/>
              <a:gd name="connsiteX6" fmla="*/ 857197 w 871792"/>
              <a:gd name="connsiteY6" fmla="*/ 985029 h 1004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1792" h="1004676">
                <a:moveTo>
                  <a:pt x="857197" y="985029"/>
                </a:moveTo>
                <a:cubicBezTo>
                  <a:pt x="910537" y="1031596"/>
                  <a:pt x="808090" y="987569"/>
                  <a:pt x="704797" y="934229"/>
                </a:cubicBezTo>
                <a:cubicBezTo>
                  <a:pt x="601504" y="880889"/>
                  <a:pt x="353430" y="819082"/>
                  <a:pt x="237437" y="664989"/>
                </a:cubicBezTo>
                <a:cubicBezTo>
                  <a:pt x="121444" y="510896"/>
                  <a:pt x="35084" y="70629"/>
                  <a:pt x="8837" y="9669"/>
                </a:cubicBezTo>
                <a:cubicBezTo>
                  <a:pt x="-17410" y="-51291"/>
                  <a:pt x="17304" y="191702"/>
                  <a:pt x="79957" y="299229"/>
                </a:cubicBezTo>
                <a:cubicBezTo>
                  <a:pt x="142610" y="406756"/>
                  <a:pt x="256064" y="543916"/>
                  <a:pt x="384757" y="654829"/>
                </a:cubicBezTo>
                <a:cubicBezTo>
                  <a:pt x="513450" y="765742"/>
                  <a:pt x="803857" y="938462"/>
                  <a:pt x="857197" y="9850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6F2B21C1-5BC9-490C-804C-3E833A1D6C06}"/>
              </a:ext>
            </a:extLst>
          </p:cNvPr>
          <p:cNvSpPr/>
          <p:nvPr/>
        </p:nvSpPr>
        <p:spPr>
          <a:xfrm>
            <a:off x="1697949" y="4077249"/>
            <a:ext cx="1719099" cy="1716227"/>
          </a:xfrm>
          <a:custGeom>
            <a:avLst/>
            <a:gdLst>
              <a:gd name="connsiteX0" fmla="*/ 1705651 w 1719099"/>
              <a:gd name="connsiteY0" fmla="*/ 17231 h 1716227"/>
              <a:gd name="connsiteX1" fmla="*/ 892851 w 1719099"/>
              <a:gd name="connsiteY1" fmla="*/ 337271 h 1716227"/>
              <a:gd name="connsiteX2" fmla="*/ 64811 w 1719099"/>
              <a:gd name="connsiteY2" fmla="*/ 870671 h 1716227"/>
              <a:gd name="connsiteX3" fmla="*/ 95291 w 1719099"/>
              <a:gd name="connsiteY3" fmla="*/ 1708871 h 1716227"/>
              <a:gd name="connsiteX4" fmla="*/ 3851 w 1719099"/>
              <a:gd name="connsiteY4" fmla="*/ 1256751 h 1716227"/>
              <a:gd name="connsiteX5" fmla="*/ 201971 w 1719099"/>
              <a:gd name="connsiteY5" fmla="*/ 860511 h 1716227"/>
              <a:gd name="connsiteX6" fmla="*/ 1705651 w 1719099"/>
              <a:gd name="connsiteY6" fmla="*/ 17231 h 1716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9099" h="1716227">
                <a:moveTo>
                  <a:pt x="1705651" y="17231"/>
                </a:moveTo>
                <a:cubicBezTo>
                  <a:pt x="1820798" y="-69976"/>
                  <a:pt x="1166324" y="195031"/>
                  <a:pt x="892851" y="337271"/>
                </a:cubicBezTo>
                <a:cubicBezTo>
                  <a:pt x="619378" y="479511"/>
                  <a:pt x="197738" y="642071"/>
                  <a:pt x="64811" y="870671"/>
                </a:cubicBezTo>
                <a:cubicBezTo>
                  <a:pt x="-68116" y="1099271"/>
                  <a:pt x="105451" y="1644524"/>
                  <a:pt x="95291" y="1708871"/>
                </a:cubicBezTo>
                <a:cubicBezTo>
                  <a:pt x="85131" y="1773218"/>
                  <a:pt x="-13929" y="1398144"/>
                  <a:pt x="3851" y="1256751"/>
                </a:cubicBezTo>
                <a:cubicBezTo>
                  <a:pt x="21631" y="1115358"/>
                  <a:pt x="-79969" y="1063711"/>
                  <a:pt x="201971" y="860511"/>
                </a:cubicBezTo>
                <a:cubicBezTo>
                  <a:pt x="483911" y="657311"/>
                  <a:pt x="1590504" y="104438"/>
                  <a:pt x="1705651" y="17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342DB872-3387-4FF5-B73F-29C2B947490F}"/>
              </a:ext>
            </a:extLst>
          </p:cNvPr>
          <p:cNvSpPr/>
          <p:nvPr/>
        </p:nvSpPr>
        <p:spPr>
          <a:xfrm>
            <a:off x="1461397" y="4764994"/>
            <a:ext cx="1388854" cy="2531014"/>
          </a:xfrm>
          <a:custGeom>
            <a:avLst/>
            <a:gdLst>
              <a:gd name="connsiteX0" fmla="*/ 1388483 w 1388854"/>
              <a:gd name="connsiteY0" fmla="*/ 46 h 2531014"/>
              <a:gd name="connsiteX1" fmla="*/ 809363 w 1388854"/>
              <a:gd name="connsiteY1" fmla="*/ 756966 h 2531014"/>
              <a:gd name="connsiteX2" fmla="*/ 712843 w 1388854"/>
              <a:gd name="connsiteY2" fmla="*/ 1214166 h 2531014"/>
              <a:gd name="connsiteX3" fmla="*/ 662043 w 1388854"/>
              <a:gd name="connsiteY3" fmla="*/ 1854246 h 2531014"/>
              <a:gd name="connsiteX4" fmla="*/ 1643 w 1388854"/>
              <a:gd name="connsiteY4" fmla="*/ 2519726 h 2531014"/>
              <a:gd name="connsiteX5" fmla="*/ 484243 w 1388854"/>
              <a:gd name="connsiteY5" fmla="*/ 2214926 h 2531014"/>
              <a:gd name="connsiteX6" fmla="*/ 799203 w 1388854"/>
              <a:gd name="connsiteY6" fmla="*/ 1478326 h 2531014"/>
              <a:gd name="connsiteX7" fmla="*/ 895723 w 1388854"/>
              <a:gd name="connsiteY7" fmla="*/ 792526 h 2531014"/>
              <a:gd name="connsiteX8" fmla="*/ 1388483 w 1388854"/>
              <a:gd name="connsiteY8" fmla="*/ 46 h 253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8854" h="2531014">
                <a:moveTo>
                  <a:pt x="1388483" y="46"/>
                </a:moveTo>
                <a:cubicBezTo>
                  <a:pt x="1374090" y="-5881"/>
                  <a:pt x="921970" y="554613"/>
                  <a:pt x="809363" y="756966"/>
                </a:cubicBezTo>
                <a:cubicBezTo>
                  <a:pt x="696756" y="959319"/>
                  <a:pt x="737396" y="1031286"/>
                  <a:pt x="712843" y="1214166"/>
                </a:cubicBezTo>
                <a:cubicBezTo>
                  <a:pt x="688290" y="1397046"/>
                  <a:pt x="780576" y="1636653"/>
                  <a:pt x="662043" y="1854246"/>
                </a:cubicBezTo>
                <a:cubicBezTo>
                  <a:pt x="543510" y="2071839"/>
                  <a:pt x="31276" y="2459613"/>
                  <a:pt x="1643" y="2519726"/>
                </a:cubicBezTo>
                <a:cubicBezTo>
                  <a:pt x="-27990" y="2579839"/>
                  <a:pt x="351316" y="2388493"/>
                  <a:pt x="484243" y="2214926"/>
                </a:cubicBezTo>
                <a:cubicBezTo>
                  <a:pt x="617170" y="2041359"/>
                  <a:pt x="730623" y="1715393"/>
                  <a:pt x="799203" y="1478326"/>
                </a:cubicBezTo>
                <a:cubicBezTo>
                  <a:pt x="867783" y="1241259"/>
                  <a:pt x="796663" y="1033826"/>
                  <a:pt x="895723" y="792526"/>
                </a:cubicBezTo>
                <a:cubicBezTo>
                  <a:pt x="994783" y="551226"/>
                  <a:pt x="1402876" y="5973"/>
                  <a:pt x="1388483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5963C894-99B3-4DBE-896A-1014EF8C802E}"/>
              </a:ext>
            </a:extLst>
          </p:cNvPr>
          <p:cNvSpPr/>
          <p:nvPr/>
        </p:nvSpPr>
        <p:spPr>
          <a:xfrm>
            <a:off x="1602946" y="6469900"/>
            <a:ext cx="1197390" cy="1574938"/>
          </a:xfrm>
          <a:custGeom>
            <a:avLst/>
            <a:gdLst>
              <a:gd name="connsiteX0" fmla="*/ 952294 w 1197390"/>
              <a:gd name="connsiteY0" fmla="*/ 2020 h 1574938"/>
              <a:gd name="connsiteX1" fmla="*/ 1196134 w 1197390"/>
              <a:gd name="connsiteY1" fmla="*/ 1139940 h 1574938"/>
              <a:gd name="connsiteX2" fmla="*/ 825294 w 1197390"/>
              <a:gd name="connsiteY2" fmla="*/ 1520940 h 1574938"/>
              <a:gd name="connsiteX3" fmla="*/ 2334 w 1197390"/>
              <a:gd name="connsiteY3" fmla="*/ 1556500 h 1574938"/>
              <a:gd name="connsiteX4" fmla="*/ 591614 w 1197390"/>
              <a:gd name="connsiteY4" fmla="*/ 1561580 h 1574938"/>
              <a:gd name="connsiteX5" fmla="*/ 1018334 w 1197390"/>
              <a:gd name="connsiteY5" fmla="*/ 1378700 h 1574938"/>
              <a:gd name="connsiteX6" fmla="*/ 1125014 w 1197390"/>
              <a:gd name="connsiteY6" fmla="*/ 875780 h 1574938"/>
              <a:gd name="connsiteX7" fmla="*/ 952294 w 1197390"/>
              <a:gd name="connsiteY7" fmla="*/ 2020 h 157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7390" h="1574938">
                <a:moveTo>
                  <a:pt x="952294" y="2020"/>
                </a:moveTo>
                <a:cubicBezTo>
                  <a:pt x="964147" y="46047"/>
                  <a:pt x="1217301" y="886787"/>
                  <a:pt x="1196134" y="1139940"/>
                </a:cubicBezTo>
                <a:cubicBezTo>
                  <a:pt x="1174967" y="1393093"/>
                  <a:pt x="1024261" y="1451513"/>
                  <a:pt x="825294" y="1520940"/>
                </a:cubicBezTo>
                <a:cubicBezTo>
                  <a:pt x="626327" y="1590367"/>
                  <a:pt x="41281" y="1549727"/>
                  <a:pt x="2334" y="1556500"/>
                </a:cubicBezTo>
                <a:cubicBezTo>
                  <a:pt x="-36613" y="1563273"/>
                  <a:pt x="422281" y="1591213"/>
                  <a:pt x="591614" y="1561580"/>
                </a:cubicBezTo>
                <a:cubicBezTo>
                  <a:pt x="760947" y="1531947"/>
                  <a:pt x="929434" y="1493000"/>
                  <a:pt x="1018334" y="1378700"/>
                </a:cubicBezTo>
                <a:cubicBezTo>
                  <a:pt x="1107234" y="1264400"/>
                  <a:pt x="1138561" y="1106073"/>
                  <a:pt x="1125014" y="875780"/>
                </a:cubicBezTo>
                <a:cubicBezTo>
                  <a:pt x="1111467" y="645487"/>
                  <a:pt x="940441" y="-42007"/>
                  <a:pt x="952294" y="2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83F61A9-D51E-407E-A7FC-2D12217474CD}"/>
              </a:ext>
            </a:extLst>
          </p:cNvPr>
          <p:cNvSpPr/>
          <p:nvPr/>
        </p:nvSpPr>
        <p:spPr>
          <a:xfrm>
            <a:off x="2467991" y="5066961"/>
            <a:ext cx="351684" cy="1280851"/>
          </a:xfrm>
          <a:custGeom>
            <a:avLst/>
            <a:gdLst>
              <a:gd name="connsiteX0" fmla="*/ 351409 w 351684"/>
              <a:gd name="connsiteY0" fmla="*/ 2879 h 1280851"/>
              <a:gd name="connsiteX1" fmla="*/ 26289 w 351684"/>
              <a:gd name="connsiteY1" fmla="*/ 526119 h 1280851"/>
              <a:gd name="connsiteX2" fmla="*/ 26289 w 351684"/>
              <a:gd name="connsiteY2" fmla="*/ 1277959 h 1280851"/>
              <a:gd name="connsiteX3" fmla="*/ 82169 w 351684"/>
              <a:gd name="connsiteY3" fmla="*/ 754719 h 1280851"/>
              <a:gd name="connsiteX4" fmla="*/ 351409 w 351684"/>
              <a:gd name="connsiteY4" fmla="*/ 2879 h 1280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684" h="1280851">
                <a:moveTo>
                  <a:pt x="351409" y="2879"/>
                </a:moveTo>
                <a:cubicBezTo>
                  <a:pt x="342096" y="-35221"/>
                  <a:pt x="80476" y="313606"/>
                  <a:pt x="26289" y="526119"/>
                </a:cubicBezTo>
                <a:cubicBezTo>
                  <a:pt x="-27898" y="738632"/>
                  <a:pt x="16976" y="1239859"/>
                  <a:pt x="26289" y="1277959"/>
                </a:cubicBezTo>
                <a:cubicBezTo>
                  <a:pt x="35602" y="1316059"/>
                  <a:pt x="33062" y="968926"/>
                  <a:pt x="82169" y="754719"/>
                </a:cubicBezTo>
                <a:cubicBezTo>
                  <a:pt x="131276" y="540512"/>
                  <a:pt x="360722" y="40979"/>
                  <a:pt x="351409" y="28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1F6CBB24-7061-4084-AE39-B27E02595C2F}"/>
              </a:ext>
            </a:extLst>
          </p:cNvPr>
          <p:cNvSpPr/>
          <p:nvPr/>
        </p:nvSpPr>
        <p:spPr>
          <a:xfrm>
            <a:off x="1972931" y="4537036"/>
            <a:ext cx="1060109" cy="1069338"/>
          </a:xfrm>
          <a:custGeom>
            <a:avLst/>
            <a:gdLst>
              <a:gd name="connsiteX0" fmla="*/ 1059829 w 1060109"/>
              <a:gd name="connsiteY0" fmla="*/ 4484 h 1069338"/>
              <a:gd name="connsiteX1" fmla="*/ 221629 w 1060109"/>
              <a:gd name="connsiteY1" fmla="*/ 365164 h 1069338"/>
              <a:gd name="connsiteX2" fmla="*/ 18429 w 1060109"/>
              <a:gd name="connsiteY2" fmla="*/ 1066204 h 1069338"/>
              <a:gd name="connsiteX3" fmla="*/ 125109 w 1060109"/>
              <a:gd name="connsiteY3" fmla="*/ 598844 h 1069338"/>
              <a:gd name="connsiteX4" fmla="*/ 1059829 w 1060109"/>
              <a:gd name="connsiteY4" fmla="*/ 4484 h 106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109" h="1069338">
                <a:moveTo>
                  <a:pt x="1059829" y="4484"/>
                </a:moveTo>
                <a:cubicBezTo>
                  <a:pt x="1075916" y="-34463"/>
                  <a:pt x="395196" y="188211"/>
                  <a:pt x="221629" y="365164"/>
                </a:cubicBezTo>
                <a:cubicBezTo>
                  <a:pt x="48062" y="542117"/>
                  <a:pt x="34516" y="1027257"/>
                  <a:pt x="18429" y="1066204"/>
                </a:cubicBezTo>
                <a:cubicBezTo>
                  <a:pt x="2342" y="1105151"/>
                  <a:pt x="-45071" y="771564"/>
                  <a:pt x="125109" y="598844"/>
                </a:cubicBezTo>
                <a:cubicBezTo>
                  <a:pt x="295289" y="426124"/>
                  <a:pt x="1043742" y="43431"/>
                  <a:pt x="1059829" y="44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2CD82447-D8EA-4485-B59B-EB692E4A9D39}"/>
              </a:ext>
            </a:extLst>
          </p:cNvPr>
          <p:cNvSpPr/>
          <p:nvPr/>
        </p:nvSpPr>
        <p:spPr>
          <a:xfrm>
            <a:off x="4865092" y="3091651"/>
            <a:ext cx="1937218" cy="724691"/>
          </a:xfrm>
          <a:custGeom>
            <a:avLst/>
            <a:gdLst>
              <a:gd name="connsiteX0" fmla="*/ 11708 w 1937218"/>
              <a:gd name="connsiteY0" fmla="*/ 723429 h 724691"/>
              <a:gd name="connsiteX1" fmla="*/ 72668 w 1937218"/>
              <a:gd name="connsiteY1" fmla="*/ 200189 h 724691"/>
              <a:gd name="connsiteX2" fmla="*/ 595908 w 1937218"/>
              <a:gd name="connsiteY2" fmla="*/ 2069 h 724691"/>
              <a:gd name="connsiteX3" fmla="*/ 1921788 w 1937218"/>
              <a:gd name="connsiteY3" fmla="*/ 93509 h 724691"/>
              <a:gd name="connsiteX4" fmla="*/ 1246148 w 1937218"/>
              <a:gd name="connsiteY4" fmla="*/ 42709 h 724691"/>
              <a:gd name="connsiteX5" fmla="*/ 143788 w 1937218"/>
              <a:gd name="connsiteY5" fmla="*/ 337349 h 724691"/>
              <a:gd name="connsiteX6" fmla="*/ 11708 w 1937218"/>
              <a:gd name="connsiteY6" fmla="*/ 723429 h 7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7218" h="724691">
                <a:moveTo>
                  <a:pt x="11708" y="723429"/>
                </a:moveTo>
                <a:cubicBezTo>
                  <a:pt x="-145" y="700569"/>
                  <a:pt x="-24699" y="320416"/>
                  <a:pt x="72668" y="200189"/>
                </a:cubicBezTo>
                <a:cubicBezTo>
                  <a:pt x="170035" y="79962"/>
                  <a:pt x="287721" y="19849"/>
                  <a:pt x="595908" y="2069"/>
                </a:cubicBezTo>
                <a:cubicBezTo>
                  <a:pt x="904095" y="-15711"/>
                  <a:pt x="1813415" y="86736"/>
                  <a:pt x="1921788" y="93509"/>
                </a:cubicBezTo>
                <a:cubicBezTo>
                  <a:pt x="2030161" y="100282"/>
                  <a:pt x="1542481" y="2069"/>
                  <a:pt x="1246148" y="42709"/>
                </a:cubicBezTo>
                <a:cubicBezTo>
                  <a:pt x="949815" y="83349"/>
                  <a:pt x="349528" y="222202"/>
                  <a:pt x="143788" y="337349"/>
                </a:cubicBezTo>
                <a:cubicBezTo>
                  <a:pt x="-61952" y="452496"/>
                  <a:pt x="23561" y="746289"/>
                  <a:pt x="11708" y="723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3073B349-0491-4F59-8299-65017C4159DF}"/>
              </a:ext>
            </a:extLst>
          </p:cNvPr>
          <p:cNvSpPr/>
          <p:nvPr/>
        </p:nvSpPr>
        <p:spPr>
          <a:xfrm>
            <a:off x="6141679" y="4206185"/>
            <a:ext cx="1809097" cy="1550390"/>
          </a:xfrm>
          <a:custGeom>
            <a:avLst/>
            <a:gdLst>
              <a:gd name="connsiteX0" fmla="*/ 41 w 1809097"/>
              <a:gd name="connsiteY0" fmla="*/ 5135 h 1550390"/>
              <a:gd name="connsiteX1" fmla="*/ 701081 w 1809097"/>
              <a:gd name="connsiteY1" fmla="*/ 228655 h 1550390"/>
              <a:gd name="connsiteX2" fmla="*/ 1742481 w 1809097"/>
              <a:gd name="connsiteY2" fmla="*/ 1473255 h 1550390"/>
              <a:gd name="connsiteX3" fmla="*/ 1661201 w 1809097"/>
              <a:gd name="connsiteY3" fmla="*/ 1371655 h 1550390"/>
              <a:gd name="connsiteX4" fmla="*/ 1310681 w 1809097"/>
              <a:gd name="connsiteY4" fmla="*/ 995735 h 1550390"/>
              <a:gd name="connsiteX5" fmla="*/ 670601 w 1809097"/>
              <a:gd name="connsiteY5" fmla="*/ 304855 h 1550390"/>
              <a:gd name="connsiteX6" fmla="*/ 41 w 1809097"/>
              <a:gd name="connsiteY6" fmla="*/ 5135 h 155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09097" h="1550390">
                <a:moveTo>
                  <a:pt x="41" y="5135"/>
                </a:moveTo>
                <a:cubicBezTo>
                  <a:pt x="5121" y="-7565"/>
                  <a:pt x="410674" y="-16032"/>
                  <a:pt x="701081" y="228655"/>
                </a:cubicBezTo>
                <a:cubicBezTo>
                  <a:pt x="991488" y="473342"/>
                  <a:pt x="1582461" y="1282755"/>
                  <a:pt x="1742481" y="1473255"/>
                </a:cubicBezTo>
                <a:cubicBezTo>
                  <a:pt x="1902501" y="1663755"/>
                  <a:pt x="1733168" y="1451242"/>
                  <a:pt x="1661201" y="1371655"/>
                </a:cubicBezTo>
                <a:cubicBezTo>
                  <a:pt x="1589234" y="1292068"/>
                  <a:pt x="1310681" y="995735"/>
                  <a:pt x="1310681" y="995735"/>
                </a:cubicBezTo>
                <a:cubicBezTo>
                  <a:pt x="1145581" y="817935"/>
                  <a:pt x="885654" y="470802"/>
                  <a:pt x="670601" y="304855"/>
                </a:cubicBezTo>
                <a:cubicBezTo>
                  <a:pt x="455548" y="138908"/>
                  <a:pt x="-5039" y="17835"/>
                  <a:pt x="41" y="5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78B39156-8E47-4455-8FC4-733C7FAC85F4}"/>
              </a:ext>
            </a:extLst>
          </p:cNvPr>
          <p:cNvSpPr/>
          <p:nvPr/>
        </p:nvSpPr>
        <p:spPr>
          <a:xfrm>
            <a:off x="6577633" y="4576353"/>
            <a:ext cx="1822597" cy="2044049"/>
          </a:xfrm>
          <a:custGeom>
            <a:avLst/>
            <a:gdLst>
              <a:gd name="connsiteX0" fmla="*/ 967 w 1822597"/>
              <a:gd name="connsiteY0" fmla="*/ 727 h 2044049"/>
              <a:gd name="connsiteX1" fmla="*/ 707087 w 1822597"/>
              <a:gd name="connsiteY1" fmla="*/ 930367 h 2044049"/>
              <a:gd name="connsiteX2" fmla="*/ 1306527 w 1822597"/>
              <a:gd name="connsiteY2" fmla="*/ 1316447 h 2044049"/>
              <a:gd name="connsiteX3" fmla="*/ 1794207 w 1822597"/>
              <a:gd name="connsiteY3" fmla="*/ 2017487 h 2044049"/>
              <a:gd name="connsiteX4" fmla="*/ 1667207 w 1822597"/>
              <a:gd name="connsiteY4" fmla="*/ 1819367 h 2044049"/>
              <a:gd name="connsiteX5" fmla="*/ 864567 w 1822597"/>
              <a:gd name="connsiteY5" fmla="*/ 1092927 h 2044049"/>
              <a:gd name="connsiteX6" fmla="*/ 967 w 1822597"/>
              <a:gd name="connsiteY6" fmla="*/ 727 h 2044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2597" h="2044049">
                <a:moveTo>
                  <a:pt x="967" y="727"/>
                </a:moveTo>
                <a:cubicBezTo>
                  <a:pt x="-25280" y="-26366"/>
                  <a:pt x="489494" y="711080"/>
                  <a:pt x="707087" y="930367"/>
                </a:cubicBezTo>
                <a:cubicBezTo>
                  <a:pt x="924680" y="1149654"/>
                  <a:pt x="1125340" y="1135260"/>
                  <a:pt x="1306527" y="1316447"/>
                </a:cubicBezTo>
                <a:cubicBezTo>
                  <a:pt x="1487714" y="1497634"/>
                  <a:pt x="1734094" y="1933667"/>
                  <a:pt x="1794207" y="2017487"/>
                </a:cubicBezTo>
                <a:cubicBezTo>
                  <a:pt x="1854320" y="2101307"/>
                  <a:pt x="1822147" y="1973460"/>
                  <a:pt x="1667207" y="1819367"/>
                </a:cubicBezTo>
                <a:cubicBezTo>
                  <a:pt x="1512267" y="1665274"/>
                  <a:pt x="1141427" y="1394340"/>
                  <a:pt x="864567" y="1092927"/>
                </a:cubicBezTo>
                <a:cubicBezTo>
                  <a:pt x="587707" y="791514"/>
                  <a:pt x="27214" y="27820"/>
                  <a:pt x="967" y="7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E4F46DB6-BE8D-4EE9-B1F0-1915FFE9667F}"/>
              </a:ext>
            </a:extLst>
          </p:cNvPr>
          <p:cNvSpPr/>
          <p:nvPr/>
        </p:nvSpPr>
        <p:spPr>
          <a:xfrm>
            <a:off x="6724039" y="5337581"/>
            <a:ext cx="1711291" cy="1618837"/>
          </a:xfrm>
          <a:custGeom>
            <a:avLst/>
            <a:gdLst>
              <a:gd name="connsiteX0" fmla="*/ 6961 w 1711291"/>
              <a:gd name="connsiteY0" fmla="*/ 1499 h 1618837"/>
              <a:gd name="connsiteX1" fmla="*/ 611481 w 1711291"/>
              <a:gd name="connsiteY1" fmla="*/ 733019 h 1618837"/>
              <a:gd name="connsiteX2" fmla="*/ 1307441 w 1711291"/>
              <a:gd name="connsiteY2" fmla="*/ 997179 h 1618837"/>
              <a:gd name="connsiteX3" fmla="*/ 1708761 w 1711291"/>
              <a:gd name="connsiteY3" fmla="*/ 1606779 h 1618837"/>
              <a:gd name="connsiteX4" fmla="*/ 1419201 w 1711291"/>
              <a:gd name="connsiteY4" fmla="*/ 1337539 h 1618837"/>
              <a:gd name="connsiteX5" fmla="*/ 357481 w 1711291"/>
              <a:gd name="connsiteY5" fmla="*/ 565379 h 1618837"/>
              <a:gd name="connsiteX6" fmla="*/ 6961 w 1711291"/>
              <a:gd name="connsiteY6" fmla="*/ 1499 h 1618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1291" h="1618837">
                <a:moveTo>
                  <a:pt x="6961" y="1499"/>
                </a:moveTo>
                <a:cubicBezTo>
                  <a:pt x="49294" y="29439"/>
                  <a:pt x="394734" y="567072"/>
                  <a:pt x="611481" y="733019"/>
                </a:cubicBezTo>
                <a:cubicBezTo>
                  <a:pt x="828228" y="898966"/>
                  <a:pt x="1124561" y="851552"/>
                  <a:pt x="1307441" y="997179"/>
                </a:cubicBezTo>
                <a:cubicBezTo>
                  <a:pt x="1490321" y="1142806"/>
                  <a:pt x="1690134" y="1550052"/>
                  <a:pt x="1708761" y="1606779"/>
                </a:cubicBezTo>
                <a:cubicBezTo>
                  <a:pt x="1727388" y="1663506"/>
                  <a:pt x="1644414" y="1511106"/>
                  <a:pt x="1419201" y="1337539"/>
                </a:cubicBezTo>
                <a:cubicBezTo>
                  <a:pt x="1193988" y="1163972"/>
                  <a:pt x="595394" y="788052"/>
                  <a:pt x="357481" y="565379"/>
                </a:cubicBezTo>
                <a:cubicBezTo>
                  <a:pt x="119568" y="342706"/>
                  <a:pt x="-35372" y="-26441"/>
                  <a:pt x="6961" y="14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E21DBF41-87F1-4847-9B0B-C5521D2F1A34}"/>
              </a:ext>
            </a:extLst>
          </p:cNvPr>
          <p:cNvSpPr/>
          <p:nvPr/>
        </p:nvSpPr>
        <p:spPr>
          <a:xfrm>
            <a:off x="6745619" y="5592236"/>
            <a:ext cx="244802" cy="1486789"/>
          </a:xfrm>
          <a:custGeom>
            <a:avLst/>
            <a:gdLst>
              <a:gd name="connsiteX0" fmla="*/ 5701 w 244802"/>
              <a:gd name="connsiteY0" fmla="*/ 844 h 1486789"/>
              <a:gd name="connsiteX1" fmla="*/ 239381 w 244802"/>
              <a:gd name="connsiteY1" fmla="*/ 463124 h 1486789"/>
              <a:gd name="connsiteX2" fmla="*/ 173341 w 244802"/>
              <a:gd name="connsiteY2" fmla="*/ 1433404 h 1486789"/>
              <a:gd name="connsiteX3" fmla="*/ 208901 w 244802"/>
              <a:gd name="connsiteY3" fmla="*/ 1275924 h 1486789"/>
              <a:gd name="connsiteX4" fmla="*/ 81901 w 244802"/>
              <a:gd name="connsiteY4" fmla="*/ 564724 h 1486789"/>
              <a:gd name="connsiteX5" fmla="*/ 5701 w 244802"/>
              <a:gd name="connsiteY5" fmla="*/ 844 h 148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802" h="1486789">
                <a:moveTo>
                  <a:pt x="5701" y="844"/>
                </a:moveTo>
                <a:cubicBezTo>
                  <a:pt x="31948" y="-16089"/>
                  <a:pt x="211441" y="224364"/>
                  <a:pt x="239381" y="463124"/>
                </a:cubicBezTo>
                <a:cubicBezTo>
                  <a:pt x="267321" y="701884"/>
                  <a:pt x="178421" y="1297937"/>
                  <a:pt x="173341" y="1433404"/>
                </a:cubicBezTo>
                <a:cubicBezTo>
                  <a:pt x="168261" y="1568871"/>
                  <a:pt x="224141" y="1420704"/>
                  <a:pt x="208901" y="1275924"/>
                </a:cubicBezTo>
                <a:cubicBezTo>
                  <a:pt x="193661" y="1131144"/>
                  <a:pt x="113228" y="776391"/>
                  <a:pt x="81901" y="564724"/>
                </a:cubicBezTo>
                <a:cubicBezTo>
                  <a:pt x="50574" y="353057"/>
                  <a:pt x="-20546" y="17777"/>
                  <a:pt x="5701" y="8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87B76232-95FE-44A5-B16B-46F127D7362E}"/>
              </a:ext>
            </a:extLst>
          </p:cNvPr>
          <p:cNvSpPr/>
          <p:nvPr/>
        </p:nvSpPr>
        <p:spPr>
          <a:xfrm>
            <a:off x="4645474" y="5003641"/>
            <a:ext cx="1360490" cy="726944"/>
          </a:xfrm>
          <a:custGeom>
            <a:avLst/>
            <a:gdLst>
              <a:gd name="connsiteX0" fmla="*/ 32359 w 1360490"/>
              <a:gd name="connsiteY0" fmla="*/ 59426 h 726944"/>
              <a:gd name="connsiteX1" fmla="*/ 138193 w 1360490"/>
              <a:gd name="connsiteY1" fmla="*/ 59426 h 726944"/>
              <a:gd name="connsiteX2" fmla="*/ 785893 w 1360490"/>
              <a:gd name="connsiteY2" fmla="*/ 46726 h 726944"/>
              <a:gd name="connsiteX3" fmla="*/ 980626 w 1360490"/>
              <a:gd name="connsiteY3" fmla="*/ 135626 h 726944"/>
              <a:gd name="connsiteX4" fmla="*/ 1348926 w 1360490"/>
              <a:gd name="connsiteY4" fmla="*/ 711359 h 726944"/>
              <a:gd name="connsiteX5" fmla="*/ 1260026 w 1360490"/>
              <a:gd name="connsiteY5" fmla="*/ 546259 h 726944"/>
              <a:gd name="connsiteX6" fmla="*/ 1179593 w 1360490"/>
              <a:gd name="connsiteY6" fmla="*/ 364226 h 726944"/>
              <a:gd name="connsiteX7" fmla="*/ 1128793 w 1360490"/>
              <a:gd name="connsiteY7" fmla="*/ 254159 h 726944"/>
              <a:gd name="connsiteX8" fmla="*/ 815526 w 1360490"/>
              <a:gd name="connsiteY8" fmla="*/ 8626 h 726944"/>
              <a:gd name="connsiteX9" fmla="*/ 32359 w 1360490"/>
              <a:gd name="connsiteY9" fmla="*/ 59426 h 72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0490" h="726944">
                <a:moveTo>
                  <a:pt x="32359" y="59426"/>
                </a:moveTo>
                <a:cubicBezTo>
                  <a:pt x="-80530" y="67893"/>
                  <a:pt x="138193" y="59426"/>
                  <a:pt x="138193" y="59426"/>
                </a:cubicBezTo>
                <a:cubicBezTo>
                  <a:pt x="263782" y="57309"/>
                  <a:pt x="645488" y="34026"/>
                  <a:pt x="785893" y="46726"/>
                </a:cubicBezTo>
                <a:cubicBezTo>
                  <a:pt x="926299" y="59426"/>
                  <a:pt x="886787" y="24854"/>
                  <a:pt x="980626" y="135626"/>
                </a:cubicBezTo>
                <a:cubicBezTo>
                  <a:pt x="1074465" y="246398"/>
                  <a:pt x="1302359" y="642920"/>
                  <a:pt x="1348926" y="711359"/>
                </a:cubicBezTo>
                <a:cubicBezTo>
                  <a:pt x="1395493" y="779798"/>
                  <a:pt x="1288248" y="604114"/>
                  <a:pt x="1260026" y="546259"/>
                </a:cubicBezTo>
                <a:cubicBezTo>
                  <a:pt x="1231804" y="488404"/>
                  <a:pt x="1201465" y="412909"/>
                  <a:pt x="1179593" y="364226"/>
                </a:cubicBezTo>
                <a:cubicBezTo>
                  <a:pt x="1157721" y="315543"/>
                  <a:pt x="1189471" y="313425"/>
                  <a:pt x="1128793" y="254159"/>
                </a:cubicBezTo>
                <a:cubicBezTo>
                  <a:pt x="1068115" y="194893"/>
                  <a:pt x="995443" y="42493"/>
                  <a:pt x="815526" y="8626"/>
                </a:cubicBezTo>
                <a:cubicBezTo>
                  <a:pt x="635609" y="-25241"/>
                  <a:pt x="145248" y="50959"/>
                  <a:pt x="32359" y="594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BBADB0D-574F-40DA-A328-BEB3F064B336}"/>
              </a:ext>
            </a:extLst>
          </p:cNvPr>
          <p:cNvSpPr/>
          <p:nvPr/>
        </p:nvSpPr>
        <p:spPr>
          <a:xfrm>
            <a:off x="4613254" y="4853752"/>
            <a:ext cx="1454320" cy="892343"/>
          </a:xfrm>
          <a:custGeom>
            <a:avLst/>
            <a:gdLst>
              <a:gd name="connsiteX0" fmla="*/ 60346 w 1454320"/>
              <a:gd name="connsiteY0" fmla="*/ 10348 h 892343"/>
              <a:gd name="connsiteX1" fmla="*/ 111146 w 1454320"/>
              <a:gd name="connsiteY1" fmla="*/ 10348 h 892343"/>
              <a:gd name="connsiteX2" fmla="*/ 881613 w 1454320"/>
              <a:gd name="connsiteY2" fmla="*/ 65381 h 892343"/>
              <a:gd name="connsiteX3" fmla="*/ 1131379 w 1454320"/>
              <a:gd name="connsiteY3" fmla="*/ 137348 h 892343"/>
              <a:gd name="connsiteX4" fmla="*/ 1245679 w 1454320"/>
              <a:gd name="connsiteY4" fmla="*/ 281281 h 892343"/>
              <a:gd name="connsiteX5" fmla="*/ 1448879 w 1454320"/>
              <a:gd name="connsiteY5" fmla="*/ 886648 h 892343"/>
              <a:gd name="connsiteX6" fmla="*/ 1385379 w 1454320"/>
              <a:gd name="connsiteY6" fmla="*/ 569148 h 892343"/>
              <a:gd name="connsiteX7" fmla="*/ 1271079 w 1454320"/>
              <a:gd name="connsiteY7" fmla="*/ 302448 h 892343"/>
              <a:gd name="connsiteX8" fmla="*/ 1076346 w 1454320"/>
              <a:gd name="connsiteY8" fmla="*/ 150048 h 892343"/>
              <a:gd name="connsiteX9" fmla="*/ 60346 w 1454320"/>
              <a:gd name="connsiteY9" fmla="*/ 10348 h 892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4320" h="892343">
                <a:moveTo>
                  <a:pt x="60346" y="10348"/>
                </a:moveTo>
                <a:cubicBezTo>
                  <a:pt x="-100521" y="-12935"/>
                  <a:pt x="111146" y="10348"/>
                  <a:pt x="111146" y="10348"/>
                </a:cubicBezTo>
                <a:cubicBezTo>
                  <a:pt x="248024" y="19520"/>
                  <a:pt x="711574" y="44214"/>
                  <a:pt x="881613" y="65381"/>
                </a:cubicBezTo>
                <a:cubicBezTo>
                  <a:pt x="1051652" y="86548"/>
                  <a:pt x="1070701" y="101365"/>
                  <a:pt x="1131379" y="137348"/>
                </a:cubicBezTo>
                <a:cubicBezTo>
                  <a:pt x="1192057" y="173331"/>
                  <a:pt x="1192762" y="156398"/>
                  <a:pt x="1245679" y="281281"/>
                </a:cubicBezTo>
                <a:cubicBezTo>
                  <a:pt x="1298596" y="406164"/>
                  <a:pt x="1425596" y="838670"/>
                  <a:pt x="1448879" y="886648"/>
                </a:cubicBezTo>
                <a:cubicBezTo>
                  <a:pt x="1472162" y="934626"/>
                  <a:pt x="1415012" y="666515"/>
                  <a:pt x="1385379" y="569148"/>
                </a:cubicBezTo>
                <a:cubicBezTo>
                  <a:pt x="1355746" y="471781"/>
                  <a:pt x="1322585" y="372298"/>
                  <a:pt x="1271079" y="302448"/>
                </a:cubicBezTo>
                <a:cubicBezTo>
                  <a:pt x="1219574" y="232598"/>
                  <a:pt x="1276018" y="196615"/>
                  <a:pt x="1076346" y="150048"/>
                </a:cubicBezTo>
                <a:cubicBezTo>
                  <a:pt x="876674" y="103481"/>
                  <a:pt x="221213" y="33631"/>
                  <a:pt x="60346" y="103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3CCD299E-F0DE-4366-8EF7-319000E18256}"/>
              </a:ext>
            </a:extLst>
          </p:cNvPr>
          <p:cNvSpPr/>
          <p:nvPr/>
        </p:nvSpPr>
        <p:spPr>
          <a:xfrm>
            <a:off x="4915051" y="4551705"/>
            <a:ext cx="1175086" cy="465159"/>
          </a:xfrm>
          <a:custGeom>
            <a:avLst/>
            <a:gdLst>
              <a:gd name="connsiteX0" fmla="*/ 42182 w 1175086"/>
              <a:gd name="connsiteY0" fmla="*/ 16062 h 465159"/>
              <a:gd name="connsiteX1" fmla="*/ 131082 w 1175086"/>
              <a:gd name="connsiteY1" fmla="*/ 28762 h 465159"/>
              <a:gd name="connsiteX2" fmla="*/ 770316 w 1175086"/>
              <a:gd name="connsiteY2" fmla="*/ 202328 h 465159"/>
              <a:gd name="connsiteX3" fmla="*/ 1168249 w 1175086"/>
              <a:gd name="connsiteY3" fmla="*/ 460562 h 465159"/>
              <a:gd name="connsiteX4" fmla="*/ 994682 w 1175086"/>
              <a:gd name="connsiteY4" fmla="*/ 354728 h 465159"/>
              <a:gd name="connsiteX5" fmla="*/ 647549 w 1175086"/>
              <a:gd name="connsiteY5" fmla="*/ 189628 h 465159"/>
              <a:gd name="connsiteX6" fmla="*/ 42182 w 1175086"/>
              <a:gd name="connsiteY6" fmla="*/ 16062 h 465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5086" h="465159">
                <a:moveTo>
                  <a:pt x="42182" y="16062"/>
                </a:moveTo>
                <a:cubicBezTo>
                  <a:pt x="-43896" y="-10749"/>
                  <a:pt x="9726" y="-2282"/>
                  <a:pt x="131082" y="28762"/>
                </a:cubicBezTo>
                <a:cubicBezTo>
                  <a:pt x="252438" y="59806"/>
                  <a:pt x="597455" y="130361"/>
                  <a:pt x="770316" y="202328"/>
                </a:cubicBezTo>
                <a:cubicBezTo>
                  <a:pt x="943177" y="274295"/>
                  <a:pt x="1130855" y="435162"/>
                  <a:pt x="1168249" y="460562"/>
                </a:cubicBezTo>
                <a:cubicBezTo>
                  <a:pt x="1205643" y="485962"/>
                  <a:pt x="1081465" y="399884"/>
                  <a:pt x="994682" y="354728"/>
                </a:cubicBezTo>
                <a:cubicBezTo>
                  <a:pt x="907899" y="309572"/>
                  <a:pt x="804182" y="247484"/>
                  <a:pt x="647549" y="189628"/>
                </a:cubicBezTo>
                <a:cubicBezTo>
                  <a:pt x="490916" y="131773"/>
                  <a:pt x="128260" y="42873"/>
                  <a:pt x="42182" y="16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42978C57-F7B5-4319-9778-40799070C13C}"/>
              </a:ext>
            </a:extLst>
          </p:cNvPr>
          <p:cNvSpPr/>
          <p:nvPr/>
        </p:nvSpPr>
        <p:spPr>
          <a:xfrm>
            <a:off x="4004733" y="4614333"/>
            <a:ext cx="952921" cy="55405"/>
          </a:xfrm>
          <a:custGeom>
            <a:avLst/>
            <a:gdLst>
              <a:gd name="connsiteX0" fmla="*/ 0 w 952921"/>
              <a:gd name="connsiteY0" fmla="*/ 0 h 55405"/>
              <a:gd name="connsiteX1" fmla="*/ 76200 w 952921"/>
              <a:gd name="connsiteY1" fmla="*/ 0 h 55405"/>
              <a:gd name="connsiteX2" fmla="*/ 931334 w 952921"/>
              <a:gd name="connsiteY2" fmla="*/ 16934 h 55405"/>
              <a:gd name="connsiteX3" fmla="*/ 715434 w 952921"/>
              <a:gd name="connsiteY3" fmla="*/ 29634 h 55405"/>
              <a:gd name="connsiteX4" fmla="*/ 389467 w 952921"/>
              <a:gd name="connsiteY4" fmla="*/ 55034 h 55405"/>
              <a:gd name="connsiteX5" fmla="*/ 0 w 952921"/>
              <a:gd name="connsiteY5" fmla="*/ 0 h 55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2921" h="55405">
                <a:moveTo>
                  <a:pt x="0" y="0"/>
                </a:moveTo>
                <a:lnTo>
                  <a:pt x="76200" y="0"/>
                </a:lnTo>
                <a:lnTo>
                  <a:pt x="931334" y="16934"/>
                </a:lnTo>
                <a:cubicBezTo>
                  <a:pt x="1037873" y="21873"/>
                  <a:pt x="715434" y="29634"/>
                  <a:pt x="715434" y="29634"/>
                </a:cubicBezTo>
                <a:cubicBezTo>
                  <a:pt x="625123" y="35984"/>
                  <a:pt x="503767" y="58562"/>
                  <a:pt x="389467" y="55034"/>
                </a:cubicBezTo>
                <a:cubicBezTo>
                  <a:pt x="275167" y="51506"/>
                  <a:pt x="152400" y="29986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3D2D1207-FB3C-4332-ACA7-1EA78903AA41}"/>
              </a:ext>
            </a:extLst>
          </p:cNvPr>
          <p:cNvSpPr/>
          <p:nvPr/>
        </p:nvSpPr>
        <p:spPr>
          <a:xfrm>
            <a:off x="2869963" y="4389051"/>
            <a:ext cx="1350697" cy="606762"/>
          </a:xfrm>
          <a:custGeom>
            <a:avLst/>
            <a:gdLst>
              <a:gd name="connsiteX0" fmla="*/ 34104 w 1350697"/>
              <a:gd name="connsiteY0" fmla="*/ 576649 h 606762"/>
              <a:gd name="connsiteX1" fmla="*/ 67970 w 1350697"/>
              <a:gd name="connsiteY1" fmla="*/ 538549 h 606762"/>
              <a:gd name="connsiteX2" fmla="*/ 465904 w 1350697"/>
              <a:gd name="connsiteY2" fmla="*/ 174482 h 606762"/>
              <a:gd name="connsiteX3" fmla="*/ 1083970 w 1350697"/>
              <a:gd name="connsiteY3" fmla="*/ 34782 h 606762"/>
              <a:gd name="connsiteX4" fmla="*/ 1350670 w 1350697"/>
              <a:gd name="connsiteY4" fmla="*/ 34782 h 606762"/>
              <a:gd name="connsiteX5" fmla="*/ 1071270 w 1350697"/>
              <a:gd name="connsiteY5" fmla="*/ 9382 h 606762"/>
              <a:gd name="connsiteX6" fmla="*/ 859604 w 1350697"/>
              <a:gd name="connsiteY6" fmla="*/ 17849 h 606762"/>
              <a:gd name="connsiteX7" fmla="*/ 419337 w 1350697"/>
              <a:gd name="connsiteY7" fmla="*/ 204116 h 606762"/>
              <a:gd name="connsiteX8" fmla="*/ 34104 w 1350697"/>
              <a:gd name="connsiteY8" fmla="*/ 576649 h 60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0697" h="606762">
                <a:moveTo>
                  <a:pt x="34104" y="576649"/>
                </a:moveTo>
                <a:cubicBezTo>
                  <a:pt x="-24457" y="632388"/>
                  <a:pt x="-3997" y="605577"/>
                  <a:pt x="67970" y="538549"/>
                </a:cubicBezTo>
                <a:cubicBezTo>
                  <a:pt x="139937" y="471521"/>
                  <a:pt x="296571" y="258443"/>
                  <a:pt x="465904" y="174482"/>
                </a:cubicBezTo>
                <a:cubicBezTo>
                  <a:pt x="635237" y="90521"/>
                  <a:pt x="936509" y="58065"/>
                  <a:pt x="1083970" y="34782"/>
                </a:cubicBezTo>
                <a:cubicBezTo>
                  <a:pt x="1231431" y="11499"/>
                  <a:pt x="1352787" y="39015"/>
                  <a:pt x="1350670" y="34782"/>
                </a:cubicBezTo>
                <a:cubicBezTo>
                  <a:pt x="1348553" y="30549"/>
                  <a:pt x="1153114" y="12204"/>
                  <a:pt x="1071270" y="9382"/>
                </a:cubicBezTo>
                <a:cubicBezTo>
                  <a:pt x="989426" y="6560"/>
                  <a:pt x="968260" y="-14607"/>
                  <a:pt x="859604" y="17849"/>
                </a:cubicBezTo>
                <a:cubicBezTo>
                  <a:pt x="750949" y="50305"/>
                  <a:pt x="553393" y="114510"/>
                  <a:pt x="419337" y="204116"/>
                </a:cubicBezTo>
                <a:cubicBezTo>
                  <a:pt x="285281" y="293721"/>
                  <a:pt x="92665" y="520910"/>
                  <a:pt x="34104" y="5766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363F6CD6-2DF1-4C7C-B5AD-7A4308B31A41}"/>
              </a:ext>
            </a:extLst>
          </p:cNvPr>
          <p:cNvSpPr/>
          <p:nvPr/>
        </p:nvSpPr>
        <p:spPr>
          <a:xfrm>
            <a:off x="4147842" y="4385733"/>
            <a:ext cx="999333" cy="36338"/>
          </a:xfrm>
          <a:custGeom>
            <a:avLst/>
            <a:gdLst>
              <a:gd name="connsiteX0" fmla="*/ 13525 w 999333"/>
              <a:gd name="connsiteY0" fmla="*/ 12700 h 36338"/>
              <a:gd name="connsiteX1" fmla="*/ 72791 w 999333"/>
              <a:gd name="connsiteY1" fmla="*/ 8467 h 36338"/>
              <a:gd name="connsiteX2" fmla="*/ 982958 w 999333"/>
              <a:gd name="connsiteY2" fmla="*/ 0 h 36338"/>
              <a:gd name="connsiteX3" fmla="*/ 610425 w 999333"/>
              <a:gd name="connsiteY3" fmla="*/ 33867 h 36338"/>
              <a:gd name="connsiteX4" fmla="*/ 13525 w 999333"/>
              <a:gd name="connsiteY4" fmla="*/ 12700 h 3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333" h="36338">
                <a:moveTo>
                  <a:pt x="13525" y="12700"/>
                </a:moveTo>
                <a:cubicBezTo>
                  <a:pt x="-37628" y="11642"/>
                  <a:pt x="72791" y="8467"/>
                  <a:pt x="72791" y="8467"/>
                </a:cubicBezTo>
                <a:lnTo>
                  <a:pt x="982958" y="0"/>
                </a:lnTo>
                <a:cubicBezTo>
                  <a:pt x="1072564" y="4233"/>
                  <a:pt x="772703" y="28223"/>
                  <a:pt x="610425" y="33867"/>
                </a:cubicBezTo>
                <a:cubicBezTo>
                  <a:pt x="448147" y="39511"/>
                  <a:pt x="228719" y="36689"/>
                  <a:pt x="13525" y="1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9F12D01-9610-4CD0-8D77-C0C264729621}"/>
              </a:ext>
            </a:extLst>
          </p:cNvPr>
          <p:cNvSpPr/>
          <p:nvPr/>
        </p:nvSpPr>
        <p:spPr>
          <a:xfrm>
            <a:off x="5131679" y="4339225"/>
            <a:ext cx="1329818" cy="872327"/>
          </a:xfrm>
          <a:custGeom>
            <a:avLst/>
            <a:gdLst>
              <a:gd name="connsiteX0" fmla="*/ 16054 w 1329818"/>
              <a:gd name="connsiteY0" fmla="*/ 8408 h 872327"/>
              <a:gd name="connsiteX1" fmla="*/ 130354 w 1329818"/>
              <a:gd name="connsiteY1" fmla="*/ 42275 h 872327"/>
              <a:gd name="connsiteX2" fmla="*/ 778054 w 1329818"/>
              <a:gd name="connsiteY2" fmla="*/ 275108 h 872327"/>
              <a:gd name="connsiteX3" fmla="*/ 1302988 w 1329818"/>
              <a:gd name="connsiteY3" fmla="*/ 850842 h 872327"/>
              <a:gd name="connsiteX4" fmla="*/ 1214088 w 1329818"/>
              <a:gd name="connsiteY4" fmla="*/ 715375 h 872327"/>
              <a:gd name="connsiteX5" fmla="*/ 875421 w 1329818"/>
              <a:gd name="connsiteY5" fmla="*/ 389408 h 872327"/>
              <a:gd name="connsiteX6" fmla="*/ 553688 w 1329818"/>
              <a:gd name="connsiteY6" fmla="*/ 228542 h 872327"/>
              <a:gd name="connsiteX7" fmla="*/ 16054 w 1329818"/>
              <a:gd name="connsiteY7" fmla="*/ 8408 h 872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9818" h="872327">
                <a:moveTo>
                  <a:pt x="16054" y="8408"/>
                </a:moveTo>
                <a:cubicBezTo>
                  <a:pt x="-54502" y="-22637"/>
                  <a:pt x="130354" y="42275"/>
                  <a:pt x="130354" y="42275"/>
                </a:cubicBezTo>
                <a:cubicBezTo>
                  <a:pt x="257354" y="86725"/>
                  <a:pt x="582615" y="140347"/>
                  <a:pt x="778054" y="275108"/>
                </a:cubicBezTo>
                <a:cubicBezTo>
                  <a:pt x="973493" y="409869"/>
                  <a:pt x="1230316" y="777464"/>
                  <a:pt x="1302988" y="850842"/>
                </a:cubicBezTo>
                <a:cubicBezTo>
                  <a:pt x="1375660" y="924220"/>
                  <a:pt x="1285349" y="792281"/>
                  <a:pt x="1214088" y="715375"/>
                </a:cubicBezTo>
                <a:cubicBezTo>
                  <a:pt x="1142827" y="638469"/>
                  <a:pt x="985488" y="470547"/>
                  <a:pt x="875421" y="389408"/>
                </a:cubicBezTo>
                <a:cubicBezTo>
                  <a:pt x="765354" y="308269"/>
                  <a:pt x="693388" y="289925"/>
                  <a:pt x="553688" y="228542"/>
                </a:cubicBezTo>
                <a:cubicBezTo>
                  <a:pt x="413988" y="167159"/>
                  <a:pt x="86610" y="39453"/>
                  <a:pt x="16054" y="8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E22C3C9F-0A41-47DE-A28A-535B83585F64}"/>
              </a:ext>
            </a:extLst>
          </p:cNvPr>
          <p:cNvSpPr/>
          <p:nvPr/>
        </p:nvSpPr>
        <p:spPr>
          <a:xfrm>
            <a:off x="2958823" y="4257183"/>
            <a:ext cx="942214" cy="624258"/>
          </a:xfrm>
          <a:custGeom>
            <a:avLst/>
            <a:gdLst>
              <a:gd name="connsiteX0" fmla="*/ 277 w 942214"/>
              <a:gd name="connsiteY0" fmla="*/ 623850 h 624258"/>
              <a:gd name="connsiteX1" fmla="*/ 334710 w 942214"/>
              <a:gd name="connsiteY1" fmla="*/ 247084 h 624258"/>
              <a:gd name="connsiteX2" fmla="*/ 935844 w 942214"/>
              <a:gd name="connsiteY2" fmla="*/ 10017 h 624258"/>
              <a:gd name="connsiteX3" fmla="*/ 635277 w 942214"/>
              <a:gd name="connsiteY3" fmla="*/ 56584 h 624258"/>
              <a:gd name="connsiteX4" fmla="*/ 385510 w 942214"/>
              <a:gd name="connsiteY4" fmla="*/ 170884 h 624258"/>
              <a:gd name="connsiteX5" fmla="*/ 277 w 942214"/>
              <a:gd name="connsiteY5" fmla="*/ 623850 h 62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214" h="624258">
                <a:moveTo>
                  <a:pt x="277" y="623850"/>
                </a:moveTo>
                <a:cubicBezTo>
                  <a:pt x="-8190" y="636550"/>
                  <a:pt x="178782" y="349389"/>
                  <a:pt x="334710" y="247084"/>
                </a:cubicBezTo>
                <a:cubicBezTo>
                  <a:pt x="490638" y="144779"/>
                  <a:pt x="885750" y="41767"/>
                  <a:pt x="935844" y="10017"/>
                </a:cubicBezTo>
                <a:cubicBezTo>
                  <a:pt x="985938" y="-21733"/>
                  <a:pt x="726999" y="29773"/>
                  <a:pt x="635277" y="56584"/>
                </a:cubicBezTo>
                <a:cubicBezTo>
                  <a:pt x="543555" y="83395"/>
                  <a:pt x="493460" y="75634"/>
                  <a:pt x="385510" y="170884"/>
                </a:cubicBezTo>
                <a:cubicBezTo>
                  <a:pt x="277560" y="266134"/>
                  <a:pt x="8744" y="611150"/>
                  <a:pt x="277" y="6238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A7DCCC85-A33F-4B6F-A542-DFB28649A91A}"/>
              </a:ext>
            </a:extLst>
          </p:cNvPr>
          <p:cNvSpPr/>
          <p:nvPr/>
        </p:nvSpPr>
        <p:spPr>
          <a:xfrm>
            <a:off x="2926156" y="4050266"/>
            <a:ext cx="1092754" cy="856365"/>
          </a:xfrm>
          <a:custGeom>
            <a:avLst/>
            <a:gdLst>
              <a:gd name="connsiteX0" fmla="*/ 1040477 w 1092754"/>
              <a:gd name="connsiteY0" fmla="*/ 30667 h 856365"/>
              <a:gd name="connsiteX1" fmla="*/ 989677 w 1092754"/>
              <a:gd name="connsiteY1" fmla="*/ 30667 h 856365"/>
              <a:gd name="connsiteX2" fmla="*/ 341977 w 1092754"/>
              <a:gd name="connsiteY2" fmla="*/ 335467 h 856365"/>
              <a:gd name="connsiteX3" fmla="*/ 32944 w 1092754"/>
              <a:gd name="connsiteY3" fmla="*/ 750334 h 856365"/>
              <a:gd name="connsiteX4" fmla="*/ 16011 w 1092754"/>
              <a:gd name="connsiteY4" fmla="*/ 847701 h 856365"/>
              <a:gd name="connsiteX5" fmla="*/ 96444 w 1092754"/>
              <a:gd name="connsiteY5" fmla="*/ 585234 h 856365"/>
              <a:gd name="connsiteX6" fmla="*/ 481677 w 1092754"/>
              <a:gd name="connsiteY6" fmla="*/ 208467 h 856365"/>
              <a:gd name="connsiteX7" fmla="*/ 1040477 w 1092754"/>
              <a:gd name="connsiteY7" fmla="*/ 30667 h 856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2754" h="856365">
                <a:moveTo>
                  <a:pt x="1040477" y="30667"/>
                </a:moveTo>
                <a:cubicBezTo>
                  <a:pt x="1125144" y="1034"/>
                  <a:pt x="1106094" y="-20133"/>
                  <a:pt x="989677" y="30667"/>
                </a:cubicBezTo>
                <a:cubicBezTo>
                  <a:pt x="873260" y="81467"/>
                  <a:pt x="501432" y="215523"/>
                  <a:pt x="341977" y="335467"/>
                </a:cubicBezTo>
                <a:cubicBezTo>
                  <a:pt x="182522" y="455411"/>
                  <a:pt x="87272" y="664962"/>
                  <a:pt x="32944" y="750334"/>
                </a:cubicBezTo>
                <a:cubicBezTo>
                  <a:pt x="-21384" y="835706"/>
                  <a:pt x="5428" y="875218"/>
                  <a:pt x="16011" y="847701"/>
                </a:cubicBezTo>
                <a:cubicBezTo>
                  <a:pt x="26594" y="820184"/>
                  <a:pt x="18833" y="691773"/>
                  <a:pt x="96444" y="585234"/>
                </a:cubicBezTo>
                <a:cubicBezTo>
                  <a:pt x="174055" y="478695"/>
                  <a:pt x="320105" y="303717"/>
                  <a:pt x="481677" y="208467"/>
                </a:cubicBezTo>
                <a:cubicBezTo>
                  <a:pt x="643249" y="113217"/>
                  <a:pt x="955810" y="60300"/>
                  <a:pt x="1040477" y="30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D8F26E32-3599-4679-AC46-C4631682433A}"/>
              </a:ext>
            </a:extLst>
          </p:cNvPr>
          <p:cNvSpPr/>
          <p:nvPr/>
        </p:nvSpPr>
        <p:spPr>
          <a:xfrm>
            <a:off x="5019870" y="4090969"/>
            <a:ext cx="924103" cy="383967"/>
          </a:xfrm>
          <a:custGeom>
            <a:avLst/>
            <a:gdLst>
              <a:gd name="connsiteX0" fmla="*/ 17797 w 924103"/>
              <a:gd name="connsiteY0" fmla="*/ 19598 h 383967"/>
              <a:gd name="connsiteX1" fmla="*/ 89763 w 924103"/>
              <a:gd name="connsiteY1" fmla="*/ 23831 h 383967"/>
              <a:gd name="connsiteX2" fmla="*/ 716297 w 924103"/>
              <a:gd name="connsiteY2" fmla="*/ 256664 h 383967"/>
              <a:gd name="connsiteX3" fmla="*/ 923730 w 924103"/>
              <a:gd name="connsiteY3" fmla="*/ 383664 h 383967"/>
              <a:gd name="connsiteX4" fmla="*/ 678197 w 924103"/>
              <a:gd name="connsiteY4" fmla="*/ 294764 h 383967"/>
              <a:gd name="connsiteX5" fmla="*/ 17797 w 924103"/>
              <a:gd name="connsiteY5" fmla="*/ 19598 h 38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4103" h="383967">
                <a:moveTo>
                  <a:pt x="17797" y="19598"/>
                </a:moveTo>
                <a:cubicBezTo>
                  <a:pt x="-4429" y="1959"/>
                  <a:pt x="-26654" y="-15680"/>
                  <a:pt x="89763" y="23831"/>
                </a:cubicBezTo>
                <a:cubicBezTo>
                  <a:pt x="206180" y="63342"/>
                  <a:pt x="577303" y="196692"/>
                  <a:pt x="716297" y="256664"/>
                </a:cubicBezTo>
                <a:cubicBezTo>
                  <a:pt x="855292" y="316636"/>
                  <a:pt x="930080" y="377314"/>
                  <a:pt x="923730" y="383664"/>
                </a:cubicBezTo>
                <a:cubicBezTo>
                  <a:pt x="917380" y="390014"/>
                  <a:pt x="678197" y="294764"/>
                  <a:pt x="678197" y="294764"/>
                </a:cubicBezTo>
                <a:lnTo>
                  <a:pt x="17797" y="195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049D2559-F97E-4297-BFE4-B2F18FC33D59}"/>
              </a:ext>
            </a:extLst>
          </p:cNvPr>
          <p:cNvSpPr/>
          <p:nvPr/>
        </p:nvSpPr>
        <p:spPr>
          <a:xfrm>
            <a:off x="5925787" y="4364471"/>
            <a:ext cx="642506" cy="773268"/>
          </a:xfrm>
          <a:custGeom>
            <a:avLst/>
            <a:gdLst>
              <a:gd name="connsiteX0" fmla="*/ 880 w 642506"/>
              <a:gd name="connsiteY0" fmla="*/ 96 h 773268"/>
              <a:gd name="connsiteX1" fmla="*/ 373413 w 642506"/>
              <a:gd name="connsiteY1" fmla="*/ 300662 h 773268"/>
              <a:gd name="connsiteX2" fmla="*/ 640113 w 642506"/>
              <a:gd name="connsiteY2" fmla="*/ 766329 h 773268"/>
              <a:gd name="connsiteX3" fmla="*/ 491946 w 642506"/>
              <a:gd name="connsiteY3" fmla="*/ 558896 h 773268"/>
              <a:gd name="connsiteX4" fmla="*/ 276046 w 642506"/>
              <a:gd name="connsiteY4" fmla="*/ 271029 h 773268"/>
              <a:gd name="connsiteX5" fmla="*/ 880 w 642506"/>
              <a:gd name="connsiteY5" fmla="*/ 96 h 773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506" h="773268">
                <a:moveTo>
                  <a:pt x="880" y="96"/>
                </a:moveTo>
                <a:cubicBezTo>
                  <a:pt x="17108" y="5035"/>
                  <a:pt x="266874" y="172957"/>
                  <a:pt x="373413" y="300662"/>
                </a:cubicBezTo>
                <a:cubicBezTo>
                  <a:pt x="479952" y="428367"/>
                  <a:pt x="620358" y="723290"/>
                  <a:pt x="640113" y="766329"/>
                </a:cubicBezTo>
                <a:cubicBezTo>
                  <a:pt x="659868" y="809368"/>
                  <a:pt x="552624" y="641446"/>
                  <a:pt x="491946" y="558896"/>
                </a:cubicBezTo>
                <a:cubicBezTo>
                  <a:pt x="431268" y="476346"/>
                  <a:pt x="355068" y="360635"/>
                  <a:pt x="276046" y="271029"/>
                </a:cubicBezTo>
                <a:cubicBezTo>
                  <a:pt x="197024" y="181423"/>
                  <a:pt x="-15348" y="-4843"/>
                  <a:pt x="880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804A48D-9FDA-4C88-A502-AA1D754E9DDD}"/>
              </a:ext>
            </a:extLst>
          </p:cNvPr>
          <p:cNvSpPr/>
          <p:nvPr/>
        </p:nvSpPr>
        <p:spPr>
          <a:xfrm>
            <a:off x="5665698" y="4099899"/>
            <a:ext cx="633218" cy="459918"/>
          </a:xfrm>
          <a:custGeom>
            <a:avLst/>
            <a:gdLst>
              <a:gd name="connsiteX0" fmla="*/ 23902 w 633218"/>
              <a:gd name="connsiteY0" fmla="*/ 23368 h 459918"/>
              <a:gd name="connsiteX1" fmla="*/ 108569 w 633218"/>
              <a:gd name="connsiteY1" fmla="*/ 53001 h 459918"/>
              <a:gd name="connsiteX2" fmla="*/ 582702 w 633218"/>
              <a:gd name="connsiteY2" fmla="*/ 345101 h 459918"/>
              <a:gd name="connsiteX3" fmla="*/ 603869 w 633218"/>
              <a:gd name="connsiteY3" fmla="*/ 459401 h 459918"/>
              <a:gd name="connsiteX4" fmla="*/ 443002 w 633218"/>
              <a:gd name="connsiteY4" fmla="*/ 307001 h 459918"/>
              <a:gd name="connsiteX5" fmla="*/ 23902 w 633218"/>
              <a:gd name="connsiteY5" fmla="*/ 23368 h 459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218" h="459918">
                <a:moveTo>
                  <a:pt x="23902" y="23368"/>
                </a:moveTo>
                <a:cubicBezTo>
                  <a:pt x="-31837" y="-18965"/>
                  <a:pt x="15436" y="-621"/>
                  <a:pt x="108569" y="53001"/>
                </a:cubicBezTo>
                <a:cubicBezTo>
                  <a:pt x="201702" y="106623"/>
                  <a:pt x="500152" y="277368"/>
                  <a:pt x="582702" y="345101"/>
                </a:cubicBezTo>
                <a:cubicBezTo>
                  <a:pt x="665252" y="412834"/>
                  <a:pt x="627152" y="465751"/>
                  <a:pt x="603869" y="459401"/>
                </a:cubicBezTo>
                <a:cubicBezTo>
                  <a:pt x="580586" y="453051"/>
                  <a:pt x="533313" y="376145"/>
                  <a:pt x="443002" y="307001"/>
                </a:cubicBezTo>
                <a:cubicBezTo>
                  <a:pt x="352691" y="237857"/>
                  <a:pt x="79641" y="65701"/>
                  <a:pt x="23902" y="23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EEA421C5-8D75-4AFE-8A12-71BEEE15C6C0}"/>
              </a:ext>
            </a:extLst>
          </p:cNvPr>
          <p:cNvSpPr/>
          <p:nvPr/>
        </p:nvSpPr>
        <p:spPr>
          <a:xfrm>
            <a:off x="4040480" y="5127749"/>
            <a:ext cx="140775" cy="353057"/>
          </a:xfrm>
          <a:custGeom>
            <a:avLst/>
            <a:gdLst>
              <a:gd name="connsiteX0" fmla="*/ 121945 w 140775"/>
              <a:gd name="connsiteY0" fmla="*/ 3051 h 353057"/>
              <a:gd name="connsiteX1" fmla="*/ 67970 w 140775"/>
              <a:gd name="connsiteY1" fmla="*/ 247526 h 353057"/>
              <a:gd name="connsiteX2" fmla="*/ 1295 w 140775"/>
              <a:gd name="connsiteY2" fmla="*/ 349126 h 353057"/>
              <a:gd name="connsiteX3" fmla="*/ 131470 w 140775"/>
              <a:gd name="connsiteY3" fmla="*/ 123701 h 353057"/>
              <a:gd name="connsiteX4" fmla="*/ 121945 w 140775"/>
              <a:gd name="connsiteY4" fmla="*/ 3051 h 35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775" h="353057">
                <a:moveTo>
                  <a:pt x="121945" y="3051"/>
                </a:moveTo>
                <a:cubicBezTo>
                  <a:pt x="111362" y="23689"/>
                  <a:pt x="88078" y="189847"/>
                  <a:pt x="67970" y="247526"/>
                </a:cubicBezTo>
                <a:cubicBezTo>
                  <a:pt x="47862" y="305205"/>
                  <a:pt x="-9288" y="369764"/>
                  <a:pt x="1295" y="349126"/>
                </a:cubicBezTo>
                <a:cubicBezTo>
                  <a:pt x="11878" y="328489"/>
                  <a:pt x="110303" y="176089"/>
                  <a:pt x="131470" y="123701"/>
                </a:cubicBezTo>
                <a:cubicBezTo>
                  <a:pt x="152637" y="71314"/>
                  <a:pt x="132528" y="-17587"/>
                  <a:pt x="121945" y="3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6617480F-82D0-46CC-9300-6E1048961440}"/>
              </a:ext>
            </a:extLst>
          </p:cNvPr>
          <p:cNvSpPr/>
          <p:nvPr/>
        </p:nvSpPr>
        <p:spPr>
          <a:xfrm>
            <a:off x="4371829" y="5165559"/>
            <a:ext cx="209240" cy="387631"/>
          </a:xfrm>
          <a:custGeom>
            <a:avLst/>
            <a:gdLst>
              <a:gd name="connsiteX0" fmla="*/ 146 w 209240"/>
              <a:gd name="connsiteY0" fmla="*/ 166 h 387631"/>
              <a:gd name="connsiteX1" fmla="*/ 165246 w 209240"/>
              <a:gd name="connsiteY1" fmla="*/ 184316 h 387631"/>
              <a:gd name="connsiteX2" fmla="*/ 187471 w 209240"/>
              <a:gd name="connsiteY2" fmla="*/ 387516 h 387631"/>
              <a:gd name="connsiteX3" fmla="*/ 196996 w 209240"/>
              <a:gd name="connsiteY3" fmla="*/ 155741 h 387631"/>
              <a:gd name="connsiteX4" fmla="*/ 146 w 209240"/>
              <a:gd name="connsiteY4" fmla="*/ 166 h 38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240" h="387631">
                <a:moveTo>
                  <a:pt x="146" y="166"/>
                </a:moveTo>
                <a:cubicBezTo>
                  <a:pt x="-5146" y="4929"/>
                  <a:pt x="134025" y="119758"/>
                  <a:pt x="165246" y="184316"/>
                </a:cubicBezTo>
                <a:cubicBezTo>
                  <a:pt x="196467" y="248874"/>
                  <a:pt x="182179" y="392279"/>
                  <a:pt x="187471" y="387516"/>
                </a:cubicBezTo>
                <a:cubicBezTo>
                  <a:pt x="192763" y="382754"/>
                  <a:pt x="227158" y="217653"/>
                  <a:pt x="196996" y="155741"/>
                </a:cubicBezTo>
                <a:cubicBezTo>
                  <a:pt x="166834" y="93829"/>
                  <a:pt x="5438" y="-4597"/>
                  <a:pt x="146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3580DEA-F6E9-4286-A8B8-301E59BB8FB4}"/>
              </a:ext>
            </a:extLst>
          </p:cNvPr>
          <p:cNvSpPr/>
          <p:nvPr/>
        </p:nvSpPr>
        <p:spPr>
          <a:xfrm>
            <a:off x="4587840" y="4961410"/>
            <a:ext cx="140341" cy="391659"/>
          </a:xfrm>
          <a:custGeom>
            <a:avLst/>
            <a:gdLst>
              <a:gd name="connsiteX0" fmla="*/ 35 w 140341"/>
              <a:gd name="connsiteY0" fmla="*/ 1115 h 391659"/>
              <a:gd name="connsiteX1" fmla="*/ 111160 w 140341"/>
              <a:gd name="connsiteY1" fmla="*/ 251940 h 391659"/>
              <a:gd name="connsiteX2" fmla="*/ 127035 w 140341"/>
              <a:gd name="connsiteY2" fmla="*/ 391640 h 391659"/>
              <a:gd name="connsiteX3" fmla="*/ 139735 w 140341"/>
              <a:gd name="connsiteY3" fmla="*/ 261465 h 391659"/>
              <a:gd name="connsiteX4" fmla="*/ 123860 w 140341"/>
              <a:gd name="connsiteY4" fmla="*/ 163040 h 391659"/>
              <a:gd name="connsiteX5" fmla="*/ 35 w 140341"/>
              <a:gd name="connsiteY5" fmla="*/ 1115 h 39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341" h="391659">
                <a:moveTo>
                  <a:pt x="35" y="1115"/>
                </a:moveTo>
                <a:cubicBezTo>
                  <a:pt x="-2082" y="15932"/>
                  <a:pt x="89993" y="186853"/>
                  <a:pt x="111160" y="251940"/>
                </a:cubicBezTo>
                <a:cubicBezTo>
                  <a:pt x="132327" y="317028"/>
                  <a:pt x="122273" y="390053"/>
                  <a:pt x="127035" y="391640"/>
                </a:cubicBezTo>
                <a:cubicBezTo>
                  <a:pt x="131797" y="393227"/>
                  <a:pt x="140264" y="299565"/>
                  <a:pt x="139735" y="261465"/>
                </a:cubicBezTo>
                <a:cubicBezTo>
                  <a:pt x="139206" y="223365"/>
                  <a:pt x="146085" y="202727"/>
                  <a:pt x="123860" y="163040"/>
                </a:cubicBezTo>
                <a:cubicBezTo>
                  <a:pt x="101635" y="123353"/>
                  <a:pt x="2152" y="-13702"/>
                  <a:pt x="35" y="1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CBB2D6D6-6ACD-413B-8D3E-0A2AA5A254B1}"/>
              </a:ext>
            </a:extLst>
          </p:cNvPr>
          <p:cNvSpPr/>
          <p:nvPr/>
        </p:nvSpPr>
        <p:spPr>
          <a:xfrm>
            <a:off x="3691672" y="2877152"/>
            <a:ext cx="897263" cy="901604"/>
          </a:xfrm>
          <a:custGeom>
            <a:avLst/>
            <a:gdLst>
              <a:gd name="connsiteX0" fmla="*/ 883503 w 897263"/>
              <a:gd name="connsiteY0" fmla="*/ 901098 h 901604"/>
              <a:gd name="connsiteX1" fmla="*/ 651728 w 897263"/>
              <a:gd name="connsiteY1" fmla="*/ 691548 h 901604"/>
              <a:gd name="connsiteX2" fmla="*/ 204053 w 897263"/>
              <a:gd name="connsiteY2" fmla="*/ 488348 h 901604"/>
              <a:gd name="connsiteX3" fmla="*/ 10378 w 897263"/>
              <a:gd name="connsiteY3" fmla="*/ 183548 h 901604"/>
              <a:gd name="connsiteX4" fmla="*/ 499328 w 897263"/>
              <a:gd name="connsiteY4" fmla="*/ 5748 h 901604"/>
              <a:gd name="connsiteX5" fmla="*/ 391378 w 897263"/>
              <a:gd name="connsiteY5" fmla="*/ 53373 h 901604"/>
              <a:gd name="connsiteX6" fmla="*/ 131028 w 897263"/>
              <a:gd name="connsiteY6" fmla="*/ 151798 h 901604"/>
              <a:gd name="connsiteX7" fmla="*/ 83403 w 897263"/>
              <a:gd name="connsiteY7" fmla="*/ 262923 h 901604"/>
              <a:gd name="connsiteX8" fmla="*/ 785078 w 897263"/>
              <a:gd name="connsiteY8" fmla="*/ 732823 h 901604"/>
              <a:gd name="connsiteX9" fmla="*/ 883503 w 897263"/>
              <a:gd name="connsiteY9" fmla="*/ 901098 h 901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7263" h="901604">
                <a:moveTo>
                  <a:pt x="883503" y="901098"/>
                </a:moveTo>
                <a:cubicBezTo>
                  <a:pt x="861278" y="894219"/>
                  <a:pt x="764970" y="760340"/>
                  <a:pt x="651728" y="691548"/>
                </a:cubicBezTo>
                <a:cubicBezTo>
                  <a:pt x="538486" y="622756"/>
                  <a:pt x="310945" y="573015"/>
                  <a:pt x="204053" y="488348"/>
                </a:cubicBezTo>
                <a:cubicBezTo>
                  <a:pt x="97161" y="403681"/>
                  <a:pt x="-38834" y="263981"/>
                  <a:pt x="10378" y="183548"/>
                </a:cubicBezTo>
                <a:cubicBezTo>
                  <a:pt x="59590" y="103115"/>
                  <a:pt x="435828" y="27444"/>
                  <a:pt x="499328" y="5748"/>
                </a:cubicBezTo>
                <a:cubicBezTo>
                  <a:pt x="562828" y="-15948"/>
                  <a:pt x="452761" y="29031"/>
                  <a:pt x="391378" y="53373"/>
                </a:cubicBezTo>
                <a:cubicBezTo>
                  <a:pt x="329995" y="77715"/>
                  <a:pt x="182357" y="116873"/>
                  <a:pt x="131028" y="151798"/>
                </a:cubicBezTo>
                <a:cubicBezTo>
                  <a:pt x="79699" y="186723"/>
                  <a:pt x="-25605" y="166085"/>
                  <a:pt x="83403" y="262923"/>
                </a:cubicBezTo>
                <a:cubicBezTo>
                  <a:pt x="192411" y="359760"/>
                  <a:pt x="652786" y="621169"/>
                  <a:pt x="785078" y="732823"/>
                </a:cubicBezTo>
                <a:cubicBezTo>
                  <a:pt x="917370" y="844477"/>
                  <a:pt x="905728" y="907977"/>
                  <a:pt x="883503" y="901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0B028DC3-BF35-436C-90B8-9EE5A28EA8CC}"/>
              </a:ext>
            </a:extLst>
          </p:cNvPr>
          <p:cNvSpPr/>
          <p:nvPr/>
        </p:nvSpPr>
        <p:spPr>
          <a:xfrm>
            <a:off x="2295191" y="3724003"/>
            <a:ext cx="1184696" cy="426069"/>
          </a:xfrm>
          <a:custGeom>
            <a:avLst/>
            <a:gdLst>
              <a:gd name="connsiteX0" fmla="*/ 1175084 w 1184696"/>
              <a:gd name="connsiteY0" fmla="*/ 314597 h 426069"/>
              <a:gd name="connsiteX1" fmla="*/ 990934 w 1184696"/>
              <a:gd name="connsiteY1" fmla="*/ 171722 h 426069"/>
              <a:gd name="connsiteX2" fmla="*/ 644859 w 1184696"/>
              <a:gd name="connsiteY2" fmla="*/ 6622 h 426069"/>
              <a:gd name="connsiteX3" fmla="*/ 16209 w 1184696"/>
              <a:gd name="connsiteY3" fmla="*/ 413022 h 426069"/>
              <a:gd name="connsiteX4" fmla="*/ 171784 w 1184696"/>
              <a:gd name="connsiteY4" fmla="*/ 333647 h 426069"/>
              <a:gd name="connsiteX5" fmla="*/ 702009 w 1184696"/>
              <a:gd name="connsiteY5" fmla="*/ 85997 h 426069"/>
              <a:gd name="connsiteX6" fmla="*/ 1175084 w 1184696"/>
              <a:gd name="connsiteY6" fmla="*/ 314597 h 426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4696" h="426069">
                <a:moveTo>
                  <a:pt x="1175084" y="314597"/>
                </a:moveTo>
                <a:cubicBezTo>
                  <a:pt x="1223238" y="328884"/>
                  <a:pt x="1079305" y="223051"/>
                  <a:pt x="990934" y="171722"/>
                </a:cubicBezTo>
                <a:cubicBezTo>
                  <a:pt x="902563" y="120393"/>
                  <a:pt x="807313" y="-33595"/>
                  <a:pt x="644859" y="6622"/>
                </a:cubicBezTo>
                <a:cubicBezTo>
                  <a:pt x="482405" y="46839"/>
                  <a:pt x="95055" y="358518"/>
                  <a:pt x="16209" y="413022"/>
                </a:cubicBezTo>
                <a:cubicBezTo>
                  <a:pt x="-62637" y="467526"/>
                  <a:pt x="171784" y="333647"/>
                  <a:pt x="171784" y="333647"/>
                </a:cubicBezTo>
                <a:cubicBezTo>
                  <a:pt x="286084" y="279143"/>
                  <a:pt x="538497" y="90759"/>
                  <a:pt x="702009" y="85997"/>
                </a:cubicBezTo>
                <a:cubicBezTo>
                  <a:pt x="865521" y="81235"/>
                  <a:pt x="1126930" y="300310"/>
                  <a:pt x="1175084" y="314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A98D59E7-B746-438A-8CE1-5234C2E4AB03}"/>
              </a:ext>
            </a:extLst>
          </p:cNvPr>
          <p:cNvSpPr/>
          <p:nvPr/>
        </p:nvSpPr>
        <p:spPr>
          <a:xfrm>
            <a:off x="2006842" y="5092493"/>
            <a:ext cx="597017" cy="1128935"/>
          </a:xfrm>
          <a:custGeom>
            <a:avLst/>
            <a:gdLst>
              <a:gd name="connsiteX0" fmla="*/ 596658 w 597017"/>
              <a:gd name="connsiteY0" fmla="*/ 207 h 1128935"/>
              <a:gd name="connsiteX1" fmla="*/ 118291 w 597017"/>
              <a:gd name="connsiteY1" fmla="*/ 385440 h 1128935"/>
              <a:gd name="connsiteX2" fmla="*/ 75958 w 597017"/>
              <a:gd name="connsiteY2" fmla="*/ 1092407 h 1128935"/>
              <a:gd name="connsiteX3" fmla="*/ 63258 w 597017"/>
              <a:gd name="connsiteY3" fmla="*/ 965407 h 1128935"/>
              <a:gd name="connsiteX4" fmla="*/ 33625 w 597017"/>
              <a:gd name="connsiteY4" fmla="*/ 432007 h 1128935"/>
              <a:gd name="connsiteX5" fmla="*/ 596658 w 597017"/>
              <a:gd name="connsiteY5" fmla="*/ 207 h 1128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7017" h="1128935">
                <a:moveTo>
                  <a:pt x="596658" y="207"/>
                </a:moveTo>
                <a:cubicBezTo>
                  <a:pt x="610769" y="-7554"/>
                  <a:pt x="205074" y="203407"/>
                  <a:pt x="118291" y="385440"/>
                </a:cubicBezTo>
                <a:cubicBezTo>
                  <a:pt x="31508" y="567473"/>
                  <a:pt x="85130" y="995746"/>
                  <a:pt x="75958" y="1092407"/>
                </a:cubicBezTo>
                <a:cubicBezTo>
                  <a:pt x="66786" y="1189068"/>
                  <a:pt x="70313" y="1075474"/>
                  <a:pt x="63258" y="965407"/>
                </a:cubicBezTo>
                <a:cubicBezTo>
                  <a:pt x="56202" y="855340"/>
                  <a:pt x="-53864" y="591463"/>
                  <a:pt x="33625" y="432007"/>
                </a:cubicBezTo>
                <a:cubicBezTo>
                  <a:pt x="121114" y="272551"/>
                  <a:pt x="582547" y="7968"/>
                  <a:pt x="596658" y="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F33C2CEB-DCA5-4FAA-A40D-467A3D9989F2}"/>
              </a:ext>
            </a:extLst>
          </p:cNvPr>
          <p:cNvSpPr/>
          <p:nvPr/>
        </p:nvSpPr>
        <p:spPr>
          <a:xfrm>
            <a:off x="1408010" y="6011320"/>
            <a:ext cx="1182790" cy="1676210"/>
          </a:xfrm>
          <a:custGeom>
            <a:avLst/>
            <a:gdLst>
              <a:gd name="connsiteX0" fmla="*/ 1017690 w 1182790"/>
              <a:gd name="connsiteY0" fmla="*/ 13 h 1676210"/>
              <a:gd name="connsiteX1" fmla="*/ 1085423 w 1182790"/>
              <a:gd name="connsiteY1" fmla="*/ 880547 h 1676210"/>
              <a:gd name="connsiteX2" fmla="*/ 1182790 w 1182790"/>
              <a:gd name="connsiteY2" fmla="*/ 1210747 h 1676210"/>
              <a:gd name="connsiteX3" fmla="*/ 1085423 w 1182790"/>
              <a:gd name="connsiteY3" fmla="*/ 1456280 h 1676210"/>
              <a:gd name="connsiteX4" fmla="*/ 683257 w 1182790"/>
              <a:gd name="connsiteY4" fmla="*/ 1667947 h 1676210"/>
              <a:gd name="connsiteX5" fmla="*/ 10157 w 1182790"/>
              <a:gd name="connsiteY5" fmla="*/ 1634080 h 1676210"/>
              <a:gd name="connsiteX6" fmla="*/ 310723 w 1182790"/>
              <a:gd name="connsiteY6" fmla="*/ 1642547 h 1676210"/>
              <a:gd name="connsiteX7" fmla="*/ 759457 w 1182790"/>
              <a:gd name="connsiteY7" fmla="*/ 1612913 h 1676210"/>
              <a:gd name="connsiteX8" fmla="*/ 1119290 w 1182790"/>
              <a:gd name="connsiteY8" fmla="*/ 1236147 h 1676210"/>
              <a:gd name="connsiteX9" fmla="*/ 1038857 w 1182790"/>
              <a:gd name="connsiteY9" fmla="*/ 901713 h 1676210"/>
              <a:gd name="connsiteX10" fmla="*/ 1017690 w 1182790"/>
              <a:gd name="connsiteY10" fmla="*/ 13 h 167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2790" h="1676210">
                <a:moveTo>
                  <a:pt x="1017690" y="13"/>
                </a:moveTo>
                <a:cubicBezTo>
                  <a:pt x="1025451" y="-3515"/>
                  <a:pt x="1057906" y="678758"/>
                  <a:pt x="1085423" y="880547"/>
                </a:cubicBezTo>
                <a:cubicBezTo>
                  <a:pt x="1112940" y="1082336"/>
                  <a:pt x="1182790" y="1114792"/>
                  <a:pt x="1182790" y="1210747"/>
                </a:cubicBezTo>
                <a:cubicBezTo>
                  <a:pt x="1182790" y="1306702"/>
                  <a:pt x="1168678" y="1380080"/>
                  <a:pt x="1085423" y="1456280"/>
                </a:cubicBezTo>
                <a:cubicBezTo>
                  <a:pt x="1002168" y="1532480"/>
                  <a:pt x="862468" y="1638314"/>
                  <a:pt x="683257" y="1667947"/>
                </a:cubicBezTo>
                <a:cubicBezTo>
                  <a:pt x="504046" y="1697580"/>
                  <a:pt x="72246" y="1638313"/>
                  <a:pt x="10157" y="1634080"/>
                </a:cubicBezTo>
                <a:cubicBezTo>
                  <a:pt x="-51932" y="1629847"/>
                  <a:pt x="185840" y="1646075"/>
                  <a:pt x="310723" y="1642547"/>
                </a:cubicBezTo>
                <a:cubicBezTo>
                  <a:pt x="435606" y="1639019"/>
                  <a:pt x="624696" y="1680646"/>
                  <a:pt x="759457" y="1612913"/>
                </a:cubicBezTo>
                <a:cubicBezTo>
                  <a:pt x="894218" y="1545180"/>
                  <a:pt x="1072723" y="1354680"/>
                  <a:pt x="1119290" y="1236147"/>
                </a:cubicBezTo>
                <a:cubicBezTo>
                  <a:pt x="1165857" y="1117614"/>
                  <a:pt x="1056496" y="1106324"/>
                  <a:pt x="1038857" y="901713"/>
                </a:cubicBezTo>
                <a:cubicBezTo>
                  <a:pt x="1021218" y="697102"/>
                  <a:pt x="1009929" y="3541"/>
                  <a:pt x="101769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56D75362-44EA-4E95-B156-79F90B5CB4D3}"/>
              </a:ext>
            </a:extLst>
          </p:cNvPr>
          <p:cNvSpPr/>
          <p:nvPr/>
        </p:nvSpPr>
        <p:spPr>
          <a:xfrm>
            <a:off x="6180219" y="7068436"/>
            <a:ext cx="256403" cy="1158276"/>
          </a:xfrm>
          <a:custGeom>
            <a:avLst/>
            <a:gdLst>
              <a:gd name="connsiteX0" fmla="*/ 448 w 256403"/>
              <a:gd name="connsiteY0" fmla="*/ 1231 h 1158276"/>
              <a:gd name="connsiteX1" fmla="*/ 190948 w 256403"/>
              <a:gd name="connsiteY1" fmla="*/ 521931 h 1158276"/>
              <a:gd name="connsiteX2" fmla="*/ 127448 w 256403"/>
              <a:gd name="connsiteY2" fmla="*/ 1156931 h 1158276"/>
              <a:gd name="connsiteX3" fmla="*/ 254448 w 256403"/>
              <a:gd name="connsiteY3" fmla="*/ 670097 h 1158276"/>
              <a:gd name="connsiteX4" fmla="*/ 448 w 256403"/>
              <a:gd name="connsiteY4" fmla="*/ 1231 h 1158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6403" h="1158276">
                <a:moveTo>
                  <a:pt x="448" y="1231"/>
                </a:moveTo>
                <a:cubicBezTo>
                  <a:pt x="-10135" y="-23463"/>
                  <a:pt x="169781" y="329314"/>
                  <a:pt x="190948" y="521931"/>
                </a:cubicBezTo>
                <a:cubicBezTo>
                  <a:pt x="212115" y="714548"/>
                  <a:pt x="116865" y="1132237"/>
                  <a:pt x="127448" y="1156931"/>
                </a:cubicBezTo>
                <a:cubicBezTo>
                  <a:pt x="138031" y="1181625"/>
                  <a:pt x="274204" y="860597"/>
                  <a:pt x="254448" y="670097"/>
                </a:cubicBezTo>
                <a:cubicBezTo>
                  <a:pt x="234692" y="479597"/>
                  <a:pt x="11031" y="25925"/>
                  <a:pt x="448" y="1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3C6ED39C-AAEE-4619-A631-0A3CC056626F}"/>
              </a:ext>
            </a:extLst>
          </p:cNvPr>
          <p:cNvSpPr/>
          <p:nvPr/>
        </p:nvSpPr>
        <p:spPr>
          <a:xfrm>
            <a:off x="5729814" y="6614462"/>
            <a:ext cx="543840" cy="353929"/>
          </a:xfrm>
          <a:custGeom>
            <a:avLst/>
            <a:gdLst>
              <a:gd name="connsiteX0" fmla="*/ 3 w 543840"/>
              <a:gd name="connsiteY0" fmla="*/ 121 h 353929"/>
              <a:gd name="connsiteX1" fmla="*/ 302686 w 543840"/>
              <a:gd name="connsiteY1" fmla="*/ 80555 h 353929"/>
              <a:gd name="connsiteX2" fmla="*/ 533403 w 543840"/>
              <a:gd name="connsiteY2" fmla="*/ 343021 h 353929"/>
              <a:gd name="connsiteX3" fmla="*/ 491069 w 543840"/>
              <a:gd name="connsiteY3" fmla="*/ 292221 h 353929"/>
              <a:gd name="connsiteX4" fmla="*/ 372536 w 543840"/>
              <a:gd name="connsiteY4" fmla="*/ 182155 h 353929"/>
              <a:gd name="connsiteX5" fmla="*/ 309036 w 543840"/>
              <a:gd name="connsiteY5" fmla="*/ 93255 h 353929"/>
              <a:gd name="connsiteX6" fmla="*/ 3 w 543840"/>
              <a:gd name="connsiteY6" fmla="*/ 121 h 353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3840" h="353929">
                <a:moveTo>
                  <a:pt x="3" y="121"/>
                </a:moveTo>
                <a:cubicBezTo>
                  <a:pt x="-1055" y="-1996"/>
                  <a:pt x="213786" y="23405"/>
                  <a:pt x="302686" y="80555"/>
                </a:cubicBezTo>
                <a:cubicBezTo>
                  <a:pt x="391586" y="137705"/>
                  <a:pt x="502006" y="307743"/>
                  <a:pt x="533403" y="343021"/>
                </a:cubicBezTo>
                <a:cubicBezTo>
                  <a:pt x="564800" y="378299"/>
                  <a:pt x="517880" y="319032"/>
                  <a:pt x="491069" y="292221"/>
                </a:cubicBezTo>
                <a:cubicBezTo>
                  <a:pt x="464258" y="265410"/>
                  <a:pt x="402875" y="215316"/>
                  <a:pt x="372536" y="182155"/>
                </a:cubicBezTo>
                <a:cubicBezTo>
                  <a:pt x="342197" y="148994"/>
                  <a:pt x="367244" y="125005"/>
                  <a:pt x="309036" y="93255"/>
                </a:cubicBezTo>
                <a:cubicBezTo>
                  <a:pt x="250828" y="61505"/>
                  <a:pt x="1061" y="2238"/>
                  <a:pt x="3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498797A5-4767-414F-BACE-63A34F4859E2}"/>
              </a:ext>
            </a:extLst>
          </p:cNvPr>
          <p:cNvSpPr/>
          <p:nvPr/>
        </p:nvSpPr>
        <p:spPr>
          <a:xfrm>
            <a:off x="5788573" y="6837139"/>
            <a:ext cx="207490" cy="520709"/>
          </a:xfrm>
          <a:custGeom>
            <a:avLst/>
            <a:gdLst>
              <a:gd name="connsiteX0" fmla="*/ 510 w 207490"/>
              <a:gd name="connsiteY0" fmla="*/ 1811 h 520709"/>
              <a:gd name="connsiteX1" fmla="*/ 133860 w 207490"/>
              <a:gd name="connsiteY1" fmla="*/ 133044 h 520709"/>
              <a:gd name="connsiteX2" fmla="*/ 205827 w 207490"/>
              <a:gd name="connsiteY2" fmla="*/ 514044 h 520709"/>
              <a:gd name="connsiteX3" fmla="*/ 184660 w 207490"/>
              <a:gd name="connsiteY3" fmla="*/ 363761 h 520709"/>
              <a:gd name="connsiteX4" fmla="*/ 186777 w 207490"/>
              <a:gd name="connsiteY4" fmla="*/ 211361 h 520709"/>
              <a:gd name="connsiteX5" fmla="*/ 510 w 207490"/>
              <a:gd name="connsiteY5" fmla="*/ 1811 h 52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7490" h="520709">
                <a:moveTo>
                  <a:pt x="510" y="1811"/>
                </a:moveTo>
                <a:cubicBezTo>
                  <a:pt x="-8309" y="-11242"/>
                  <a:pt x="99641" y="47672"/>
                  <a:pt x="133860" y="133044"/>
                </a:cubicBezTo>
                <a:cubicBezTo>
                  <a:pt x="168080" y="218416"/>
                  <a:pt x="197360" y="475591"/>
                  <a:pt x="205827" y="514044"/>
                </a:cubicBezTo>
                <a:cubicBezTo>
                  <a:pt x="214294" y="552497"/>
                  <a:pt x="187835" y="414208"/>
                  <a:pt x="184660" y="363761"/>
                </a:cubicBezTo>
                <a:cubicBezTo>
                  <a:pt x="181485" y="313314"/>
                  <a:pt x="212530" y="270275"/>
                  <a:pt x="186777" y="211361"/>
                </a:cubicBezTo>
                <a:cubicBezTo>
                  <a:pt x="161024" y="152447"/>
                  <a:pt x="9329" y="14864"/>
                  <a:pt x="510" y="18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DD1DB0C7-CC4C-4713-AAE6-C779AFCE2CAD}"/>
              </a:ext>
            </a:extLst>
          </p:cNvPr>
          <p:cNvSpPr/>
          <p:nvPr/>
        </p:nvSpPr>
        <p:spPr>
          <a:xfrm>
            <a:off x="5782395" y="6394371"/>
            <a:ext cx="492608" cy="144115"/>
          </a:xfrm>
          <a:custGeom>
            <a:avLst/>
            <a:gdLst>
              <a:gd name="connsiteX0" fmla="*/ 2455 w 492608"/>
              <a:gd name="connsiteY0" fmla="*/ 79 h 144115"/>
              <a:gd name="connsiteX1" fmla="*/ 239522 w 492608"/>
              <a:gd name="connsiteY1" fmla="*/ 76279 h 144115"/>
              <a:gd name="connsiteX2" fmla="*/ 491405 w 492608"/>
              <a:gd name="connsiteY2" fmla="*/ 80512 h 144115"/>
              <a:gd name="connsiteX3" fmla="*/ 131572 w 492608"/>
              <a:gd name="connsiteY3" fmla="*/ 80512 h 144115"/>
              <a:gd name="connsiteX4" fmla="*/ 197188 w 492608"/>
              <a:gd name="connsiteY4" fmla="*/ 144012 h 144115"/>
              <a:gd name="connsiteX5" fmla="*/ 76538 w 492608"/>
              <a:gd name="connsiteY5" fmla="*/ 63579 h 144115"/>
              <a:gd name="connsiteX6" fmla="*/ 112522 w 492608"/>
              <a:gd name="connsiteY6" fmla="*/ 61462 h 144115"/>
              <a:gd name="connsiteX7" fmla="*/ 2455 w 492608"/>
              <a:gd name="connsiteY7" fmla="*/ 79 h 14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2608" h="144115">
                <a:moveTo>
                  <a:pt x="2455" y="79"/>
                </a:moveTo>
                <a:cubicBezTo>
                  <a:pt x="23622" y="2548"/>
                  <a:pt x="158030" y="62874"/>
                  <a:pt x="239522" y="76279"/>
                </a:cubicBezTo>
                <a:cubicBezTo>
                  <a:pt x="321014" y="89684"/>
                  <a:pt x="509397" y="79807"/>
                  <a:pt x="491405" y="80512"/>
                </a:cubicBezTo>
                <a:cubicBezTo>
                  <a:pt x="473413" y="81217"/>
                  <a:pt x="180608" y="69929"/>
                  <a:pt x="131572" y="80512"/>
                </a:cubicBezTo>
                <a:cubicBezTo>
                  <a:pt x="82536" y="91095"/>
                  <a:pt x="206360" y="146834"/>
                  <a:pt x="197188" y="144012"/>
                </a:cubicBezTo>
                <a:cubicBezTo>
                  <a:pt x="188016" y="141190"/>
                  <a:pt x="90649" y="77337"/>
                  <a:pt x="76538" y="63579"/>
                </a:cubicBezTo>
                <a:cubicBezTo>
                  <a:pt x="62427" y="49821"/>
                  <a:pt x="121341" y="69576"/>
                  <a:pt x="112522" y="61462"/>
                </a:cubicBezTo>
                <a:cubicBezTo>
                  <a:pt x="103703" y="53348"/>
                  <a:pt x="-18712" y="-2390"/>
                  <a:pt x="2455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081CCDB3-DC67-47A2-8B0A-C321C6A7B44E}"/>
              </a:ext>
            </a:extLst>
          </p:cNvPr>
          <p:cNvSpPr/>
          <p:nvPr/>
        </p:nvSpPr>
        <p:spPr>
          <a:xfrm>
            <a:off x="3463856" y="6854818"/>
            <a:ext cx="314781" cy="228970"/>
          </a:xfrm>
          <a:custGeom>
            <a:avLst/>
            <a:gdLst>
              <a:gd name="connsiteX0" fmla="*/ 314394 w 314781"/>
              <a:gd name="connsiteY0" fmla="*/ 7 h 228970"/>
              <a:gd name="connsiteX1" fmla="*/ 155644 w 314781"/>
              <a:gd name="connsiteY1" fmla="*/ 149232 h 228970"/>
              <a:gd name="connsiteX2" fmla="*/ 69 w 314781"/>
              <a:gd name="connsiteY2" fmla="*/ 228607 h 228970"/>
              <a:gd name="connsiteX3" fmla="*/ 174694 w 314781"/>
              <a:gd name="connsiteY3" fmla="*/ 177807 h 228970"/>
              <a:gd name="connsiteX4" fmla="*/ 200094 w 314781"/>
              <a:gd name="connsiteY4" fmla="*/ 155582 h 228970"/>
              <a:gd name="connsiteX5" fmla="*/ 314394 w 314781"/>
              <a:gd name="connsiteY5" fmla="*/ 7 h 2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781" h="228970">
                <a:moveTo>
                  <a:pt x="314394" y="7"/>
                </a:moveTo>
                <a:cubicBezTo>
                  <a:pt x="306986" y="-1051"/>
                  <a:pt x="208031" y="111132"/>
                  <a:pt x="155644" y="149232"/>
                </a:cubicBezTo>
                <a:cubicBezTo>
                  <a:pt x="103257" y="187332"/>
                  <a:pt x="-3106" y="223845"/>
                  <a:pt x="69" y="228607"/>
                </a:cubicBezTo>
                <a:cubicBezTo>
                  <a:pt x="3244" y="233369"/>
                  <a:pt x="141357" y="189978"/>
                  <a:pt x="174694" y="177807"/>
                </a:cubicBezTo>
                <a:cubicBezTo>
                  <a:pt x="208031" y="165636"/>
                  <a:pt x="179456" y="184686"/>
                  <a:pt x="200094" y="155582"/>
                </a:cubicBezTo>
                <a:cubicBezTo>
                  <a:pt x="220731" y="126478"/>
                  <a:pt x="321802" y="1065"/>
                  <a:pt x="314394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F131AF3E-67AF-45BD-8C0D-0CEB3C0AD9A4}"/>
              </a:ext>
            </a:extLst>
          </p:cNvPr>
          <p:cNvSpPr/>
          <p:nvPr/>
        </p:nvSpPr>
        <p:spPr>
          <a:xfrm>
            <a:off x="2866047" y="6937256"/>
            <a:ext cx="226565" cy="907694"/>
          </a:xfrm>
          <a:custGeom>
            <a:avLst/>
            <a:gdLst>
              <a:gd name="connsiteX0" fmla="*/ 226403 w 226565"/>
              <a:gd name="connsiteY0" fmla="*/ 119 h 907694"/>
              <a:gd name="connsiteX1" fmla="*/ 48603 w 226565"/>
              <a:gd name="connsiteY1" fmla="*/ 349369 h 907694"/>
              <a:gd name="connsiteX2" fmla="*/ 39078 w 226565"/>
              <a:gd name="connsiteY2" fmla="*/ 885944 h 907694"/>
              <a:gd name="connsiteX3" fmla="*/ 23203 w 226565"/>
              <a:gd name="connsiteY3" fmla="*/ 762119 h 907694"/>
              <a:gd name="connsiteX4" fmla="*/ 13678 w 226565"/>
              <a:gd name="connsiteY4" fmla="*/ 384294 h 907694"/>
              <a:gd name="connsiteX5" fmla="*/ 226403 w 226565"/>
              <a:gd name="connsiteY5" fmla="*/ 119 h 90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565" h="907694">
                <a:moveTo>
                  <a:pt x="226403" y="119"/>
                </a:moveTo>
                <a:cubicBezTo>
                  <a:pt x="232224" y="-5702"/>
                  <a:pt x="79824" y="201732"/>
                  <a:pt x="48603" y="349369"/>
                </a:cubicBezTo>
                <a:cubicBezTo>
                  <a:pt x="17382" y="497006"/>
                  <a:pt x="43311" y="817152"/>
                  <a:pt x="39078" y="885944"/>
                </a:cubicBezTo>
                <a:cubicBezTo>
                  <a:pt x="34845" y="954736"/>
                  <a:pt x="27436" y="845727"/>
                  <a:pt x="23203" y="762119"/>
                </a:cubicBezTo>
                <a:cubicBezTo>
                  <a:pt x="18970" y="678511"/>
                  <a:pt x="-20189" y="508648"/>
                  <a:pt x="13678" y="384294"/>
                </a:cubicBezTo>
                <a:cubicBezTo>
                  <a:pt x="47545" y="259940"/>
                  <a:pt x="220582" y="5940"/>
                  <a:pt x="226403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0F875106-3EF9-4DEF-B049-824512F5F555}"/>
              </a:ext>
            </a:extLst>
          </p:cNvPr>
          <p:cNvSpPr/>
          <p:nvPr/>
        </p:nvSpPr>
        <p:spPr>
          <a:xfrm>
            <a:off x="2781242" y="6389996"/>
            <a:ext cx="195159" cy="560533"/>
          </a:xfrm>
          <a:custGeom>
            <a:avLst/>
            <a:gdLst>
              <a:gd name="connsiteX0" fmla="*/ 136583 w 195159"/>
              <a:gd name="connsiteY0" fmla="*/ 1279 h 560533"/>
              <a:gd name="connsiteX1" fmla="*/ 174683 w 195159"/>
              <a:gd name="connsiteY1" fmla="*/ 174317 h 560533"/>
              <a:gd name="connsiteX2" fmla="*/ 96896 w 195159"/>
              <a:gd name="connsiteY2" fmla="*/ 321954 h 560533"/>
              <a:gd name="connsiteX3" fmla="*/ 58 w 195159"/>
              <a:gd name="connsiteY3" fmla="*/ 560079 h 560533"/>
              <a:gd name="connsiteX4" fmla="*/ 84196 w 195159"/>
              <a:gd name="connsiteY4" fmla="*/ 377517 h 560533"/>
              <a:gd name="connsiteX5" fmla="*/ 184208 w 195159"/>
              <a:gd name="connsiteY5" fmla="*/ 217179 h 560533"/>
              <a:gd name="connsiteX6" fmla="*/ 187383 w 195159"/>
              <a:gd name="connsiteY6" fmla="*/ 101292 h 560533"/>
              <a:gd name="connsiteX7" fmla="*/ 136583 w 195159"/>
              <a:gd name="connsiteY7" fmla="*/ 1279 h 560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5159" h="560533">
                <a:moveTo>
                  <a:pt x="136583" y="1279"/>
                </a:moveTo>
                <a:cubicBezTo>
                  <a:pt x="134466" y="13450"/>
                  <a:pt x="181298" y="120871"/>
                  <a:pt x="174683" y="174317"/>
                </a:cubicBezTo>
                <a:cubicBezTo>
                  <a:pt x="168069" y="227763"/>
                  <a:pt x="126000" y="257660"/>
                  <a:pt x="96896" y="321954"/>
                </a:cubicBezTo>
                <a:cubicBezTo>
                  <a:pt x="67792" y="386248"/>
                  <a:pt x="2175" y="550819"/>
                  <a:pt x="58" y="560079"/>
                </a:cubicBezTo>
                <a:cubicBezTo>
                  <a:pt x="-2059" y="569339"/>
                  <a:pt x="53504" y="434667"/>
                  <a:pt x="84196" y="377517"/>
                </a:cubicBezTo>
                <a:cubicBezTo>
                  <a:pt x="114888" y="320367"/>
                  <a:pt x="167010" y="263216"/>
                  <a:pt x="184208" y="217179"/>
                </a:cubicBezTo>
                <a:cubicBezTo>
                  <a:pt x="201406" y="171142"/>
                  <a:pt x="195056" y="135688"/>
                  <a:pt x="187383" y="101292"/>
                </a:cubicBezTo>
                <a:cubicBezTo>
                  <a:pt x="179710" y="66896"/>
                  <a:pt x="138700" y="-10892"/>
                  <a:pt x="136583" y="12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10592FAE-4DA3-4074-9610-93E125AADDB1}"/>
              </a:ext>
            </a:extLst>
          </p:cNvPr>
          <p:cNvSpPr/>
          <p:nvPr/>
        </p:nvSpPr>
        <p:spPr>
          <a:xfrm>
            <a:off x="2806612" y="6475317"/>
            <a:ext cx="97008" cy="241620"/>
          </a:xfrm>
          <a:custGeom>
            <a:avLst/>
            <a:gdLst>
              <a:gd name="connsiteX0" fmla="*/ 62001 w 97008"/>
              <a:gd name="connsiteY0" fmla="*/ 96 h 241620"/>
              <a:gd name="connsiteX1" fmla="*/ 95338 w 97008"/>
              <a:gd name="connsiteY1" fmla="*/ 162021 h 241620"/>
              <a:gd name="connsiteX2" fmla="*/ 88 w 97008"/>
              <a:gd name="connsiteY2" fmla="*/ 241396 h 241620"/>
              <a:gd name="connsiteX3" fmla="*/ 77876 w 97008"/>
              <a:gd name="connsiteY3" fmla="*/ 139796 h 241620"/>
              <a:gd name="connsiteX4" fmla="*/ 62001 w 97008"/>
              <a:gd name="connsiteY4" fmla="*/ 96 h 241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08" h="241620">
                <a:moveTo>
                  <a:pt x="62001" y="96"/>
                </a:moveTo>
                <a:cubicBezTo>
                  <a:pt x="64911" y="3800"/>
                  <a:pt x="105657" y="121804"/>
                  <a:pt x="95338" y="162021"/>
                </a:cubicBezTo>
                <a:cubicBezTo>
                  <a:pt x="85019" y="202238"/>
                  <a:pt x="2998" y="245100"/>
                  <a:pt x="88" y="241396"/>
                </a:cubicBezTo>
                <a:cubicBezTo>
                  <a:pt x="-2822" y="237692"/>
                  <a:pt x="66764" y="178954"/>
                  <a:pt x="77876" y="139796"/>
                </a:cubicBezTo>
                <a:cubicBezTo>
                  <a:pt x="88989" y="100638"/>
                  <a:pt x="59091" y="-3608"/>
                  <a:pt x="62001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2E7266A9-D5E9-45CB-97E2-97448D8C5175}"/>
              </a:ext>
            </a:extLst>
          </p:cNvPr>
          <p:cNvSpPr/>
          <p:nvPr/>
        </p:nvSpPr>
        <p:spPr>
          <a:xfrm>
            <a:off x="3625029" y="6525619"/>
            <a:ext cx="195846" cy="296459"/>
          </a:xfrm>
          <a:custGeom>
            <a:avLst/>
            <a:gdLst>
              <a:gd name="connsiteX0" fmla="*/ 195554 w 195846"/>
              <a:gd name="connsiteY0" fmla="*/ 64 h 296459"/>
              <a:gd name="connsiteX1" fmla="*/ 30454 w 195846"/>
              <a:gd name="connsiteY1" fmla="*/ 154581 h 296459"/>
              <a:gd name="connsiteX2" fmla="*/ 2938 w 195846"/>
              <a:gd name="connsiteY2" fmla="*/ 296398 h 296459"/>
              <a:gd name="connsiteX3" fmla="*/ 68554 w 195846"/>
              <a:gd name="connsiteY3" fmla="*/ 137648 h 296459"/>
              <a:gd name="connsiteX4" fmla="*/ 195554 w 195846"/>
              <a:gd name="connsiteY4" fmla="*/ 64 h 296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46" h="296459">
                <a:moveTo>
                  <a:pt x="195554" y="64"/>
                </a:moveTo>
                <a:cubicBezTo>
                  <a:pt x="189204" y="2886"/>
                  <a:pt x="62557" y="105192"/>
                  <a:pt x="30454" y="154581"/>
                </a:cubicBezTo>
                <a:cubicBezTo>
                  <a:pt x="-1649" y="203970"/>
                  <a:pt x="-3412" y="299220"/>
                  <a:pt x="2938" y="296398"/>
                </a:cubicBezTo>
                <a:cubicBezTo>
                  <a:pt x="9288" y="293576"/>
                  <a:pt x="33982" y="187037"/>
                  <a:pt x="68554" y="137648"/>
                </a:cubicBezTo>
                <a:cubicBezTo>
                  <a:pt x="103126" y="88259"/>
                  <a:pt x="201904" y="-2758"/>
                  <a:pt x="195554" y="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D19A8B54-A6E7-41D3-A106-BF63E5415FD2}"/>
              </a:ext>
            </a:extLst>
          </p:cNvPr>
          <p:cNvSpPr/>
          <p:nvPr/>
        </p:nvSpPr>
        <p:spPr>
          <a:xfrm>
            <a:off x="5883176" y="7096100"/>
            <a:ext cx="158672" cy="422374"/>
          </a:xfrm>
          <a:custGeom>
            <a:avLst/>
            <a:gdLst>
              <a:gd name="connsiteX0" fmla="*/ 99 w 158672"/>
              <a:gd name="connsiteY0" fmla="*/ 25 h 422374"/>
              <a:gd name="connsiteX1" fmla="*/ 142974 w 158672"/>
              <a:gd name="connsiteY1" fmla="*/ 273075 h 422374"/>
              <a:gd name="connsiteX2" fmla="*/ 152499 w 158672"/>
              <a:gd name="connsiteY2" fmla="*/ 422300 h 422374"/>
              <a:gd name="connsiteX3" fmla="*/ 120749 w 158672"/>
              <a:gd name="connsiteY3" fmla="*/ 288950 h 422374"/>
              <a:gd name="connsiteX4" fmla="*/ 99 w 158672"/>
              <a:gd name="connsiteY4" fmla="*/ 25 h 42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672" h="422374">
                <a:moveTo>
                  <a:pt x="99" y="25"/>
                </a:moveTo>
                <a:cubicBezTo>
                  <a:pt x="3803" y="-2621"/>
                  <a:pt x="117574" y="202696"/>
                  <a:pt x="142974" y="273075"/>
                </a:cubicBezTo>
                <a:cubicBezTo>
                  <a:pt x="168374" y="343454"/>
                  <a:pt x="156203" y="419654"/>
                  <a:pt x="152499" y="422300"/>
                </a:cubicBezTo>
                <a:cubicBezTo>
                  <a:pt x="148795" y="424946"/>
                  <a:pt x="144562" y="356683"/>
                  <a:pt x="120749" y="288950"/>
                </a:cubicBezTo>
                <a:cubicBezTo>
                  <a:pt x="96936" y="221217"/>
                  <a:pt x="-3605" y="2671"/>
                  <a:pt x="99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721AAAF1-13B7-48C7-B111-4F7F080010ED}"/>
              </a:ext>
            </a:extLst>
          </p:cNvPr>
          <p:cNvSpPr/>
          <p:nvPr/>
        </p:nvSpPr>
        <p:spPr>
          <a:xfrm>
            <a:off x="5564864" y="6905474"/>
            <a:ext cx="211538" cy="682359"/>
          </a:xfrm>
          <a:custGeom>
            <a:avLst/>
            <a:gdLst>
              <a:gd name="connsiteX0" fmla="*/ 911 w 211538"/>
              <a:gd name="connsiteY0" fmla="*/ 151 h 682359"/>
              <a:gd name="connsiteX1" fmla="*/ 194586 w 211538"/>
              <a:gd name="connsiteY1" fmla="*/ 308126 h 682359"/>
              <a:gd name="connsiteX2" fmla="*/ 200936 w 211538"/>
              <a:gd name="connsiteY2" fmla="*/ 679601 h 682359"/>
              <a:gd name="connsiteX3" fmla="*/ 188236 w 211538"/>
              <a:gd name="connsiteY3" fmla="*/ 466876 h 682359"/>
              <a:gd name="connsiteX4" fmla="*/ 124736 w 211538"/>
              <a:gd name="connsiteY4" fmla="*/ 270026 h 682359"/>
              <a:gd name="connsiteX5" fmla="*/ 911 w 211538"/>
              <a:gd name="connsiteY5" fmla="*/ 151 h 6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38" h="682359">
                <a:moveTo>
                  <a:pt x="911" y="151"/>
                </a:moveTo>
                <a:cubicBezTo>
                  <a:pt x="12553" y="6501"/>
                  <a:pt x="161249" y="194884"/>
                  <a:pt x="194586" y="308126"/>
                </a:cubicBezTo>
                <a:cubicBezTo>
                  <a:pt x="227923" y="421368"/>
                  <a:pt x="201994" y="653143"/>
                  <a:pt x="200936" y="679601"/>
                </a:cubicBezTo>
                <a:cubicBezTo>
                  <a:pt x="199878" y="706059"/>
                  <a:pt x="200936" y="535139"/>
                  <a:pt x="188236" y="466876"/>
                </a:cubicBezTo>
                <a:cubicBezTo>
                  <a:pt x="175536" y="398613"/>
                  <a:pt x="157015" y="351518"/>
                  <a:pt x="124736" y="270026"/>
                </a:cubicBezTo>
                <a:cubicBezTo>
                  <a:pt x="92457" y="188534"/>
                  <a:pt x="-10731" y="-6199"/>
                  <a:pt x="911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4688989C-A7DE-4093-924F-8D2754EB5BB8}"/>
              </a:ext>
            </a:extLst>
          </p:cNvPr>
          <p:cNvSpPr/>
          <p:nvPr/>
        </p:nvSpPr>
        <p:spPr>
          <a:xfrm>
            <a:off x="4669795" y="6813549"/>
            <a:ext cx="579882" cy="365128"/>
          </a:xfrm>
          <a:custGeom>
            <a:avLst/>
            <a:gdLst>
              <a:gd name="connsiteX0" fmla="*/ 630 w 579882"/>
              <a:gd name="connsiteY0" fmla="*/ 1 h 365128"/>
              <a:gd name="connsiteX1" fmla="*/ 314955 w 579882"/>
              <a:gd name="connsiteY1" fmla="*/ 231776 h 365128"/>
              <a:gd name="connsiteX2" fmla="*/ 578480 w 579882"/>
              <a:gd name="connsiteY2" fmla="*/ 365126 h 365128"/>
              <a:gd name="connsiteX3" fmla="*/ 400680 w 579882"/>
              <a:gd name="connsiteY3" fmla="*/ 228601 h 365128"/>
              <a:gd name="connsiteX4" fmla="*/ 630 w 579882"/>
              <a:gd name="connsiteY4" fmla="*/ 1 h 36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882" h="365128">
                <a:moveTo>
                  <a:pt x="630" y="1"/>
                </a:moveTo>
                <a:cubicBezTo>
                  <a:pt x="-13658" y="530"/>
                  <a:pt x="218647" y="170922"/>
                  <a:pt x="314955" y="231776"/>
                </a:cubicBezTo>
                <a:cubicBezTo>
                  <a:pt x="411263" y="292630"/>
                  <a:pt x="564193" y="365655"/>
                  <a:pt x="578480" y="365126"/>
                </a:cubicBezTo>
                <a:cubicBezTo>
                  <a:pt x="592768" y="364597"/>
                  <a:pt x="495401" y="283634"/>
                  <a:pt x="400680" y="228601"/>
                </a:cubicBezTo>
                <a:cubicBezTo>
                  <a:pt x="305959" y="173568"/>
                  <a:pt x="14918" y="-528"/>
                  <a:pt x="63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BF9E9C06-91D4-4914-8CBF-06102FBCD027}"/>
              </a:ext>
            </a:extLst>
          </p:cNvPr>
          <p:cNvSpPr/>
          <p:nvPr/>
        </p:nvSpPr>
        <p:spPr>
          <a:xfrm>
            <a:off x="4223807" y="6000025"/>
            <a:ext cx="218728" cy="668250"/>
          </a:xfrm>
          <a:custGeom>
            <a:avLst/>
            <a:gdLst>
              <a:gd name="connsiteX0" fmla="*/ 218018 w 218728"/>
              <a:gd name="connsiteY0" fmla="*/ 725 h 668250"/>
              <a:gd name="connsiteX1" fmla="*/ 14818 w 218728"/>
              <a:gd name="connsiteY1" fmla="*/ 340450 h 668250"/>
              <a:gd name="connsiteX2" fmla="*/ 16406 w 218728"/>
              <a:gd name="connsiteY2" fmla="*/ 611913 h 668250"/>
              <a:gd name="connsiteX3" fmla="*/ 22756 w 218728"/>
              <a:gd name="connsiteY3" fmla="*/ 648425 h 668250"/>
              <a:gd name="connsiteX4" fmla="*/ 19581 w 218728"/>
              <a:gd name="connsiteY4" fmla="*/ 370613 h 668250"/>
              <a:gd name="connsiteX5" fmla="*/ 79906 w 218728"/>
              <a:gd name="connsiteY5" fmla="*/ 253138 h 668250"/>
              <a:gd name="connsiteX6" fmla="*/ 218018 w 218728"/>
              <a:gd name="connsiteY6" fmla="*/ 725 h 668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728" h="668250">
                <a:moveTo>
                  <a:pt x="218018" y="725"/>
                </a:moveTo>
                <a:cubicBezTo>
                  <a:pt x="207170" y="15277"/>
                  <a:pt x="48420" y="238585"/>
                  <a:pt x="14818" y="340450"/>
                </a:cubicBezTo>
                <a:cubicBezTo>
                  <a:pt x="-18784" y="442315"/>
                  <a:pt x="15083" y="560584"/>
                  <a:pt x="16406" y="611913"/>
                </a:cubicBezTo>
                <a:cubicBezTo>
                  <a:pt x="17729" y="663242"/>
                  <a:pt x="22227" y="688642"/>
                  <a:pt x="22756" y="648425"/>
                </a:cubicBezTo>
                <a:cubicBezTo>
                  <a:pt x="23285" y="608208"/>
                  <a:pt x="10056" y="436494"/>
                  <a:pt x="19581" y="370613"/>
                </a:cubicBezTo>
                <a:cubicBezTo>
                  <a:pt x="29106" y="304732"/>
                  <a:pt x="47362" y="311611"/>
                  <a:pt x="79906" y="253138"/>
                </a:cubicBezTo>
                <a:cubicBezTo>
                  <a:pt x="112450" y="194665"/>
                  <a:pt x="228866" y="-13827"/>
                  <a:pt x="218018" y="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21274ECC-74D3-420D-A97E-E775AEB9D3E0}"/>
              </a:ext>
            </a:extLst>
          </p:cNvPr>
          <p:cNvSpPr/>
          <p:nvPr/>
        </p:nvSpPr>
        <p:spPr>
          <a:xfrm>
            <a:off x="4208765" y="6757468"/>
            <a:ext cx="74344" cy="246146"/>
          </a:xfrm>
          <a:custGeom>
            <a:avLst/>
            <a:gdLst>
              <a:gd name="connsiteX0" fmla="*/ 66902 w 74344"/>
              <a:gd name="connsiteY0" fmla="*/ 1049 h 246146"/>
              <a:gd name="connsiteX1" fmla="*/ 26685 w 74344"/>
              <a:gd name="connsiteY1" fmla="*/ 170382 h 246146"/>
              <a:gd name="connsiteX2" fmla="*/ 1285 w 74344"/>
              <a:gd name="connsiteY2" fmla="*/ 244465 h 246146"/>
              <a:gd name="connsiteX3" fmla="*/ 66902 w 74344"/>
              <a:gd name="connsiteY3" fmla="*/ 104765 h 246146"/>
              <a:gd name="connsiteX4" fmla="*/ 66902 w 74344"/>
              <a:gd name="connsiteY4" fmla="*/ 1049 h 246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344" h="246146">
                <a:moveTo>
                  <a:pt x="66902" y="1049"/>
                </a:moveTo>
                <a:cubicBezTo>
                  <a:pt x="60199" y="11985"/>
                  <a:pt x="37621" y="129813"/>
                  <a:pt x="26685" y="170382"/>
                </a:cubicBezTo>
                <a:cubicBezTo>
                  <a:pt x="15749" y="210951"/>
                  <a:pt x="-5418" y="255401"/>
                  <a:pt x="1285" y="244465"/>
                </a:cubicBezTo>
                <a:cubicBezTo>
                  <a:pt x="7988" y="233529"/>
                  <a:pt x="54202" y="142159"/>
                  <a:pt x="66902" y="104765"/>
                </a:cubicBezTo>
                <a:cubicBezTo>
                  <a:pt x="79602" y="67371"/>
                  <a:pt x="73605" y="-9887"/>
                  <a:pt x="66902" y="1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7FB10A2B-631B-4FCB-A0AC-E8B8B319656E}"/>
              </a:ext>
            </a:extLst>
          </p:cNvPr>
          <p:cNvSpPr/>
          <p:nvPr/>
        </p:nvSpPr>
        <p:spPr>
          <a:xfrm>
            <a:off x="7447834" y="6818123"/>
            <a:ext cx="429330" cy="1057004"/>
          </a:xfrm>
          <a:custGeom>
            <a:avLst/>
            <a:gdLst>
              <a:gd name="connsiteX0" fmla="*/ 242016 w 429330"/>
              <a:gd name="connsiteY0" fmla="*/ 11302 h 1057004"/>
              <a:gd name="connsiteX1" fmla="*/ 315041 w 429330"/>
              <a:gd name="connsiteY1" fmla="*/ 357377 h 1057004"/>
              <a:gd name="connsiteX2" fmla="*/ 416641 w 429330"/>
              <a:gd name="connsiteY2" fmla="*/ 855852 h 1057004"/>
              <a:gd name="connsiteX3" fmla="*/ 716 w 429330"/>
              <a:gd name="connsiteY3" fmla="*/ 1055877 h 1057004"/>
              <a:gd name="connsiteX4" fmla="*/ 315041 w 429330"/>
              <a:gd name="connsiteY4" fmla="*/ 779652 h 1057004"/>
              <a:gd name="connsiteX5" fmla="*/ 242016 w 429330"/>
              <a:gd name="connsiteY5" fmla="*/ 11302 h 1057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9330" h="1057004">
                <a:moveTo>
                  <a:pt x="242016" y="11302"/>
                </a:moveTo>
                <a:cubicBezTo>
                  <a:pt x="242016" y="-59077"/>
                  <a:pt x="285937" y="216619"/>
                  <a:pt x="315041" y="357377"/>
                </a:cubicBezTo>
                <a:cubicBezTo>
                  <a:pt x="344145" y="498135"/>
                  <a:pt x="469028" y="739435"/>
                  <a:pt x="416641" y="855852"/>
                </a:cubicBezTo>
                <a:cubicBezTo>
                  <a:pt x="364254" y="972269"/>
                  <a:pt x="17649" y="1068577"/>
                  <a:pt x="716" y="1055877"/>
                </a:cubicBezTo>
                <a:cubicBezTo>
                  <a:pt x="-16217" y="1043177"/>
                  <a:pt x="272179" y="951102"/>
                  <a:pt x="315041" y="779652"/>
                </a:cubicBezTo>
                <a:cubicBezTo>
                  <a:pt x="357903" y="608202"/>
                  <a:pt x="242016" y="81681"/>
                  <a:pt x="242016" y="113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697AF122-5147-439E-B78C-7254E1F8FAF9}"/>
              </a:ext>
            </a:extLst>
          </p:cNvPr>
          <p:cNvSpPr/>
          <p:nvPr/>
        </p:nvSpPr>
        <p:spPr>
          <a:xfrm>
            <a:off x="7081290" y="6070576"/>
            <a:ext cx="735864" cy="446569"/>
          </a:xfrm>
          <a:custGeom>
            <a:avLst/>
            <a:gdLst>
              <a:gd name="connsiteX0" fmla="*/ 5310 w 735864"/>
              <a:gd name="connsiteY0" fmla="*/ 24 h 446569"/>
              <a:gd name="connsiteX1" fmla="*/ 396470 w 735864"/>
              <a:gd name="connsiteY1" fmla="*/ 279424 h 446569"/>
              <a:gd name="connsiteX2" fmla="*/ 726670 w 735864"/>
              <a:gd name="connsiteY2" fmla="*/ 436904 h 446569"/>
              <a:gd name="connsiteX3" fmla="*/ 604750 w 735864"/>
              <a:gd name="connsiteY3" fmla="*/ 411504 h 446569"/>
              <a:gd name="connsiteX4" fmla="*/ 198350 w 735864"/>
              <a:gd name="connsiteY4" fmla="*/ 264184 h 446569"/>
              <a:gd name="connsiteX5" fmla="*/ 5310 w 735864"/>
              <a:gd name="connsiteY5" fmla="*/ 24 h 446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5864" h="446569">
                <a:moveTo>
                  <a:pt x="5310" y="24"/>
                </a:moveTo>
                <a:cubicBezTo>
                  <a:pt x="38330" y="2564"/>
                  <a:pt x="276243" y="206611"/>
                  <a:pt x="396470" y="279424"/>
                </a:cubicBezTo>
                <a:cubicBezTo>
                  <a:pt x="516697" y="352237"/>
                  <a:pt x="691957" y="414891"/>
                  <a:pt x="726670" y="436904"/>
                </a:cubicBezTo>
                <a:cubicBezTo>
                  <a:pt x="761383" y="458917"/>
                  <a:pt x="692803" y="440291"/>
                  <a:pt x="604750" y="411504"/>
                </a:cubicBezTo>
                <a:cubicBezTo>
                  <a:pt x="516697" y="382717"/>
                  <a:pt x="296563" y="336151"/>
                  <a:pt x="198350" y="264184"/>
                </a:cubicBezTo>
                <a:cubicBezTo>
                  <a:pt x="100137" y="192217"/>
                  <a:pt x="-27710" y="-2516"/>
                  <a:pt x="5310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6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E2868-3B05-483F-B7CE-ED5B5BF28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19503-19E3-4F85-9922-DA0DE82EE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64A1F2C5-9AF8-4662-84FB-7C24C328B0DD}"/>
              </a:ext>
            </a:extLst>
          </p:cNvPr>
          <p:cNvSpPr/>
          <p:nvPr/>
        </p:nvSpPr>
        <p:spPr>
          <a:xfrm>
            <a:off x="339725" y="3238346"/>
            <a:ext cx="144463" cy="185892"/>
          </a:xfrm>
          <a:custGeom>
            <a:avLst/>
            <a:gdLst>
              <a:gd name="connsiteX0" fmla="*/ 52388 w 144463"/>
              <a:gd name="connsiteY0" fmla="*/ 154 h 185892"/>
              <a:gd name="connsiteX1" fmla="*/ 57150 w 144463"/>
              <a:gd name="connsiteY1" fmla="*/ 8092 h 185892"/>
              <a:gd name="connsiteX2" fmla="*/ 109538 w 144463"/>
              <a:gd name="connsiteY2" fmla="*/ 31904 h 185892"/>
              <a:gd name="connsiteX3" fmla="*/ 117475 w 144463"/>
              <a:gd name="connsiteY3" fmla="*/ 36667 h 185892"/>
              <a:gd name="connsiteX4" fmla="*/ 133350 w 144463"/>
              <a:gd name="connsiteY4" fmla="*/ 47779 h 185892"/>
              <a:gd name="connsiteX5" fmla="*/ 141288 w 144463"/>
              <a:gd name="connsiteY5" fmla="*/ 63654 h 185892"/>
              <a:gd name="connsiteX6" fmla="*/ 144463 w 144463"/>
              <a:gd name="connsiteY6" fmla="*/ 81117 h 185892"/>
              <a:gd name="connsiteX7" fmla="*/ 134938 w 144463"/>
              <a:gd name="connsiteY7" fmla="*/ 136679 h 185892"/>
              <a:gd name="connsiteX8" fmla="*/ 122238 w 144463"/>
              <a:gd name="connsiteY8" fmla="*/ 155729 h 185892"/>
              <a:gd name="connsiteX9" fmla="*/ 85725 w 144463"/>
              <a:gd name="connsiteY9" fmla="*/ 176367 h 185892"/>
              <a:gd name="connsiteX10" fmla="*/ 58738 w 144463"/>
              <a:gd name="connsiteY10" fmla="*/ 185892 h 185892"/>
              <a:gd name="connsiteX11" fmla="*/ 12700 w 144463"/>
              <a:gd name="connsiteY11" fmla="*/ 181129 h 185892"/>
              <a:gd name="connsiteX12" fmla="*/ 6350 w 144463"/>
              <a:gd name="connsiteY12" fmla="*/ 170017 h 185892"/>
              <a:gd name="connsiteX13" fmla="*/ 0 w 144463"/>
              <a:gd name="connsiteY13" fmla="*/ 147792 h 185892"/>
              <a:gd name="connsiteX14" fmla="*/ 9525 w 144463"/>
              <a:gd name="connsiteY14" fmla="*/ 106517 h 185892"/>
              <a:gd name="connsiteX15" fmla="*/ 55563 w 144463"/>
              <a:gd name="connsiteY15" fmla="*/ 84292 h 185892"/>
              <a:gd name="connsiteX16" fmla="*/ 76200 w 144463"/>
              <a:gd name="connsiteY16" fmla="*/ 68417 h 185892"/>
              <a:gd name="connsiteX17" fmla="*/ 79375 w 144463"/>
              <a:gd name="connsiteY17" fmla="*/ 23967 h 185892"/>
              <a:gd name="connsiteX18" fmla="*/ 74613 w 144463"/>
              <a:gd name="connsiteY18" fmla="*/ 16029 h 185892"/>
              <a:gd name="connsiteX19" fmla="*/ 52388 w 144463"/>
              <a:gd name="connsiteY19" fmla="*/ 154 h 185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4463" h="185892">
                <a:moveTo>
                  <a:pt x="52388" y="154"/>
                </a:moveTo>
                <a:cubicBezTo>
                  <a:pt x="49477" y="-1169"/>
                  <a:pt x="54583" y="6380"/>
                  <a:pt x="57150" y="8092"/>
                </a:cubicBezTo>
                <a:cubicBezTo>
                  <a:pt x="92261" y="31499"/>
                  <a:pt x="80805" y="20072"/>
                  <a:pt x="109538" y="31904"/>
                </a:cubicBezTo>
                <a:cubicBezTo>
                  <a:pt x="112391" y="33079"/>
                  <a:pt x="114908" y="34955"/>
                  <a:pt x="117475" y="36667"/>
                </a:cubicBezTo>
                <a:cubicBezTo>
                  <a:pt x="122849" y="40250"/>
                  <a:pt x="128058" y="44075"/>
                  <a:pt x="133350" y="47779"/>
                </a:cubicBezTo>
                <a:cubicBezTo>
                  <a:pt x="136571" y="53147"/>
                  <a:pt x="139745" y="57482"/>
                  <a:pt x="141288" y="63654"/>
                </a:cubicBezTo>
                <a:cubicBezTo>
                  <a:pt x="142723" y="69394"/>
                  <a:pt x="143405" y="75296"/>
                  <a:pt x="144463" y="81117"/>
                </a:cubicBezTo>
                <a:cubicBezTo>
                  <a:pt x="141288" y="99638"/>
                  <a:pt x="140302" y="118670"/>
                  <a:pt x="134938" y="136679"/>
                </a:cubicBezTo>
                <a:cubicBezTo>
                  <a:pt x="132759" y="143993"/>
                  <a:pt x="126817" y="149624"/>
                  <a:pt x="122238" y="155729"/>
                </a:cubicBezTo>
                <a:cubicBezTo>
                  <a:pt x="113624" y="167214"/>
                  <a:pt x="97701" y="170639"/>
                  <a:pt x="85725" y="176367"/>
                </a:cubicBezTo>
                <a:cubicBezTo>
                  <a:pt x="63766" y="186869"/>
                  <a:pt x="79931" y="183242"/>
                  <a:pt x="58738" y="185892"/>
                </a:cubicBezTo>
                <a:cubicBezTo>
                  <a:pt x="43392" y="184304"/>
                  <a:pt x="27465" y="185603"/>
                  <a:pt x="12700" y="181129"/>
                </a:cubicBezTo>
                <a:cubicBezTo>
                  <a:pt x="8617" y="179892"/>
                  <a:pt x="7869" y="174004"/>
                  <a:pt x="6350" y="170017"/>
                </a:cubicBezTo>
                <a:cubicBezTo>
                  <a:pt x="3607" y="162817"/>
                  <a:pt x="2117" y="155200"/>
                  <a:pt x="0" y="147792"/>
                </a:cubicBezTo>
                <a:cubicBezTo>
                  <a:pt x="3175" y="134034"/>
                  <a:pt x="2260" y="118625"/>
                  <a:pt x="9525" y="106517"/>
                </a:cubicBezTo>
                <a:cubicBezTo>
                  <a:pt x="15193" y="97071"/>
                  <a:pt x="45773" y="87788"/>
                  <a:pt x="55563" y="84292"/>
                </a:cubicBezTo>
                <a:cubicBezTo>
                  <a:pt x="62442" y="79000"/>
                  <a:pt x="70940" y="75320"/>
                  <a:pt x="76200" y="68417"/>
                </a:cubicBezTo>
                <a:cubicBezTo>
                  <a:pt x="83605" y="58698"/>
                  <a:pt x="80913" y="32427"/>
                  <a:pt x="79375" y="23967"/>
                </a:cubicBezTo>
                <a:cubicBezTo>
                  <a:pt x="78823" y="20931"/>
                  <a:pt x="75993" y="18789"/>
                  <a:pt x="74613" y="16029"/>
                </a:cubicBezTo>
                <a:cubicBezTo>
                  <a:pt x="65063" y="-3072"/>
                  <a:pt x="55299" y="1477"/>
                  <a:pt x="52388" y="1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9007D94-4A45-4435-84E8-BE3FE8CB7CAD}"/>
              </a:ext>
            </a:extLst>
          </p:cNvPr>
          <p:cNvSpPr/>
          <p:nvPr/>
        </p:nvSpPr>
        <p:spPr>
          <a:xfrm>
            <a:off x="3968461" y="5655657"/>
            <a:ext cx="257648" cy="236574"/>
          </a:xfrm>
          <a:custGeom>
            <a:avLst/>
            <a:gdLst>
              <a:gd name="connsiteX0" fmla="*/ 289 w 257648"/>
              <a:gd name="connsiteY0" fmla="*/ 5368 h 236574"/>
              <a:gd name="connsiteX1" fmla="*/ 246352 w 257648"/>
              <a:gd name="connsiteY1" fmla="*/ 86331 h 236574"/>
              <a:gd name="connsiteX2" fmla="*/ 197139 w 257648"/>
              <a:gd name="connsiteY2" fmla="*/ 235556 h 236574"/>
              <a:gd name="connsiteX3" fmla="*/ 289 w 257648"/>
              <a:gd name="connsiteY3" fmla="*/ 5368 h 23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48" h="236574">
                <a:moveTo>
                  <a:pt x="289" y="5368"/>
                </a:moveTo>
                <a:cubicBezTo>
                  <a:pt x="8491" y="-19503"/>
                  <a:pt x="213544" y="47966"/>
                  <a:pt x="246352" y="86331"/>
                </a:cubicBezTo>
                <a:cubicBezTo>
                  <a:pt x="279160" y="124696"/>
                  <a:pt x="233652" y="249050"/>
                  <a:pt x="197139" y="235556"/>
                </a:cubicBezTo>
                <a:cubicBezTo>
                  <a:pt x="160627" y="222062"/>
                  <a:pt x="-7913" y="30239"/>
                  <a:pt x="289" y="5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500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0</Words>
  <Application>Microsoft Office PowerPoint</Application>
  <PresentationFormat>A3 297x420 mm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</cp:revision>
  <dcterms:created xsi:type="dcterms:W3CDTF">2021-11-20T07:01:17Z</dcterms:created>
  <dcterms:modified xsi:type="dcterms:W3CDTF">2021-11-20T08:27:54Z</dcterms:modified>
</cp:coreProperties>
</file>