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D21310"/>
    <a:srgbClr val="BFEB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312" y="72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5B5C4-218C-4829-9FDF-C1E98D2EE9E7}" type="datetimeFigureOut">
              <a:rPr kumimoji="1" lang="ja-JP" altLang="en-US" smtClean="0"/>
              <a:t>2021/11/21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1B894-736A-43DA-8DA8-D4D72B6BDA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4167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5B5C4-218C-4829-9FDF-C1E98D2EE9E7}" type="datetimeFigureOut">
              <a:rPr kumimoji="1" lang="ja-JP" altLang="en-US" smtClean="0"/>
              <a:t>2021/11/21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1B894-736A-43DA-8DA8-D4D72B6BDA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8871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5B5C4-218C-4829-9FDF-C1E98D2EE9E7}" type="datetimeFigureOut">
              <a:rPr kumimoji="1" lang="ja-JP" altLang="en-US" smtClean="0"/>
              <a:t>2021/11/21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1B894-736A-43DA-8DA8-D4D72B6BDA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1070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5B5C4-218C-4829-9FDF-C1E98D2EE9E7}" type="datetimeFigureOut">
              <a:rPr kumimoji="1" lang="ja-JP" altLang="en-US" smtClean="0"/>
              <a:t>2021/11/21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1B894-736A-43DA-8DA8-D4D72B6BDA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4095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5B5C4-218C-4829-9FDF-C1E98D2EE9E7}" type="datetimeFigureOut">
              <a:rPr kumimoji="1" lang="ja-JP" altLang="en-US" smtClean="0"/>
              <a:t>2021/11/21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1B894-736A-43DA-8DA8-D4D72B6BDA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5787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5B5C4-218C-4829-9FDF-C1E98D2EE9E7}" type="datetimeFigureOut">
              <a:rPr kumimoji="1" lang="ja-JP" altLang="en-US" smtClean="0"/>
              <a:t>2021/11/21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1B894-736A-43DA-8DA8-D4D72B6BDA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3123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5B5C4-218C-4829-9FDF-C1E98D2EE9E7}" type="datetimeFigureOut">
              <a:rPr kumimoji="1" lang="ja-JP" altLang="en-US" smtClean="0"/>
              <a:t>2021/11/21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1B894-736A-43DA-8DA8-D4D72B6BDA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1652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5B5C4-218C-4829-9FDF-C1E98D2EE9E7}" type="datetimeFigureOut">
              <a:rPr kumimoji="1" lang="ja-JP" altLang="en-US" smtClean="0"/>
              <a:t>2021/11/21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1B894-736A-43DA-8DA8-D4D72B6BDA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8984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5B5C4-218C-4829-9FDF-C1E98D2EE9E7}" type="datetimeFigureOut">
              <a:rPr kumimoji="1" lang="ja-JP" altLang="en-US" smtClean="0"/>
              <a:t>2021/11/21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1B894-736A-43DA-8DA8-D4D72B6BDA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6715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5B5C4-218C-4829-9FDF-C1E98D2EE9E7}" type="datetimeFigureOut">
              <a:rPr kumimoji="1" lang="ja-JP" altLang="en-US" smtClean="0"/>
              <a:t>2021/11/21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1B894-736A-43DA-8DA8-D4D72B6BDA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4425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5B5C4-218C-4829-9FDF-C1E98D2EE9E7}" type="datetimeFigureOut">
              <a:rPr kumimoji="1" lang="ja-JP" altLang="en-US" smtClean="0"/>
              <a:t>2021/11/21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1B894-736A-43DA-8DA8-D4D72B6BDA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1263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5B5C4-218C-4829-9FDF-C1E98D2EE9E7}" type="datetimeFigureOut">
              <a:rPr kumimoji="1" lang="ja-JP" altLang="en-US" smtClean="0"/>
              <a:t>2021/11/21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1B894-736A-43DA-8DA8-D4D72B6BDA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4020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4" name="フリーフォーム: 図形 2243">
            <a:extLst>
              <a:ext uri="{FF2B5EF4-FFF2-40B4-BE49-F238E27FC236}">
                <a16:creationId xmlns:a16="http://schemas.microsoft.com/office/drawing/2014/main" id="{ED3A746F-D9D7-4A1F-9D73-57B60904288C}"/>
              </a:ext>
            </a:extLst>
          </p:cNvPr>
          <p:cNvSpPr/>
          <p:nvPr/>
        </p:nvSpPr>
        <p:spPr>
          <a:xfrm>
            <a:off x="-1281555" y="10628304"/>
            <a:ext cx="12337034" cy="2201772"/>
          </a:xfrm>
          <a:custGeom>
            <a:avLst/>
            <a:gdLst>
              <a:gd name="connsiteX0" fmla="*/ 417955 w 12337034"/>
              <a:gd name="connsiteY0" fmla="*/ 801696 h 2201772"/>
              <a:gd name="connsiteX1" fmla="*/ 824355 w 12337034"/>
              <a:gd name="connsiteY1" fmla="*/ 776296 h 2201772"/>
              <a:gd name="connsiteX2" fmla="*/ 5282055 w 12337034"/>
              <a:gd name="connsiteY2" fmla="*/ 1596 h 2201772"/>
              <a:gd name="connsiteX3" fmla="*/ 10527155 w 12337034"/>
              <a:gd name="connsiteY3" fmla="*/ 560396 h 2201772"/>
              <a:gd name="connsiteX4" fmla="*/ 12317855 w 12337034"/>
              <a:gd name="connsiteY4" fmla="*/ 65096 h 2201772"/>
              <a:gd name="connsiteX5" fmla="*/ 9612755 w 12337034"/>
              <a:gd name="connsiteY5" fmla="*/ 357196 h 2201772"/>
              <a:gd name="connsiteX6" fmla="*/ 11644755 w 12337034"/>
              <a:gd name="connsiteY6" fmla="*/ 1487496 h 2201772"/>
              <a:gd name="connsiteX7" fmla="*/ 11492355 w 12337034"/>
              <a:gd name="connsiteY7" fmla="*/ 1944696 h 2201772"/>
              <a:gd name="connsiteX8" fmla="*/ 7923655 w 12337034"/>
              <a:gd name="connsiteY8" fmla="*/ 2198696 h 2201772"/>
              <a:gd name="connsiteX9" fmla="*/ 621155 w 12337034"/>
              <a:gd name="connsiteY9" fmla="*/ 1779596 h 2201772"/>
              <a:gd name="connsiteX10" fmla="*/ 417955 w 12337034"/>
              <a:gd name="connsiteY10" fmla="*/ 801696 h 2201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337034" h="2201772">
                <a:moveTo>
                  <a:pt x="417955" y="801696"/>
                </a:moveTo>
                <a:cubicBezTo>
                  <a:pt x="451822" y="634479"/>
                  <a:pt x="13672" y="909646"/>
                  <a:pt x="824355" y="776296"/>
                </a:cubicBezTo>
                <a:cubicBezTo>
                  <a:pt x="1635038" y="642946"/>
                  <a:pt x="3664922" y="37579"/>
                  <a:pt x="5282055" y="1596"/>
                </a:cubicBezTo>
                <a:cubicBezTo>
                  <a:pt x="6899188" y="-34387"/>
                  <a:pt x="9354522" y="549813"/>
                  <a:pt x="10527155" y="560396"/>
                </a:cubicBezTo>
                <a:cubicBezTo>
                  <a:pt x="11699788" y="570979"/>
                  <a:pt x="12470255" y="98963"/>
                  <a:pt x="12317855" y="65096"/>
                </a:cubicBezTo>
                <a:cubicBezTo>
                  <a:pt x="12165455" y="31229"/>
                  <a:pt x="9724938" y="120129"/>
                  <a:pt x="9612755" y="357196"/>
                </a:cubicBezTo>
                <a:cubicBezTo>
                  <a:pt x="9500572" y="594263"/>
                  <a:pt x="11331488" y="1222913"/>
                  <a:pt x="11644755" y="1487496"/>
                </a:cubicBezTo>
                <a:cubicBezTo>
                  <a:pt x="11958022" y="1752079"/>
                  <a:pt x="12112538" y="1826163"/>
                  <a:pt x="11492355" y="1944696"/>
                </a:cubicBezTo>
                <a:cubicBezTo>
                  <a:pt x="10872172" y="2063229"/>
                  <a:pt x="9735522" y="2226213"/>
                  <a:pt x="7923655" y="2198696"/>
                </a:cubicBezTo>
                <a:cubicBezTo>
                  <a:pt x="6111788" y="2171179"/>
                  <a:pt x="1867872" y="2006079"/>
                  <a:pt x="621155" y="1779596"/>
                </a:cubicBezTo>
                <a:cubicBezTo>
                  <a:pt x="-625562" y="1553113"/>
                  <a:pt x="384088" y="968913"/>
                  <a:pt x="417955" y="801696"/>
                </a:cubicBezTo>
                <a:close/>
              </a:path>
            </a:pathLst>
          </a:cu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050" name="Picture 2" descr="蛯原友里（エビちゃん）〝奇跡の４０歳〟記念単行本発売記念トークイベント、東京と大阪で開催決定！！｜株式会社小学館のプレスリリース" hidden="1">
            <a:extLst>
              <a:ext uri="{FF2B5EF4-FFF2-40B4-BE49-F238E27FC236}">
                <a16:creationId xmlns:a16="http://schemas.microsoft.com/office/drawing/2014/main" id="{E3DF8A3E-F78D-491A-87DC-C656D793C7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60525"/>
            <a:ext cx="9601200" cy="948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6799428B-176E-466E-AEA7-C027BBEFE6FF}"/>
              </a:ext>
            </a:extLst>
          </p:cNvPr>
          <p:cNvGrpSpPr/>
          <p:nvPr/>
        </p:nvGrpSpPr>
        <p:grpSpPr>
          <a:xfrm>
            <a:off x="1023772" y="1214037"/>
            <a:ext cx="8686074" cy="9734296"/>
            <a:chOff x="1023772" y="1214037"/>
            <a:chExt cx="8686074" cy="9734296"/>
          </a:xfrm>
        </p:grpSpPr>
        <p:sp>
          <p:nvSpPr>
            <p:cNvPr id="4" name="フリーフォーム: 図形 3">
              <a:extLst>
                <a:ext uri="{FF2B5EF4-FFF2-40B4-BE49-F238E27FC236}">
                  <a16:creationId xmlns:a16="http://schemas.microsoft.com/office/drawing/2014/main" id="{97445F70-8221-4A7C-8A3D-3DD4A5D7948A}"/>
                </a:ext>
              </a:extLst>
            </p:cNvPr>
            <p:cNvSpPr/>
            <p:nvPr/>
          </p:nvSpPr>
          <p:spPr>
            <a:xfrm>
              <a:off x="6227111" y="3253314"/>
              <a:ext cx="398071" cy="354698"/>
            </a:xfrm>
            <a:custGeom>
              <a:avLst/>
              <a:gdLst>
                <a:gd name="connsiteX0" fmla="*/ 122 w 398071"/>
                <a:gd name="connsiteY0" fmla="*/ 3 h 354698"/>
                <a:gd name="connsiteX1" fmla="*/ 199089 w 398071"/>
                <a:gd name="connsiteY1" fmla="*/ 44453 h 354698"/>
                <a:gd name="connsiteX2" fmla="*/ 351489 w 398071"/>
                <a:gd name="connsiteY2" fmla="*/ 150286 h 354698"/>
                <a:gd name="connsiteX3" fmla="*/ 381122 w 398071"/>
                <a:gd name="connsiteY3" fmla="*/ 351369 h 354698"/>
                <a:gd name="connsiteX4" fmla="*/ 398056 w 398071"/>
                <a:gd name="connsiteY4" fmla="*/ 270936 h 354698"/>
                <a:gd name="connsiteX5" fmla="*/ 383239 w 398071"/>
                <a:gd name="connsiteY5" fmla="*/ 207436 h 354698"/>
                <a:gd name="connsiteX6" fmla="*/ 340906 w 398071"/>
                <a:gd name="connsiteY6" fmla="*/ 122769 h 354698"/>
                <a:gd name="connsiteX7" fmla="*/ 266822 w 398071"/>
                <a:gd name="connsiteY7" fmla="*/ 74086 h 354698"/>
                <a:gd name="connsiteX8" fmla="*/ 228722 w 398071"/>
                <a:gd name="connsiteY8" fmla="*/ 42336 h 354698"/>
                <a:gd name="connsiteX9" fmla="*/ 122 w 398071"/>
                <a:gd name="connsiteY9" fmla="*/ 3 h 354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8071" h="354698">
                  <a:moveTo>
                    <a:pt x="122" y="3"/>
                  </a:moveTo>
                  <a:cubicBezTo>
                    <a:pt x="-4817" y="356"/>
                    <a:pt x="140528" y="19406"/>
                    <a:pt x="199089" y="44453"/>
                  </a:cubicBezTo>
                  <a:cubicBezTo>
                    <a:pt x="257650" y="69500"/>
                    <a:pt x="321150" y="99133"/>
                    <a:pt x="351489" y="150286"/>
                  </a:cubicBezTo>
                  <a:cubicBezTo>
                    <a:pt x="381828" y="201439"/>
                    <a:pt x="373361" y="331261"/>
                    <a:pt x="381122" y="351369"/>
                  </a:cubicBezTo>
                  <a:cubicBezTo>
                    <a:pt x="388883" y="371477"/>
                    <a:pt x="397703" y="294925"/>
                    <a:pt x="398056" y="270936"/>
                  </a:cubicBezTo>
                  <a:cubicBezTo>
                    <a:pt x="398409" y="246947"/>
                    <a:pt x="392764" y="232130"/>
                    <a:pt x="383239" y="207436"/>
                  </a:cubicBezTo>
                  <a:cubicBezTo>
                    <a:pt x="373714" y="182742"/>
                    <a:pt x="360309" y="144994"/>
                    <a:pt x="340906" y="122769"/>
                  </a:cubicBezTo>
                  <a:cubicBezTo>
                    <a:pt x="321503" y="100544"/>
                    <a:pt x="285519" y="87492"/>
                    <a:pt x="266822" y="74086"/>
                  </a:cubicBezTo>
                  <a:cubicBezTo>
                    <a:pt x="248125" y="60681"/>
                    <a:pt x="269291" y="55389"/>
                    <a:pt x="228722" y="42336"/>
                  </a:cubicBezTo>
                  <a:cubicBezTo>
                    <a:pt x="188153" y="29283"/>
                    <a:pt x="5061" y="-350"/>
                    <a:pt x="122" y="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フリーフォーム: 図形 4">
              <a:extLst>
                <a:ext uri="{FF2B5EF4-FFF2-40B4-BE49-F238E27FC236}">
                  <a16:creationId xmlns:a16="http://schemas.microsoft.com/office/drawing/2014/main" id="{AE2D857E-0738-4E3B-87B7-CAD7EC19E5AF}"/>
                </a:ext>
              </a:extLst>
            </p:cNvPr>
            <p:cNvSpPr/>
            <p:nvPr/>
          </p:nvSpPr>
          <p:spPr>
            <a:xfrm>
              <a:off x="6203950" y="3303545"/>
              <a:ext cx="254064" cy="117541"/>
            </a:xfrm>
            <a:custGeom>
              <a:avLst/>
              <a:gdLst>
                <a:gd name="connsiteX0" fmla="*/ 0 w 254064"/>
                <a:gd name="connsiteY0" fmla="*/ 43 h 117541"/>
                <a:gd name="connsiteX1" fmla="*/ 120650 w 254064"/>
                <a:gd name="connsiteY1" fmla="*/ 31793 h 117541"/>
                <a:gd name="connsiteX2" fmla="*/ 207963 w 254064"/>
                <a:gd name="connsiteY2" fmla="*/ 84180 h 117541"/>
                <a:gd name="connsiteX3" fmla="*/ 254000 w 254064"/>
                <a:gd name="connsiteY3" fmla="*/ 117518 h 117541"/>
                <a:gd name="connsiteX4" fmla="*/ 217488 w 254064"/>
                <a:gd name="connsiteY4" fmla="*/ 79418 h 117541"/>
                <a:gd name="connsiteX5" fmla="*/ 195263 w 254064"/>
                <a:gd name="connsiteY5" fmla="*/ 61955 h 117541"/>
                <a:gd name="connsiteX6" fmla="*/ 168275 w 254064"/>
                <a:gd name="connsiteY6" fmla="*/ 44493 h 117541"/>
                <a:gd name="connsiteX7" fmla="*/ 120650 w 254064"/>
                <a:gd name="connsiteY7" fmla="*/ 25443 h 117541"/>
                <a:gd name="connsiteX8" fmla="*/ 0 w 254064"/>
                <a:gd name="connsiteY8" fmla="*/ 43 h 117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4064" h="117541">
                  <a:moveTo>
                    <a:pt x="0" y="43"/>
                  </a:moveTo>
                  <a:cubicBezTo>
                    <a:pt x="0" y="1101"/>
                    <a:pt x="85990" y="17770"/>
                    <a:pt x="120650" y="31793"/>
                  </a:cubicBezTo>
                  <a:cubicBezTo>
                    <a:pt x="155310" y="45816"/>
                    <a:pt x="185738" y="69892"/>
                    <a:pt x="207963" y="84180"/>
                  </a:cubicBezTo>
                  <a:cubicBezTo>
                    <a:pt x="230188" y="98468"/>
                    <a:pt x="252413" y="118312"/>
                    <a:pt x="254000" y="117518"/>
                  </a:cubicBezTo>
                  <a:cubicBezTo>
                    <a:pt x="255588" y="116724"/>
                    <a:pt x="227278" y="88679"/>
                    <a:pt x="217488" y="79418"/>
                  </a:cubicBezTo>
                  <a:cubicBezTo>
                    <a:pt x="207699" y="70158"/>
                    <a:pt x="203465" y="67776"/>
                    <a:pt x="195263" y="61955"/>
                  </a:cubicBezTo>
                  <a:cubicBezTo>
                    <a:pt x="187061" y="56134"/>
                    <a:pt x="180711" y="50578"/>
                    <a:pt x="168275" y="44493"/>
                  </a:cubicBezTo>
                  <a:cubicBezTo>
                    <a:pt x="155840" y="38408"/>
                    <a:pt x="144727" y="33380"/>
                    <a:pt x="120650" y="25443"/>
                  </a:cubicBezTo>
                  <a:cubicBezTo>
                    <a:pt x="96573" y="17506"/>
                    <a:pt x="0" y="-1015"/>
                    <a:pt x="0" y="4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フリーフォーム: 図形 5">
              <a:extLst>
                <a:ext uri="{FF2B5EF4-FFF2-40B4-BE49-F238E27FC236}">
                  <a16:creationId xmlns:a16="http://schemas.microsoft.com/office/drawing/2014/main" id="{B71425C9-734B-4673-AA86-03BCFAFBF4AA}"/>
                </a:ext>
              </a:extLst>
            </p:cNvPr>
            <p:cNvSpPr/>
            <p:nvPr/>
          </p:nvSpPr>
          <p:spPr>
            <a:xfrm>
              <a:off x="6259533" y="3286034"/>
              <a:ext cx="295420" cy="410655"/>
            </a:xfrm>
            <a:custGeom>
              <a:avLst/>
              <a:gdLst>
                <a:gd name="connsiteX0" fmla="*/ 1567 w 295420"/>
                <a:gd name="connsiteY0" fmla="*/ 14379 h 410655"/>
                <a:gd name="connsiteX1" fmla="*/ 136505 w 295420"/>
                <a:gd name="connsiteY1" fmla="*/ 55654 h 410655"/>
                <a:gd name="connsiteX2" fmla="*/ 212705 w 295420"/>
                <a:gd name="connsiteY2" fmla="*/ 130266 h 410655"/>
                <a:gd name="connsiteX3" fmla="*/ 258742 w 295420"/>
                <a:gd name="connsiteY3" fmla="*/ 187416 h 410655"/>
                <a:gd name="connsiteX4" fmla="*/ 285730 w 295420"/>
                <a:gd name="connsiteY4" fmla="*/ 271554 h 410655"/>
                <a:gd name="connsiteX5" fmla="*/ 288905 w 295420"/>
                <a:gd name="connsiteY5" fmla="*/ 409666 h 410655"/>
                <a:gd name="connsiteX6" fmla="*/ 287317 w 295420"/>
                <a:gd name="connsiteY6" fmla="*/ 328704 h 410655"/>
                <a:gd name="connsiteX7" fmla="*/ 293667 w 295420"/>
                <a:gd name="connsiteY7" fmla="*/ 236629 h 410655"/>
                <a:gd name="connsiteX8" fmla="*/ 250805 w 295420"/>
                <a:gd name="connsiteY8" fmla="*/ 150904 h 410655"/>
                <a:gd name="connsiteX9" fmla="*/ 177780 w 295420"/>
                <a:gd name="connsiteY9" fmla="*/ 60416 h 410655"/>
                <a:gd name="connsiteX10" fmla="*/ 147617 w 295420"/>
                <a:gd name="connsiteY10" fmla="*/ 27079 h 410655"/>
                <a:gd name="connsiteX11" fmla="*/ 66655 w 295420"/>
                <a:gd name="connsiteY11" fmla="*/ 1679 h 410655"/>
                <a:gd name="connsiteX12" fmla="*/ 1567 w 295420"/>
                <a:gd name="connsiteY12" fmla="*/ 14379 h 410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5420" h="410655">
                  <a:moveTo>
                    <a:pt x="1567" y="14379"/>
                  </a:moveTo>
                  <a:cubicBezTo>
                    <a:pt x="13209" y="23375"/>
                    <a:pt x="101315" y="36340"/>
                    <a:pt x="136505" y="55654"/>
                  </a:cubicBezTo>
                  <a:cubicBezTo>
                    <a:pt x="171695" y="74968"/>
                    <a:pt x="192332" y="108306"/>
                    <a:pt x="212705" y="130266"/>
                  </a:cubicBezTo>
                  <a:cubicBezTo>
                    <a:pt x="233078" y="152226"/>
                    <a:pt x="246571" y="163868"/>
                    <a:pt x="258742" y="187416"/>
                  </a:cubicBezTo>
                  <a:cubicBezTo>
                    <a:pt x="270913" y="210964"/>
                    <a:pt x="280703" y="234512"/>
                    <a:pt x="285730" y="271554"/>
                  </a:cubicBezTo>
                  <a:cubicBezTo>
                    <a:pt x="290757" y="308596"/>
                    <a:pt x="288641" y="400141"/>
                    <a:pt x="288905" y="409666"/>
                  </a:cubicBezTo>
                  <a:cubicBezTo>
                    <a:pt x="289170" y="419191"/>
                    <a:pt x="286523" y="357543"/>
                    <a:pt x="287317" y="328704"/>
                  </a:cubicBezTo>
                  <a:cubicBezTo>
                    <a:pt x="288111" y="299865"/>
                    <a:pt x="299752" y="266262"/>
                    <a:pt x="293667" y="236629"/>
                  </a:cubicBezTo>
                  <a:cubicBezTo>
                    <a:pt x="287582" y="206996"/>
                    <a:pt x="270119" y="180273"/>
                    <a:pt x="250805" y="150904"/>
                  </a:cubicBezTo>
                  <a:cubicBezTo>
                    <a:pt x="231491" y="121535"/>
                    <a:pt x="194978" y="81053"/>
                    <a:pt x="177780" y="60416"/>
                  </a:cubicBezTo>
                  <a:cubicBezTo>
                    <a:pt x="160582" y="39779"/>
                    <a:pt x="166138" y="36868"/>
                    <a:pt x="147617" y="27079"/>
                  </a:cubicBezTo>
                  <a:cubicBezTo>
                    <a:pt x="129096" y="17290"/>
                    <a:pt x="87028" y="7235"/>
                    <a:pt x="66655" y="1679"/>
                  </a:cubicBezTo>
                  <a:cubicBezTo>
                    <a:pt x="46282" y="-3877"/>
                    <a:pt x="-10075" y="5383"/>
                    <a:pt x="1567" y="1437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: 図形 6">
              <a:extLst>
                <a:ext uri="{FF2B5EF4-FFF2-40B4-BE49-F238E27FC236}">
                  <a16:creationId xmlns:a16="http://schemas.microsoft.com/office/drawing/2014/main" id="{DF92FBFF-3A39-49CE-917A-B4CDE70227C7}"/>
                </a:ext>
              </a:extLst>
            </p:cNvPr>
            <p:cNvSpPr/>
            <p:nvPr/>
          </p:nvSpPr>
          <p:spPr>
            <a:xfrm>
              <a:off x="6423025" y="3343046"/>
              <a:ext cx="87621" cy="11342"/>
            </a:xfrm>
            <a:custGeom>
              <a:avLst/>
              <a:gdLst>
                <a:gd name="connsiteX0" fmla="*/ 0 w 87621"/>
                <a:gd name="connsiteY0" fmla="*/ 11342 h 11342"/>
                <a:gd name="connsiteX1" fmla="*/ 87313 w 87621"/>
                <a:gd name="connsiteY1" fmla="*/ 229 h 11342"/>
                <a:gd name="connsiteX2" fmla="*/ 0 w 87621"/>
                <a:gd name="connsiteY2" fmla="*/ 11342 h 11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7621" h="11342">
                  <a:moveTo>
                    <a:pt x="0" y="11342"/>
                  </a:moveTo>
                  <a:cubicBezTo>
                    <a:pt x="0" y="11342"/>
                    <a:pt x="80963" y="-1888"/>
                    <a:pt x="87313" y="229"/>
                  </a:cubicBezTo>
                  <a:cubicBezTo>
                    <a:pt x="93663" y="2346"/>
                    <a:pt x="0" y="11342"/>
                    <a:pt x="0" y="113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フリーフォーム: 図形 7">
              <a:extLst>
                <a:ext uri="{FF2B5EF4-FFF2-40B4-BE49-F238E27FC236}">
                  <a16:creationId xmlns:a16="http://schemas.microsoft.com/office/drawing/2014/main" id="{B0928FDF-C45C-43D8-BC8D-BC32FE076722}"/>
                </a:ext>
              </a:extLst>
            </p:cNvPr>
            <p:cNvSpPr/>
            <p:nvPr/>
          </p:nvSpPr>
          <p:spPr>
            <a:xfrm>
              <a:off x="6465804" y="3391600"/>
              <a:ext cx="90828" cy="68051"/>
            </a:xfrm>
            <a:custGeom>
              <a:avLst/>
              <a:gdLst>
                <a:gd name="connsiteX0" fmla="*/ 84 w 90828"/>
                <a:gd name="connsiteY0" fmla="*/ 5650 h 68051"/>
                <a:gd name="connsiteX1" fmla="*/ 76284 w 90828"/>
                <a:gd name="connsiteY1" fmla="*/ 888 h 68051"/>
                <a:gd name="connsiteX2" fmla="*/ 52471 w 90828"/>
                <a:gd name="connsiteY2" fmla="*/ 16763 h 68051"/>
                <a:gd name="connsiteX3" fmla="*/ 90571 w 90828"/>
                <a:gd name="connsiteY3" fmla="*/ 23113 h 68051"/>
                <a:gd name="connsiteX4" fmla="*/ 69934 w 90828"/>
                <a:gd name="connsiteY4" fmla="*/ 51688 h 68051"/>
                <a:gd name="connsiteX5" fmla="*/ 85809 w 90828"/>
                <a:gd name="connsiteY5" fmla="*/ 54863 h 68051"/>
                <a:gd name="connsiteX6" fmla="*/ 50884 w 90828"/>
                <a:gd name="connsiteY6" fmla="*/ 67563 h 68051"/>
                <a:gd name="connsiteX7" fmla="*/ 60409 w 90828"/>
                <a:gd name="connsiteY7" fmla="*/ 35813 h 68051"/>
                <a:gd name="connsiteX8" fmla="*/ 84 w 90828"/>
                <a:gd name="connsiteY8" fmla="*/ 5650 h 68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0828" h="68051">
                  <a:moveTo>
                    <a:pt x="84" y="5650"/>
                  </a:moveTo>
                  <a:cubicBezTo>
                    <a:pt x="2730" y="-171"/>
                    <a:pt x="67553" y="-964"/>
                    <a:pt x="76284" y="888"/>
                  </a:cubicBezTo>
                  <a:cubicBezTo>
                    <a:pt x="85015" y="2740"/>
                    <a:pt x="50090" y="13059"/>
                    <a:pt x="52471" y="16763"/>
                  </a:cubicBezTo>
                  <a:cubicBezTo>
                    <a:pt x="54852" y="20467"/>
                    <a:pt x="87661" y="17292"/>
                    <a:pt x="90571" y="23113"/>
                  </a:cubicBezTo>
                  <a:cubicBezTo>
                    <a:pt x="93482" y="28934"/>
                    <a:pt x="70728" y="46396"/>
                    <a:pt x="69934" y="51688"/>
                  </a:cubicBezTo>
                  <a:cubicBezTo>
                    <a:pt x="69140" y="56980"/>
                    <a:pt x="88984" y="52217"/>
                    <a:pt x="85809" y="54863"/>
                  </a:cubicBezTo>
                  <a:cubicBezTo>
                    <a:pt x="82634" y="57509"/>
                    <a:pt x="55117" y="70738"/>
                    <a:pt x="50884" y="67563"/>
                  </a:cubicBezTo>
                  <a:cubicBezTo>
                    <a:pt x="46651" y="64388"/>
                    <a:pt x="62790" y="41105"/>
                    <a:pt x="60409" y="35813"/>
                  </a:cubicBezTo>
                  <a:cubicBezTo>
                    <a:pt x="58028" y="30521"/>
                    <a:pt x="-2562" y="11471"/>
                    <a:pt x="84" y="56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: 図形 8">
              <a:extLst>
                <a:ext uri="{FF2B5EF4-FFF2-40B4-BE49-F238E27FC236}">
                  <a16:creationId xmlns:a16="http://schemas.microsoft.com/office/drawing/2014/main" id="{0BC69589-12C1-4C72-ACC2-F07CC9F46E4B}"/>
                </a:ext>
              </a:extLst>
            </p:cNvPr>
            <p:cNvSpPr/>
            <p:nvPr/>
          </p:nvSpPr>
          <p:spPr>
            <a:xfrm>
              <a:off x="6470569" y="3494052"/>
              <a:ext cx="103333" cy="210439"/>
            </a:xfrm>
            <a:custGeom>
              <a:avLst/>
              <a:gdLst>
                <a:gd name="connsiteX0" fmla="*/ 81044 w 103333"/>
                <a:gd name="connsiteY0" fmla="*/ 36 h 210439"/>
                <a:gd name="connsiteX1" fmla="*/ 101681 w 103333"/>
                <a:gd name="connsiteY1" fmla="*/ 103223 h 210439"/>
                <a:gd name="connsiteX2" fmla="*/ 90569 w 103333"/>
                <a:gd name="connsiteY2" fmla="*/ 209586 h 210439"/>
                <a:gd name="connsiteX3" fmla="*/ 81 w 103333"/>
                <a:gd name="connsiteY3" fmla="*/ 155611 h 210439"/>
                <a:gd name="connsiteX4" fmla="*/ 74694 w 103333"/>
                <a:gd name="connsiteY4" fmla="*/ 200061 h 210439"/>
                <a:gd name="connsiteX5" fmla="*/ 88981 w 103333"/>
                <a:gd name="connsiteY5" fmla="*/ 168311 h 210439"/>
                <a:gd name="connsiteX6" fmla="*/ 95331 w 103333"/>
                <a:gd name="connsiteY6" fmla="*/ 92111 h 210439"/>
                <a:gd name="connsiteX7" fmla="*/ 81044 w 103333"/>
                <a:gd name="connsiteY7" fmla="*/ 36 h 210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3333" h="210439">
                  <a:moveTo>
                    <a:pt x="81044" y="36"/>
                  </a:moveTo>
                  <a:cubicBezTo>
                    <a:pt x="82102" y="1888"/>
                    <a:pt x="100093" y="68298"/>
                    <a:pt x="101681" y="103223"/>
                  </a:cubicBezTo>
                  <a:cubicBezTo>
                    <a:pt x="103269" y="138148"/>
                    <a:pt x="107502" y="200855"/>
                    <a:pt x="90569" y="209586"/>
                  </a:cubicBezTo>
                  <a:cubicBezTo>
                    <a:pt x="73636" y="218317"/>
                    <a:pt x="2727" y="157199"/>
                    <a:pt x="81" y="155611"/>
                  </a:cubicBezTo>
                  <a:cubicBezTo>
                    <a:pt x="-2565" y="154024"/>
                    <a:pt x="59877" y="197944"/>
                    <a:pt x="74694" y="200061"/>
                  </a:cubicBezTo>
                  <a:cubicBezTo>
                    <a:pt x="89511" y="202178"/>
                    <a:pt x="85542" y="186303"/>
                    <a:pt x="88981" y="168311"/>
                  </a:cubicBezTo>
                  <a:cubicBezTo>
                    <a:pt x="92420" y="150319"/>
                    <a:pt x="96389" y="116453"/>
                    <a:pt x="95331" y="92111"/>
                  </a:cubicBezTo>
                  <a:cubicBezTo>
                    <a:pt x="94273" y="67769"/>
                    <a:pt x="79986" y="-1816"/>
                    <a:pt x="81044" y="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フリーフォーム: 図形 9">
              <a:extLst>
                <a:ext uri="{FF2B5EF4-FFF2-40B4-BE49-F238E27FC236}">
                  <a16:creationId xmlns:a16="http://schemas.microsoft.com/office/drawing/2014/main" id="{A721F4B5-47EB-42DE-86C1-921574294A81}"/>
                </a:ext>
              </a:extLst>
            </p:cNvPr>
            <p:cNvSpPr/>
            <p:nvPr/>
          </p:nvSpPr>
          <p:spPr>
            <a:xfrm>
              <a:off x="6163269" y="3282544"/>
              <a:ext cx="185513" cy="26616"/>
            </a:xfrm>
            <a:custGeom>
              <a:avLst/>
              <a:gdLst>
                <a:gd name="connsiteX0" fmla="*/ 185144 w 185513"/>
                <a:gd name="connsiteY0" fmla="*/ 3581 h 26616"/>
                <a:gd name="connsiteX1" fmla="*/ 83544 w 185513"/>
                <a:gd name="connsiteY1" fmla="*/ 1994 h 26616"/>
                <a:gd name="connsiteX2" fmla="*/ 994 w 185513"/>
                <a:gd name="connsiteY2" fmla="*/ 24219 h 26616"/>
                <a:gd name="connsiteX3" fmla="*/ 45444 w 185513"/>
                <a:gd name="connsiteY3" fmla="*/ 24219 h 26616"/>
                <a:gd name="connsiteX4" fmla="*/ 185144 w 185513"/>
                <a:gd name="connsiteY4" fmla="*/ 3581 h 26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513" h="26616">
                  <a:moveTo>
                    <a:pt x="185144" y="3581"/>
                  </a:moveTo>
                  <a:cubicBezTo>
                    <a:pt x="191494" y="-123"/>
                    <a:pt x="114236" y="-1446"/>
                    <a:pt x="83544" y="1994"/>
                  </a:cubicBezTo>
                  <a:cubicBezTo>
                    <a:pt x="52852" y="5434"/>
                    <a:pt x="7344" y="20515"/>
                    <a:pt x="994" y="24219"/>
                  </a:cubicBezTo>
                  <a:cubicBezTo>
                    <a:pt x="-5356" y="27923"/>
                    <a:pt x="19779" y="26865"/>
                    <a:pt x="45444" y="24219"/>
                  </a:cubicBezTo>
                  <a:cubicBezTo>
                    <a:pt x="71108" y="21573"/>
                    <a:pt x="178794" y="7285"/>
                    <a:pt x="185144" y="35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フリーフォーム: 図形 10">
              <a:extLst>
                <a:ext uri="{FF2B5EF4-FFF2-40B4-BE49-F238E27FC236}">
                  <a16:creationId xmlns:a16="http://schemas.microsoft.com/office/drawing/2014/main" id="{6F42B2DE-D22B-48E2-9F2C-07749A954235}"/>
                </a:ext>
              </a:extLst>
            </p:cNvPr>
            <p:cNvSpPr/>
            <p:nvPr/>
          </p:nvSpPr>
          <p:spPr>
            <a:xfrm>
              <a:off x="6221916" y="3316101"/>
              <a:ext cx="248820" cy="321556"/>
            </a:xfrm>
            <a:custGeom>
              <a:avLst/>
              <a:gdLst>
                <a:gd name="connsiteX0" fmla="*/ 5847 w 248820"/>
                <a:gd name="connsiteY0" fmla="*/ 187 h 321556"/>
                <a:gd name="connsiteX1" fmla="*/ 4259 w 248820"/>
                <a:gd name="connsiteY1" fmla="*/ 76387 h 321556"/>
                <a:gd name="connsiteX2" fmla="*/ 67759 w 248820"/>
                <a:gd name="connsiteY2" fmla="*/ 168462 h 321556"/>
                <a:gd name="connsiteX3" fmla="*/ 143959 w 248820"/>
                <a:gd name="connsiteY3" fmla="*/ 254187 h 321556"/>
                <a:gd name="connsiteX4" fmla="*/ 245559 w 248820"/>
                <a:gd name="connsiteY4" fmla="*/ 317687 h 321556"/>
                <a:gd name="connsiteX5" fmla="*/ 220159 w 248820"/>
                <a:gd name="connsiteY5" fmla="*/ 309749 h 321556"/>
                <a:gd name="connsiteX6" fmla="*/ 183647 w 248820"/>
                <a:gd name="connsiteY6" fmla="*/ 270062 h 321556"/>
                <a:gd name="connsiteX7" fmla="*/ 107447 w 248820"/>
                <a:gd name="connsiteY7" fmla="*/ 198624 h 321556"/>
                <a:gd name="connsiteX8" fmla="*/ 28072 w 248820"/>
                <a:gd name="connsiteY8" fmla="*/ 98612 h 321556"/>
                <a:gd name="connsiteX9" fmla="*/ 5847 w 248820"/>
                <a:gd name="connsiteY9" fmla="*/ 55749 h 321556"/>
                <a:gd name="connsiteX10" fmla="*/ 5847 w 248820"/>
                <a:gd name="connsiteY10" fmla="*/ 187 h 321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8820" h="321556">
                  <a:moveTo>
                    <a:pt x="5847" y="187"/>
                  </a:moveTo>
                  <a:cubicBezTo>
                    <a:pt x="5582" y="3627"/>
                    <a:pt x="-6060" y="48341"/>
                    <a:pt x="4259" y="76387"/>
                  </a:cubicBezTo>
                  <a:cubicBezTo>
                    <a:pt x="14578" y="104433"/>
                    <a:pt x="44476" y="138829"/>
                    <a:pt x="67759" y="168462"/>
                  </a:cubicBezTo>
                  <a:cubicBezTo>
                    <a:pt x="91042" y="198095"/>
                    <a:pt x="114326" y="229316"/>
                    <a:pt x="143959" y="254187"/>
                  </a:cubicBezTo>
                  <a:cubicBezTo>
                    <a:pt x="173592" y="279058"/>
                    <a:pt x="232859" y="308427"/>
                    <a:pt x="245559" y="317687"/>
                  </a:cubicBezTo>
                  <a:cubicBezTo>
                    <a:pt x="258259" y="326947"/>
                    <a:pt x="230478" y="317686"/>
                    <a:pt x="220159" y="309749"/>
                  </a:cubicBezTo>
                  <a:cubicBezTo>
                    <a:pt x="209840" y="301812"/>
                    <a:pt x="202432" y="288583"/>
                    <a:pt x="183647" y="270062"/>
                  </a:cubicBezTo>
                  <a:cubicBezTo>
                    <a:pt x="164862" y="251541"/>
                    <a:pt x="133376" y="227199"/>
                    <a:pt x="107447" y="198624"/>
                  </a:cubicBezTo>
                  <a:cubicBezTo>
                    <a:pt x="81518" y="170049"/>
                    <a:pt x="45005" y="122425"/>
                    <a:pt x="28072" y="98612"/>
                  </a:cubicBezTo>
                  <a:cubicBezTo>
                    <a:pt x="11139" y="74800"/>
                    <a:pt x="9816" y="69772"/>
                    <a:pt x="5847" y="55749"/>
                  </a:cubicBezTo>
                  <a:cubicBezTo>
                    <a:pt x="1878" y="41726"/>
                    <a:pt x="6112" y="-3253"/>
                    <a:pt x="5847" y="18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: 図形 11">
              <a:extLst>
                <a:ext uri="{FF2B5EF4-FFF2-40B4-BE49-F238E27FC236}">
                  <a16:creationId xmlns:a16="http://schemas.microsoft.com/office/drawing/2014/main" id="{CEAF0E32-2361-4516-9DFB-0D42590EDF0E}"/>
                </a:ext>
              </a:extLst>
            </p:cNvPr>
            <p:cNvSpPr/>
            <p:nvPr/>
          </p:nvSpPr>
          <p:spPr>
            <a:xfrm>
              <a:off x="6215657" y="3423755"/>
              <a:ext cx="226552" cy="254531"/>
            </a:xfrm>
            <a:custGeom>
              <a:avLst/>
              <a:gdLst>
                <a:gd name="connsiteX0" fmla="*/ 2581 w 226552"/>
                <a:gd name="connsiteY0" fmla="*/ 483 h 254531"/>
                <a:gd name="connsiteX1" fmla="*/ 70843 w 226552"/>
                <a:gd name="connsiteY1" fmla="*/ 108433 h 254531"/>
                <a:gd name="connsiteX2" fmla="*/ 202606 w 226552"/>
                <a:gd name="connsiteY2" fmla="*/ 189395 h 254531"/>
                <a:gd name="connsiteX3" fmla="*/ 226418 w 226552"/>
                <a:gd name="connsiteY3" fmla="*/ 254483 h 254531"/>
                <a:gd name="connsiteX4" fmla="*/ 205781 w 226552"/>
                <a:gd name="connsiteY4" fmla="*/ 198920 h 254531"/>
                <a:gd name="connsiteX5" fmla="*/ 99418 w 226552"/>
                <a:gd name="connsiteY5" fmla="*/ 138595 h 254531"/>
                <a:gd name="connsiteX6" fmla="*/ 21631 w 226552"/>
                <a:gd name="connsiteY6" fmla="*/ 70333 h 254531"/>
                <a:gd name="connsiteX7" fmla="*/ 2581 w 226552"/>
                <a:gd name="connsiteY7" fmla="*/ 483 h 254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6552" h="254531">
                  <a:moveTo>
                    <a:pt x="2581" y="483"/>
                  </a:moveTo>
                  <a:cubicBezTo>
                    <a:pt x="10783" y="6833"/>
                    <a:pt x="37505" y="76948"/>
                    <a:pt x="70843" y="108433"/>
                  </a:cubicBezTo>
                  <a:cubicBezTo>
                    <a:pt x="104181" y="139918"/>
                    <a:pt x="176677" y="165053"/>
                    <a:pt x="202606" y="189395"/>
                  </a:cubicBezTo>
                  <a:cubicBezTo>
                    <a:pt x="228535" y="213737"/>
                    <a:pt x="225889" y="252896"/>
                    <a:pt x="226418" y="254483"/>
                  </a:cubicBezTo>
                  <a:cubicBezTo>
                    <a:pt x="226947" y="256070"/>
                    <a:pt x="226948" y="218235"/>
                    <a:pt x="205781" y="198920"/>
                  </a:cubicBezTo>
                  <a:cubicBezTo>
                    <a:pt x="184614" y="179605"/>
                    <a:pt x="130110" y="160026"/>
                    <a:pt x="99418" y="138595"/>
                  </a:cubicBezTo>
                  <a:cubicBezTo>
                    <a:pt x="68726" y="117164"/>
                    <a:pt x="36183" y="88589"/>
                    <a:pt x="21631" y="70333"/>
                  </a:cubicBezTo>
                  <a:cubicBezTo>
                    <a:pt x="7079" y="52077"/>
                    <a:pt x="-5621" y="-5867"/>
                    <a:pt x="2581" y="48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フリーフォーム: 図形 12">
              <a:extLst>
                <a:ext uri="{FF2B5EF4-FFF2-40B4-BE49-F238E27FC236}">
                  <a16:creationId xmlns:a16="http://schemas.microsoft.com/office/drawing/2014/main" id="{A46F5DB9-C765-4D85-95BF-0CED298EC684}"/>
                </a:ext>
              </a:extLst>
            </p:cNvPr>
            <p:cNvSpPr/>
            <p:nvPr/>
          </p:nvSpPr>
          <p:spPr>
            <a:xfrm>
              <a:off x="6223996" y="3611127"/>
              <a:ext cx="250678" cy="118225"/>
            </a:xfrm>
            <a:custGeom>
              <a:avLst/>
              <a:gdLst>
                <a:gd name="connsiteX0" fmla="*/ 2179 w 250678"/>
                <a:gd name="connsiteY0" fmla="*/ 436 h 118225"/>
                <a:gd name="connsiteX1" fmla="*/ 219667 w 250678"/>
                <a:gd name="connsiteY1" fmla="*/ 100448 h 118225"/>
                <a:gd name="connsiteX2" fmla="*/ 240304 w 250678"/>
                <a:gd name="connsiteY2" fmla="*/ 117911 h 118225"/>
                <a:gd name="connsiteX3" fmla="*/ 133942 w 250678"/>
                <a:gd name="connsiteY3" fmla="*/ 111561 h 118225"/>
                <a:gd name="connsiteX4" fmla="*/ 195854 w 250678"/>
                <a:gd name="connsiteY4" fmla="*/ 109973 h 118225"/>
                <a:gd name="connsiteX5" fmla="*/ 113304 w 250678"/>
                <a:gd name="connsiteY5" fmla="*/ 65523 h 118225"/>
                <a:gd name="connsiteX6" fmla="*/ 2179 w 250678"/>
                <a:gd name="connsiteY6" fmla="*/ 436 h 118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0678" h="118225">
                  <a:moveTo>
                    <a:pt x="2179" y="436"/>
                  </a:moveTo>
                  <a:cubicBezTo>
                    <a:pt x="19906" y="6257"/>
                    <a:pt x="179980" y="80869"/>
                    <a:pt x="219667" y="100448"/>
                  </a:cubicBezTo>
                  <a:cubicBezTo>
                    <a:pt x="259354" y="120027"/>
                    <a:pt x="254592" y="116059"/>
                    <a:pt x="240304" y="117911"/>
                  </a:cubicBezTo>
                  <a:cubicBezTo>
                    <a:pt x="226017" y="119763"/>
                    <a:pt x="141350" y="112884"/>
                    <a:pt x="133942" y="111561"/>
                  </a:cubicBezTo>
                  <a:cubicBezTo>
                    <a:pt x="126534" y="110238"/>
                    <a:pt x="199294" y="117646"/>
                    <a:pt x="195854" y="109973"/>
                  </a:cubicBezTo>
                  <a:cubicBezTo>
                    <a:pt x="192414" y="102300"/>
                    <a:pt x="146906" y="82456"/>
                    <a:pt x="113304" y="65523"/>
                  </a:cubicBezTo>
                  <a:cubicBezTo>
                    <a:pt x="79702" y="48590"/>
                    <a:pt x="-15548" y="-5385"/>
                    <a:pt x="2179" y="4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フリーフォーム: 図形 13">
              <a:extLst>
                <a:ext uri="{FF2B5EF4-FFF2-40B4-BE49-F238E27FC236}">
                  <a16:creationId xmlns:a16="http://schemas.microsoft.com/office/drawing/2014/main" id="{A14FC558-F393-4C16-B629-DF810A7399C5}"/>
                </a:ext>
              </a:extLst>
            </p:cNvPr>
            <p:cNvSpPr/>
            <p:nvPr/>
          </p:nvSpPr>
          <p:spPr>
            <a:xfrm>
              <a:off x="6241720" y="3324221"/>
              <a:ext cx="211591" cy="198740"/>
            </a:xfrm>
            <a:custGeom>
              <a:avLst/>
              <a:gdLst>
                <a:gd name="connsiteX0" fmla="*/ 209880 w 211591"/>
                <a:gd name="connsiteY0" fmla="*/ 96842 h 198740"/>
                <a:gd name="connsiteX1" fmla="*/ 184480 w 211591"/>
                <a:gd name="connsiteY1" fmla="*/ 168279 h 198740"/>
                <a:gd name="connsiteX2" fmla="*/ 130505 w 211591"/>
                <a:gd name="connsiteY2" fmla="*/ 193679 h 198740"/>
                <a:gd name="connsiteX3" fmla="*/ 97168 w 211591"/>
                <a:gd name="connsiteY3" fmla="*/ 196854 h 198740"/>
                <a:gd name="connsiteX4" fmla="*/ 67005 w 211591"/>
                <a:gd name="connsiteY4" fmla="*/ 171454 h 198740"/>
                <a:gd name="connsiteX5" fmla="*/ 5093 w 211591"/>
                <a:gd name="connsiteY5" fmla="*/ 90492 h 198740"/>
                <a:gd name="connsiteX6" fmla="*/ 5093 w 211591"/>
                <a:gd name="connsiteY6" fmla="*/ 58742 h 198740"/>
                <a:gd name="connsiteX7" fmla="*/ 17793 w 211591"/>
                <a:gd name="connsiteY7" fmla="*/ 20642 h 198740"/>
                <a:gd name="connsiteX8" fmla="*/ 44780 w 211591"/>
                <a:gd name="connsiteY8" fmla="*/ 4 h 198740"/>
                <a:gd name="connsiteX9" fmla="*/ 111455 w 211591"/>
                <a:gd name="connsiteY9" fmla="*/ 22229 h 198740"/>
                <a:gd name="connsiteX10" fmla="*/ 138443 w 211591"/>
                <a:gd name="connsiteY10" fmla="*/ 34929 h 198740"/>
                <a:gd name="connsiteX11" fmla="*/ 209880 w 211591"/>
                <a:gd name="connsiteY11" fmla="*/ 96842 h 198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1591" h="198740">
                  <a:moveTo>
                    <a:pt x="209880" y="96842"/>
                  </a:moveTo>
                  <a:cubicBezTo>
                    <a:pt x="217553" y="119067"/>
                    <a:pt x="197709" y="152140"/>
                    <a:pt x="184480" y="168279"/>
                  </a:cubicBezTo>
                  <a:cubicBezTo>
                    <a:pt x="171251" y="184418"/>
                    <a:pt x="145057" y="188916"/>
                    <a:pt x="130505" y="193679"/>
                  </a:cubicBezTo>
                  <a:cubicBezTo>
                    <a:pt x="115953" y="198442"/>
                    <a:pt x="107751" y="200558"/>
                    <a:pt x="97168" y="196854"/>
                  </a:cubicBezTo>
                  <a:cubicBezTo>
                    <a:pt x="86585" y="193150"/>
                    <a:pt x="82351" y="189181"/>
                    <a:pt x="67005" y="171454"/>
                  </a:cubicBezTo>
                  <a:cubicBezTo>
                    <a:pt x="51659" y="153727"/>
                    <a:pt x="15412" y="109277"/>
                    <a:pt x="5093" y="90492"/>
                  </a:cubicBezTo>
                  <a:cubicBezTo>
                    <a:pt x="-5226" y="71707"/>
                    <a:pt x="2976" y="70384"/>
                    <a:pt x="5093" y="58742"/>
                  </a:cubicBezTo>
                  <a:cubicBezTo>
                    <a:pt x="7210" y="47100"/>
                    <a:pt x="11178" y="30432"/>
                    <a:pt x="17793" y="20642"/>
                  </a:cubicBezTo>
                  <a:cubicBezTo>
                    <a:pt x="24407" y="10852"/>
                    <a:pt x="29170" y="-260"/>
                    <a:pt x="44780" y="4"/>
                  </a:cubicBezTo>
                  <a:cubicBezTo>
                    <a:pt x="60390" y="268"/>
                    <a:pt x="95845" y="16408"/>
                    <a:pt x="111455" y="22229"/>
                  </a:cubicBezTo>
                  <a:cubicBezTo>
                    <a:pt x="127065" y="28050"/>
                    <a:pt x="126272" y="25933"/>
                    <a:pt x="138443" y="34929"/>
                  </a:cubicBezTo>
                  <a:cubicBezTo>
                    <a:pt x="150614" y="43925"/>
                    <a:pt x="202207" y="74617"/>
                    <a:pt x="209880" y="9684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楕円 14">
              <a:extLst>
                <a:ext uri="{FF2B5EF4-FFF2-40B4-BE49-F238E27FC236}">
                  <a16:creationId xmlns:a16="http://schemas.microsoft.com/office/drawing/2014/main" id="{1E700B65-37EF-4F73-99AC-A8AD6F028994}"/>
                </a:ext>
              </a:extLst>
            </p:cNvPr>
            <p:cNvSpPr/>
            <p:nvPr/>
          </p:nvSpPr>
          <p:spPr>
            <a:xfrm>
              <a:off x="6335712" y="3379788"/>
              <a:ext cx="74612" cy="7461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フリーフォーム: 図形 15">
              <a:extLst>
                <a:ext uri="{FF2B5EF4-FFF2-40B4-BE49-F238E27FC236}">
                  <a16:creationId xmlns:a16="http://schemas.microsoft.com/office/drawing/2014/main" id="{12F55AE6-D215-4FE3-817F-79BCD115F4C8}"/>
                </a:ext>
              </a:extLst>
            </p:cNvPr>
            <p:cNvSpPr/>
            <p:nvPr/>
          </p:nvSpPr>
          <p:spPr>
            <a:xfrm>
              <a:off x="7021499" y="3978760"/>
              <a:ext cx="331839" cy="167915"/>
            </a:xfrm>
            <a:custGeom>
              <a:avLst/>
              <a:gdLst>
                <a:gd name="connsiteX0" fmla="*/ 14 w 331839"/>
                <a:gd name="connsiteY0" fmla="*/ 9040 h 167915"/>
                <a:gd name="connsiteX1" fmla="*/ 128601 w 331839"/>
                <a:gd name="connsiteY1" fmla="*/ 12215 h 167915"/>
                <a:gd name="connsiteX2" fmla="*/ 258776 w 331839"/>
                <a:gd name="connsiteY2" fmla="*/ 67778 h 167915"/>
                <a:gd name="connsiteX3" fmla="*/ 292114 w 331839"/>
                <a:gd name="connsiteY3" fmla="*/ 120165 h 167915"/>
                <a:gd name="connsiteX4" fmla="*/ 314339 w 331839"/>
                <a:gd name="connsiteY4" fmla="*/ 155090 h 167915"/>
                <a:gd name="connsiteX5" fmla="*/ 331801 w 331839"/>
                <a:gd name="connsiteY5" fmla="*/ 163028 h 167915"/>
                <a:gd name="connsiteX6" fmla="*/ 309576 w 331839"/>
                <a:gd name="connsiteY6" fmla="*/ 83653 h 167915"/>
                <a:gd name="connsiteX7" fmla="*/ 273064 w 331839"/>
                <a:gd name="connsiteY7" fmla="*/ 64603 h 167915"/>
                <a:gd name="connsiteX8" fmla="*/ 219089 w 331839"/>
                <a:gd name="connsiteY8" fmla="*/ 26503 h 167915"/>
                <a:gd name="connsiteX9" fmla="*/ 136539 w 331839"/>
                <a:gd name="connsiteY9" fmla="*/ 1103 h 167915"/>
                <a:gd name="connsiteX10" fmla="*/ 14 w 331839"/>
                <a:gd name="connsiteY10" fmla="*/ 9040 h 167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31839" h="167915">
                  <a:moveTo>
                    <a:pt x="14" y="9040"/>
                  </a:moveTo>
                  <a:cubicBezTo>
                    <a:pt x="-1309" y="10892"/>
                    <a:pt x="85474" y="2425"/>
                    <a:pt x="128601" y="12215"/>
                  </a:cubicBezTo>
                  <a:cubicBezTo>
                    <a:pt x="171728" y="22005"/>
                    <a:pt x="231524" y="49786"/>
                    <a:pt x="258776" y="67778"/>
                  </a:cubicBezTo>
                  <a:cubicBezTo>
                    <a:pt x="286028" y="85770"/>
                    <a:pt x="292114" y="120165"/>
                    <a:pt x="292114" y="120165"/>
                  </a:cubicBezTo>
                  <a:cubicBezTo>
                    <a:pt x="301375" y="134717"/>
                    <a:pt x="307725" y="147946"/>
                    <a:pt x="314339" y="155090"/>
                  </a:cubicBezTo>
                  <a:cubicBezTo>
                    <a:pt x="320953" y="162234"/>
                    <a:pt x="332595" y="174934"/>
                    <a:pt x="331801" y="163028"/>
                  </a:cubicBezTo>
                  <a:cubicBezTo>
                    <a:pt x="331007" y="151122"/>
                    <a:pt x="319365" y="100057"/>
                    <a:pt x="309576" y="83653"/>
                  </a:cubicBezTo>
                  <a:cubicBezTo>
                    <a:pt x="299787" y="67249"/>
                    <a:pt x="288145" y="74128"/>
                    <a:pt x="273064" y="64603"/>
                  </a:cubicBezTo>
                  <a:cubicBezTo>
                    <a:pt x="257983" y="55078"/>
                    <a:pt x="241843" y="37086"/>
                    <a:pt x="219089" y="26503"/>
                  </a:cubicBezTo>
                  <a:cubicBezTo>
                    <a:pt x="196335" y="15920"/>
                    <a:pt x="171729" y="5601"/>
                    <a:pt x="136539" y="1103"/>
                  </a:cubicBezTo>
                  <a:cubicBezTo>
                    <a:pt x="101349" y="-3395"/>
                    <a:pt x="1337" y="7188"/>
                    <a:pt x="14" y="904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フリーフォーム: 図形 16">
              <a:extLst>
                <a:ext uri="{FF2B5EF4-FFF2-40B4-BE49-F238E27FC236}">
                  <a16:creationId xmlns:a16="http://schemas.microsoft.com/office/drawing/2014/main" id="{5555A105-98E7-4E17-80F8-4551A23B23B2}"/>
                </a:ext>
              </a:extLst>
            </p:cNvPr>
            <p:cNvSpPr/>
            <p:nvPr/>
          </p:nvSpPr>
          <p:spPr>
            <a:xfrm>
              <a:off x="6946105" y="4012215"/>
              <a:ext cx="416721" cy="245713"/>
            </a:xfrm>
            <a:custGeom>
              <a:avLst/>
              <a:gdLst>
                <a:gd name="connsiteX0" fmla="*/ 795 w 416721"/>
                <a:gd name="connsiteY0" fmla="*/ 23210 h 245713"/>
                <a:gd name="connsiteX1" fmla="*/ 119858 w 416721"/>
                <a:gd name="connsiteY1" fmla="*/ 985 h 245713"/>
                <a:gd name="connsiteX2" fmla="*/ 248445 w 416721"/>
                <a:gd name="connsiteY2" fmla="*/ 62898 h 245713"/>
                <a:gd name="connsiteX3" fmla="*/ 315120 w 416721"/>
                <a:gd name="connsiteY3" fmla="*/ 143860 h 245713"/>
                <a:gd name="connsiteX4" fmla="*/ 335758 w 416721"/>
                <a:gd name="connsiteY4" fmla="*/ 189898 h 245713"/>
                <a:gd name="connsiteX5" fmla="*/ 335758 w 416721"/>
                <a:gd name="connsiteY5" fmla="*/ 245460 h 245713"/>
                <a:gd name="connsiteX6" fmla="*/ 353220 w 416721"/>
                <a:gd name="connsiteY6" fmla="*/ 207360 h 245713"/>
                <a:gd name="connsiteX7" fmla="*/ 416720 w 416721"/>
                <a:gd name="connsiteY7" fmla="*/ 135923 h 245713"/>
                <a:gd name="connsiteX8" fmla="*/ 351633 w 416721"/>
                <a:gd name="connsiteY8" fmla="*/ 156560 h 245713"/>
                <a:gd name="connsiteX9" fmla="*/ 356395 w 416721"/>
                <a:gd name="connsiteY9" fmla="*/ 132748 h 245713"/>
                <a:gd name="connsiteX10" fmla="*/ 353220 w 416721"/>
                <a:gd name="connsiteY10" fmla="*/ 129573 h 245713"/>
                <a:gd name="connsiteX11" fmla="*/ 361158 w 416721"/>
                <a:gd name="connsiteY11" fmla="*/ 99410 h 245713"/>
                <a:gd name="connsiteX12" fmla="*/ 324645 w 416721"/>
                <a:gd name="connsiteY12" fmla="*/ 102585 h 245713"/>
                <a:gd name="connsiteX13" fmla="*/ 277020 w 416721"/>
                <a:gd name="connsiteY13" fmla="*/ 75598 h 245713"/>
                <a:gd name="connsiteX14" fmla="*/ 227808 w 416721"/>
                <a:gd name="connsiteY14" fmla="*/ 29560 h 245713"/>
                <a:gd name="connsiteX15" fmla="*/ 180183 w 416721"/>
                <a:gd name="connsiteY15" fmla="*/ 985 h 245713"/>
                <a:gd name="connsiteX16" fmla="*/ 795 w 416721"/>
                <a:gd name="connsiteY16" fmla="*/ 23210 h 245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16721" h="245713">
                  <a:moveTo>
                    <a:pt x="795" y="23210"/>
                  </a:moveTo>
                  <a:cubicBezTo>
                    <a:pt x="-9259" y="23210"/>
                    <a:pt x="78583" y="-5630"/>
                    <a:pt x="119858" y="985"/>
                  </a:cubicBezTo>
                  <a:cubicBezTo>
                    <a:pt x="161133" y="7600"/>
                    <a:pt x="215901" y="39086"/>
                    <a:pt x="248445" y="62898"/>
                  </a:cubicBezTo>
                  <a:cubicBezTo>
                    <a:pt x="280989" y="86710"/>
                    <a:pt x="300568" y="122693"/>
                    <a:pt x="315120" y="143860"/>
                  </a:cubicBezTo>
                  <a:cubicBezTo>
                    <a:pt x="329672" y="165027"/>
                    <a:pt x="332318" y="172965"/>
                    <a:pt x="335758" y="189898"/>
                  </a:cubicBezTo>
                  <a:cubicBezTo>
                    <a:pt x="339198" y="206831"/>
                    <a:pt x="332848" y="242550"/>
                    <a:pt x="335758" y="245460"/>
                  </a:cubicBezTo>
                  <a:cubicBezTo>
                    <a:pt x="338668" y="248370"/>
                    <a:pt x="339726" y="225616"/>
                    <a:pt x="353220" y="207360"/>
                  </a:cubicBezTo>
                  <a:cubicBezTo>
                    <a:pt x="366714" y="189104"/>
                    <a:pt x="416985" y="144390"/>
                    <a:pt x="416720" y="135923"/>
                  </a:cubicBezTo>
                  <a:cubicBezTo>
                    <a:pt x="416456" y="127456"/>
                    <a:pt x="361687" y="157089"/>
                    <a:pt x="351633" y="156560"/>
                  </a:cubicBezTo>
                  <a:cubicBezTo>
                    <a:pt x="341579" y="156031"/>
                    <a:pt x="356131" y="137246"/>
                    <a:pt x="356395" y="132748"/>
                  </a:cubicBezTo>
                  <a:cubicBezTo>
                    <a:pt x="356659" y="128250"/>
                    <a:pt x="352426" y="135129"/>
                    <a:pt x="353220" y="129573"/>
                  </a:cubicBezTo>
                  <a:cubicBezTo>
                    <a:pt x="354014" y="124017"/>
                    <a:pt x="365921" y="103908"/>
                    <a:pt x="361158" y="99410"/>
                  </a:cubicBezTo>
                  <a:cubicBezTo>
                    <a:pt x="356395" y="94912"/>
                    <a:pt x="338668" y="106554"/>
                    <a:pt x="324645" y="102585"/>
                  </a:cubicBezTo>
                  <a:cubicBezTo>
                    <a:pt x="310622" y="98616"/>
                    <a:pt x="293159" y="87769"/>
                    <a:pt x="277020" y="75598"/>
                  </a:cubicBezTo>
                  <a:cubicBezTo>
                    <a:pt x="260881" y="63427"/>
                    <a:pt x="243947" y="41995"/>
                    <a:pt x="227808" y="29560"/>
                  </a:cubicBezTo>
                  <a:cubicBezTo>
                    <a:pt x="211669" y="17125"/>
                    <a:pt x="217754" y="3895"/>
                    <a:pt x="180183" y="985"/>
                  </a:cubicBezTo>
                  <a:cubicBezTo>
                    <a:pt x="142612" y="-1925"/>
                    <a:pt x="10849" y="23210"/>
                    <a:pt x="795" y="232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フリーフォーム: 図形 17">
              <a:extLst>
                <a:ext uri="{FF2B5EF4-FFF2-40B4-BE49-F238E27FC236}">
                  <a16:creationId xmlns:a16="http://schemas.microsoft.com/office/drawing/2014/main" id="{48D79F02-C092-42F3-A293-248B0BB3E12C}"/>
                </a:ext>
              </a:extLst>
            </p:cNvPr>
            <p:cNvSpPr/>
            <p:nvPr/>
          </p:nvSpPr>
          <p:spPr>
            <a:xfrm>
              <a:off x="7162800" y="4022725"/>
              <a:ext cx="121417" cy="57298"/>
            </a:xfrm>
            <a:custGeom>
              <a:avLst/>
              <a:gdLst>
                <a:gd name="connsiteX0" fmla="*/ 0 w 121417"/>
                <a:gd name="connsiteY0" fmla="*/ 0 h 57298"/>
                <a:gd name="connsiteX1" fmla="*/ 101600 w 121417"/>
                <a:gd name="connsiteY1" fmla="*/ 25400 h 57298"/>
                <a:gd name="connsiteX2" fmla="*/ 120650 w 121417"/>
                <a:gd name="connsiteY2" fmla="*/ 57150 h 57298"/>
                <a:gd name="connsiteX3" fmla="*/ 88900 w 121417"/>
                <a:gd name="connsiteY3" fmla="*/ 38100 h 57298"/>
                <a:gd name="connsiteX4" fmla="*/ 0 w 121417"/>
                <a:gd name="connsiteY4" fmla="*/ 0 h 57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417" h="57298">
                  <a:moveTo>
                    <a:pt x="0" y="0"/>
                  </a:moveTo>
                  <a:cubicBezTo>
                    <a:pt x="40746" y="7937"/>
                    <a:pt x="81492" y="15875"/>
                    <a:pt x="101600" y="25400"/>
                  </a:cubicBezTo>
                  <a:cubicBezTo>
                    <a:pt x="121708" y="34925"/>
                    <a:pt x="122767" y="55033"/>
                    <a:pt x="120650" y="57150"/>
                  </a:cubicBezTo>
                  <a:cubicBezTo>
                    <a:pt x="118533" y="59267"/>
                    <a:pt x="88900" y="38100"/>
                    <a:pt x="88900" y="38100"/>
                  </a:cubicBez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フリーフォーム: 図形 19">
              <a:extLst>
                <a:ext uri="{FF2B5EF4-FFF2-40B4-BE49-F238E27FC236}">
                  <a16:creationId xmlns:a16="http://schemas.microsoft.com/office/drawing/2014/main" id="{DC243411-C34E-45BA-A71D-D5B495A320A5}"/>
                </a:ext>
              </a:extLst>
            </p:cNvPr>
            <p:cNvSpPr/>
            <p:nvPr/>
          </p:nvSpPr>
          <p:spPr>
            <a:xfrm>
              <a:off x="7226282" y="4221106"/>
              <a:ext cx="122717" cy="82657"/>
            </a:xfrm>
            <a:custGeom>
              <a:avLst/>
              <a:gdLst>
                <a:gd name="connsiteX0" fmla="*/ 18 w 122717"/>
                <a:gd name="connsiteY0" fmla="*/ 82607 h 82657"/>
                <a:gd name="connsiteX1" fmla="*/ 60343 w 122717"/>
                <a:gd name="connsiteY1" fmla="*/ 47682 h 82657"/>
                <a:gd name="connsiteX2" fmla="*/ 120668 w 122717"/>
                <a:gd name="connsiteY2" fmla="*/ 81019 h 82657"/>
                <a:gd name="connsiteX3" fmla="*/ 109556 w 122717"/>
                <a:gd name="connsiteY3" fmla="*/ 47682 h 82657"/>
                <a:gd name="connsiteX4" fmla="*/ 119081 w 122717"/>
                <a:gd name="connsiteY4" fmla="*/ 46094 h 82657"/>
                <a:gd name="connsiteX5" fmla="*/ 84156 w 122717"/>
                <a:gd name="connsiteY5" fmla="*/ 57 h 82657"/>
                <a:gd name="connsiteX6" fmla="*/ 85743 w 122717"/>
                <a:gd name="connsiteY6" fmla="*/ 36569 h 82657"/>
                <a:gd name="connsiteX7" fmla="*/ 53993 w 122717"/>
                <a:gd name="connsiteY7" fmla="*/ 38157 h 82657"/>
                <a:gd name="connsiteX8" fmla="*/ 18 w 122717"/>
                <a:gd name="connsiteY8" fmla="*/ 82607 h 82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2717" h="82657">
                  <a:moveTo>
                    <a:pt x="18" y="82607"/>
                  </a:moveTo>
                  <a:cubicBezTo>
                    <a:pt x="1076" y="84195"/>
                    <a:pt x="40235" y="47947"/>
                    <a:pt x="60343" y="47682"/>
                  </a:cubicBezTo>
                  <a:cubicBezTo>
                    <a:pt x="80451" y="47417"/>
                    <a:pt x="112466" y="81019"/>
                    <a:pt x="120668" y="81019"/>
                  </a:cubicBezTo>
                  <a:cubicBezTo>
                    <a:pt x="128870" y="81019"/>
                    <a:pt x="109820" y="53503"/>
                    <a:pt x="109556" y="47682"/>
                  </a:cubicBezTo>
                  <a:cubicBezTo>
                    <a:pt x="109292" y="41861"/>
                    <a:pt x="123314" y="54031"/>
                    <a:pt x="119081" y="46094"/>
                  </a:cubicBezTo>
                  <a:cubicBezTo>
                    <a:pt x="114848" y="38157"/>
                    <a:pt x="89712" y="1644"/>
                    <a:pt x="84156" y="57"/>
                  </a:cubicBezTo>
                  <a:cubicBezTo>
                    <a:pt x="78600" y="-1530"/>
                    <a:pt x="90770" y="30219"/>
                    <a:pt x="85743" y="36569"/>
                  </a:cubicBezTo>
                  <a:cubicBezTo>
                    <a:pt x="80716" y="42919"/>
                    <a:pt x="63782" y="33395"/>
                    <a:pt x="53993" y="38157"/>
                  </a:cubicBezTo>
                  <a:cubicBezTo>
                    <a:pt x="44204" y="42919"/>
                    <a:pt x="-1040" y="81019"/>
                    <a:pt x="18" y="826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フリーフォーム: 図形 20">
              <a:extLst>
                <a:ext uri="{FF2B5EF4-FFF2-40B4-BE49-F238E27FC236}">
                  <a16:creationId xmlns:a16="http://schemas.microsoft.com/office/drawing/2014/main" id="{7562388D-6474-4CDF-9DFA-94ADE6562FA1}"/>
                </a:ext>
              </a:extLst>
            </p:cNvPr>
            <p:cNvSpPr/>
            <p:nvPr/>
          </p:nvSpPr>
          <p:spPr>
            <a:xfrm>
              <a:off x="7117236" y="4241722"/>
              <a:ext cx="107667" cy="69368"/>
            </a:xfrm>
            <a:custGeom>
              <a:avLst/>
              <a:gdLst>
                <a:gd name="connsiteX0" fmla="*/ 1114 w 107667"/>
                <a:gd name="connsiteY0" fmla="*/ 78 h 69368"/>
                <a:gd name="connsiteX1" fmla="*/ 93189 w 107667"/>
                <a:gd name="connsiteY1" fmla="*/ 58816 h 69368"/>
                <a:gd name="connsiteX2" fmla="*/ 102714 w 107667"/>
                <a:gd name="connsiteY2" fmla="*/ 68341 h 69368"/>
                <a:gd name="connsiteX3" fmla="*/ 45564 w 107667"/>
                <a:gd name="connsiteY3" fmla="*/ 46116 h 69368"/>
                <a:gd name="connsiteX4" fmla="*/ 1114 w 107667"/>
                <a:gd name="connsiteY4" fmla="*/ 78 h 69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667" h="69368">
                  <a:moveTo>
                    <a:pt x="1114" y="78"/>
                  </a:moveTo>
                  <a:cubicBezTo>
                    <a:pt x="9051" y="2195"/>
                    <a:pt x="76256" y="47439"/>
                    <a:pt x="93189" y="58816"/>
                  </a:cubicBezTo>
                  <a:cubicBezTo>
                    <a:pt x="110122" y="70193"/>
                    <a:pt x="110651" y="70458"/>
                    <a:pt x="102714" y="68341"/>
                  </a:cubicBezTo>
                  <a:cubicBezTo>
                    <a:pt x="94777" y="66224"/>
                    <a:pt x="61439" y="52995"/>
                    <a:pt x="45564" y="46116"/>
                  </a:cubicBezTo>
                  <a:cubicBezTo>
                    <a:pt x="29689" y="39237"/>
                    <a:pt x="-6823" y="-2039"/>
                    <a:pt x="1114" y="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フリーフォーム: 図形 21">
              <a:extLst>
                <a:ext uri="{FF2B5EF4-FFF2-40B4-BE49-F238E27FC236}">
                  <a16:creationId xmlns:a16="http://schemas.microsoft.com/office/drawing/2014/main" id="{496D1074-A285-4D75-9273-F050E906A796}"/>
                </a:ext>
              </a:extLst>
            </p:cNvPr>
            <p:cNvSpPr/>
            <p:nvPr/>
          </p:nvSpPr>
          <p:spPr>
            <a:xfrm>
              <a:off x="6943092" y="4024129"/>
              <a:ext cx="167326" cy="211391"/>
            </a:xfrm>
            <a:custGeom>
              <a:avLst/>
              <a:gdLst>
                <a:gd name="connsiteX0" fmla="*/ 167321 w 167326"/>
                <a:gd name="connsiteY0" fmla="*/ 211321 h 211391"/>
                <a:gd name="connsiteX1" fmla="*/ 110171 w 167326"/>
                <a:gd name="connsiteY1" fmla="*/ 143059 h 211391"/>
                <a:gd name="connsiteX2" fmla="*/ 54608 w 167326"/>
                <a:gd name="connsiteY2" fmla="*/ 66859 h 211391"/>
                <a:gd name="connsiteX3" fmla="*/ 633 w 167326"/>
                <a:gd name="connsiteY3" fmla="*/ 55746 h 211391"/>
                <a:gd name="connsiteX4" fmla="*/ 24446 w 167326"/>
                <a:gd name="connsiteY4" fmla="*/ 184 h 211391"/>
                <a:gd name="connsiteX5" fmla="*/ 14921 w 167326"/>
                <a:gd name="connsiteY5" fmla="*/ 38284 h 211391"/>
                <a:gd name="connsiteX6" fmla="*/ 27621 w 167326"/>
                <a:gd name="connsiteY6" fmla="*/ 52571 h 211391"/>
                <a:gd name="connsiteX7" fmla="*/ 53021 w 167326"/>
                <a:gd name="connsiteY7" fmla="*/ 63684 h 211391"/>
                <a:gd name="connsiteX8" fmla="*/ 76833 w 167326"/>
                <a:gd name="connsiteY8" fmla="*/ 84321 h 211391"/>
                <a:gd name="connsiteX9" fmla="*/ 113346 w 167326"/>
                <a:gd name="connsiteY9" fmla="*/ 130359 h 211391"/>
                <a:gd name="connsiteX10" fmla="*/ 167321 w 167326"/>
                <a:gd name="connsiteY10" fmla="*/ 211321 h 211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7326" h="211391">
                  <a:moveTo>
                    <a:pt x="167321" y="211321"/>
                  </a:moveTo>
                  <a:cubicBezTo>
                    <a:pt x="166792" y="213438"/>
                    <a:pt x="128956" y="167136"/>
                    <a:pt x="110171" y="143059"/>
                  </a:cubicBezTo>
                  <a:cubicBezTo>
                    <a:pt x="91385" y="118982"/>
                    <a:pt x="72864" y="81411"/>
                    <a:pt x="54608" y="66859"/>
                  </a:cubicBezTo>
                  <a:cubicBezTo>
                    <a:pt x="36352" y="52307"/>
                    <a:pt x="5660" y="66858"/>
                    <a:pt x="633" y="55746"/>
                  </a:cubicBezTo>
                  <a:cubicBezTo>
                    <a:pt x="-4394" y="44634"/>
                    <a:pt x="22065" y="3094"/>
                    <a:pt x="24446" y="184"/>
                  </a:cubicBezTo>
                  <a:cubicBezTo>
                    <a:pt x="26827" y="-2726"/>
                    <a:pt x="14392" y="29553"/>
                    <a:pt x="14921" y="38284"/>
                  </a:cubicBezTo>
                  <a:cubicBezTo>
                    <a:pt x="15450" y="47015"/>
                    <a:pt x="21271" y="48338"/>
                    <a:pt x="27621" y="52571"/>
                  </a:cubicBezTo>
                  <a:cubicBezTo>
                    <a:pt x="33971" y="56804"/>
                    <a:pt x="44819" y="58392"/>
                    <a:pt x="53021" y="63684"/>
                  </a:cubicBezTo>
                  <a:cubicBezTo>
                    <a:pt x="61223" y="68976"/>
                    <a:pt x="66779" y="73209"/>
                    <a:pt x="76833" y="84321"/>
                  </a:cubicBezTo>
                  <a:cubicBezTo>
                    <a:pt x="86887" y="95433"/>
                    <a:pt x="99852" y="111309"/>
                    <a:pt x="113346" y="130359"/>
                  </a:cubicBezTo>
                  <a:cubicBezTo>
                    <a:pt x="126840" y="149409"/>
                    <a:pt x="167850" y="209204"/>
                    <a:pt x="167321" y="21132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フリーフォーム: 図形 22">
              <a:extLst>
                <a:ext uri="{FF2B5EF4-FFF2-40B4-BE49-F238E27FC236}">
                  <a16:creationId xmlns:a16="http://schemas.microsoft.com/office/drawing/2014/main" id="{9732489A-914C-48A4-BCA4-967450D3AC41}"/>
                </a:ext>
              </a:extLst>
            </p:cNvPr>
            <p:cNvSpPr/>
            <p:nvPr/>
          </p:nvSpPr>
          <p:spPr>
            <a:xfrm>
              <a:off x="7129443" y="4244861"/>
              <a:ext cx="157214" cy="31865"/>
            </a:xfrm>
            <a:custGeom>
              <a:avLst/>
              <a:gdLst>
                <a:gd name="connsiteX0" fmla="*/ 20 w 157214"/>
                <a:gd name="connsiteY0" fmla="*/ 114 h 31865"/>
                <a:gd name="connsiteX1" fmla="*/ 88920 w 157214"/>
                <a:gd name="connsiteY1" fmla="*/ 20752 h 31865"/>
                <a:gd name="connsiteX2" fmla="*/ 157182 w 157214"/>
                <a:gd name="connsiteY2" fmla="*/ 8052 h 31865"/>
                <a:gd name="connsiteX3" fmla="*/ 96857 w 157214"/>
                <a:gd name="connsiteY3" fmla="*/ 31864 h 31865"/>
                <a:gd name="connsiteX4" fmla="*/ 20 w 157214"/>
                <a:gd name="connsiteY4" fmla="*/ 114 h 31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7214" h="31865">
                  <a:moveTo>
                    <a:pt x="20" y="114"/>
                  </a:moveTo>
                  <a:cubicBezTo>
                    <a:pt x="-1303" y="-1738"/>
                    <a:pt x="62726" y="19429"/>
                    <a:pt x="88920" y="20752"/>
                  </a:cubicBezTo>
                  <a:cubicBezTo>
                    <a:pt x="115114" y="22075"/>
                    <a:pt x="155859" y="6200"/>
                    <a:pt x="157182" y="8052"/>
                  </a:cubicBezTo>
                  <a:cubicBezTo>
                    <a:pt x="158505" y="9904"/>
                    <a:pt x="118817" y="31600"/>
                    <a:pt x="96857" y="31864"/>
                  </a:cubicBezTo>
                  <a:cubicBezTo>
                    <a:pt x="74897" y="32128"/>
                    <a:pt x="1343" y="1966"/>
                    <a:pt x="20" y="1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フリーフォーム: 図形 23">
              <a:extLst>
                <a:ext uri="{FF2B5EF4-FFF2-40B4-BE49-F238E27FC236}">
                  <a16:creationId xmlns:a16="http://schemas.microsoft.com/office/drawing/2014/main" id="{CFAAFF61-0DE0-49D0-AD4A-954F1CAF5A05}"/>
                </a:ext>
              </a:extLst>
            </p:cNvPr>
            <p:cNvSpPr/>
            <p:nvPr/>
          </p:nvSpPr>
          <p:spPr>
            <a:xfrm>
              <a:off x="7110334" y="4221106"/>
              <a:ext cx="175110" cy="32075"/>
            </a:xfrm>
            <a:custGeom>
              <a:avLst/>
              <a:gdLst>
                <a:gd name="connsiteX0" fmla="*/ 79 w 175110"/>
                <a:gd name="connsiteY0" fmla="*/ 57 h 32075"/>
                <a:gd name="connsiteX1" fmla="*/ 96916 w 175110"/>
                <a:gd name="connsiteY1" fmla="*/ 31807 h 32075"/>
                <a:gd name="connsiteX2" fmla="*/ 174704 w 175110"/>
                <a:gd name="connsiteY2" fmla="*/ 15932 h 32075"/>
                <a:gd name="connsiteX3" fmla="*/ 125491 w 175110"/>
                <a:gd name="connsiteY3" fmla="*/ 27044 h 32075"/>
                <a:gd name="connsiteX4" fmla="*/ 81041 w 175110"/>
                <a:gd name="connsiteY4" fmla="*/ 23869 h 32075"/>
                <a:gd name="connsiteX5" fmla="*/ 79 w 175110"/>
                <a:gd name="connsiteY5" fmla="*/ 57 h 32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5110" h="32075">
                  <a:moveTo>
                    <a:pt x="79" y="57"/>
                  </a:moveTo>
                  <a:cubicBezTo>
                    <a:pt x="2725" y="1380"/>
                    <a:pt x="67812" y="29161"/>
                    <a:pt x="96916" y="31807"/>
                  </a:cubicBezTo>
                  <a:cubicBezTo>
                    <a:pt x="126020" y="34453"/>
                    <a:pt x="169942" y="16726"/>
                    <a:pt x="174704" y="15932"/>
                  </a:cubicBezTo>
                  <a:cubicBezTo>
                    <a:pt x="179466" y="15138"/>
                    <a:pt x="141101" y="25721"/>
                    <a:pt x="125491" y="27044"/>
                  </a:cubicBezTo>
                  <a:cubicBezTo>
                    <a:pt x="109881" y="28367"/>
                    <a:pt x="100356" y="27044"/>
                    <a:pt x="81041" y="23869"/>
                  </a:cubicBezTo>
                  <a:cubicBezTo>
                    <a:pt x="61727" y="20694"/>
                    <a:pt x="-2567" y="-1266"/>
                    <a:pt x="79" y="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フリーフォーム: 図形 24">
              <a:extLst>
                <a:ext uri="{FF2B5EF4-FFF2-40B4-BE49-F238E27FC236}">
                  <a16:creationId xmlns:a16="http://schemas.microsoft.com/office/drawing/2014/main" id="{545615FE-1F4A-4EB3-9848-19E385C383C8}"/>
                </a:ext>
              </a:extLst>
            </p:cNvPr>
            <p:cNvSpPr/>
            <p:nvPr/>
          </p:nvSpPr>
          <p:spPr>
            <a:xfrm>
              <a:off x="6983566" y="4014304"/>
              <a:ext cx="211920" cy="172583"/>
            </a:xfrm>
            <a:custGeom>
              <a:avLst/>
              <a:gdLst>
                <a:gd name="connsiteX0" fmla="*/ 172884 w 211920"/>
                <a:gd name="connsiteY0" fmla="*/ 32234 h 172583"/>
                <a:gd name="connsiteX1" fmla="*/ 210984 w 211920"/>
                <a:gd name="connsiteY1" fmla="*/ 97321 h 172583"/>
                <a:gd name="connsiteX2" fmla="*/ 193522 w 211920"/>
                <a:gd name="connsiteY2" fmla="*/ 127484 h 172583"/>
                <a:gd name="connsiteX3" fmla="*/ 122084 w 211920"/>
                <a:gd name="connsiteY3" fmla="*/ 168759 h 172583"/>
                <a:gd name="connsiteX4" fmla="*/ 85572 w 211920"/>
                <a:gd name="connsiteY4" fmla="*/ 167171 h 172583"/>
                <a:gd name="connsiteX5" fmla="*/ 68109 w 211920"/>
                <a:gd name="connsiteY5" fmla="*/ 137009 h 172583"/>
                <a:gd name="connsiteX6" fmla="*/ 36359 w 211920"/>
                <a:gd name="connsiteY6" fmla="*/ 81446 h 172583"/>
                <a:gd name="connsiteX7" fmla="*/ 3022 w 211920"/>
                <a:gd name="connsiteY7" fmla="*/ 62396 h 172583"/>
                <a:gd name="connsiteX8" fmla="*/ 4609 w 211920"/>
                <a:gd name="connsiteY8" fmla="*/ 29059 h 172583"/>
                <a:gd name="connsiteX9" fmla="*/ 30009 w 211920"/>
                <a:gd name="connsiteY9" fmla="*/ 3659 h 172583"/>
                <a:gd name="connsiteX10" fmla="*/ 103034 w 211920"/>
                <a:gd name="connsiteY10" fmla="*/ 484 h 172583"/>
                <a:gd name="connsiteX11" fmla="*/ 172884 w 211920"/>
                <a:gd name="connsiteY11" fmla="*/ 32234 h 172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1920" h="172583">
                  <a:moveTo>
                    <a:pt x="172884" y="32234"/>
                  </a:moveTo>
                  <a:cubicBezTo>
                    <a:pt x="190876" y="48374"/>
                    <a:pt x="207544" y="81446"/>
                    <a:pt x="210984" y="97321"/>
                  </a:cubicBezTo>
                  <a:cubicBezTo>
                    <a:pt x="214424" y="113196"/>
                    <a:pt x="208339" y="115578"/>
                    <a:pt x="193522" y="127484"/>
                  </a:cubicBezTo>
                  <a:cubicBezTo>
                    <a:pt x="178705" y="139390"/>
                    <a:pt x="140075" y="162145"/>
                    <a:pt x="122084" y="168759"/>
                  </a:cubicBezTo>
                  <a:cubicBezTo>
                    <a:pt x="104093" y="175373"/>
                    <a:pt x="94568" y="172463"/>
                    <a:pt x="85572" y="167171"/>
                  </a:cubicBezTo>
                  <a:cubicBezTo>
                    <a:pt x="76576" y="161879"/>
                    <a:pt x="68109" y="137009"/>
                    <a:pt x="68109" y="137009"/>
                  </a:cubicBezTo>
                  <a:cubicBezTo>
                    <a:pt x="59907" y="122721"/>
                    <a:pt x="47207" y="93882"/>
                    <a:pt x="36359" y="81446"/>
                  </a:cubicBezTo>
                  <a:cubicBezTo>
                    <a:pt x="25511" y="69010"/>
                    <a:pt x="8313" y="71127"/>
                    <a:pt x="3022" y="62396"/>
                  </a:cubicBezTo>
                  <a:cubicBezTo>
                    <a:pt x="-2269" y="53665"/>
                    <a:pt x="111" y="38849"/>
                    <a:pt x="4609" y="29059"/>
                  </a:cubicBezTo>
                  <a:cubicBezTo>
                    <a:pt x="9107" y="19269"/>
                    <a:pt x="13605" y="8422"/>
                    <a:pt x="30009" y="3659"/>
                  </a:cubicBezTo>
                  <a:cubicBezTo>
                    <a:pt x="46413" y="-1104"/>
                    <a:pt x="84249" y="-45"/>
                    <a:pt x="103034" y="484"/>
                  </a:cubicBezTo>
                  <a:cubicBezTo>
                    <a:pt x="121819" y="1013"/>
                    <a:pt x="154892" y="16094"/>
                    <a:pt x="172884" y="322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楕円 26">
              <a:extLst>
                <a:ext uri="{FF2B5EF4-FFF2-40B4-BE49-F238E27FC236}">
                  <a16:creationId xmlns:a16="http://schemas.microsoft.com/office/drawing/2014/main" id="{76A1156A-65EB-490A-953F-5246F7DBD4F3}"/>
                </a:ext>
              </a:extLst>
            </p:cNvPr>
            <p:cNvSpPr/>
            <p:nvPr/>
          </p:nvSpPr>
          <p:spPr>
            <a:xfrm>
              <a:off x="7058024" y="4044951"/>
              <a:ext cx="74612" cy="7461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フリーフォーム: 図形 25">
              <a:extLst>
                <a:ext uri="{FF2B5EF4-FFF2-40B4-BE49-F238E27FC236}">
                  <a16:creationId xmlns:a16="http://schemas.microsoft.com/office/drawing/2014/main" id="{78C20513-6822-4366-B4A6-1A7A8E1C04AA}"/>
                </a:ext>
              </a:extLst>
            </p:cNvPr>
            <p:cNvSpPr/>
            <p:nvPr/>
          </p:nvSpPr>
          <p:spPr>
            <a:xfrm>
              <a:off x="6249988" y="2916123"/>
              <a:ext cx="356601" cy="238167"/>
            </a:xfrm>
            <a:custGeom>
              <a:avLst/>
              <a:gdLst>
                <a:gd name="connsiteX0" fmla="*/ 0 w 356601"/>
                <a:gd name="connsiteY0" fmla="*/ 115 h 238167"/>
                <a:gd name="connsiteX1" fmla="*/ 196850 w 356601"/>
                <a:gd name="connsiteY1" fmla="*/ 98540 h 238167"/>
                <a:gd name="connsiteX2" fmla="*/ 354012 w 356601"/>
                <a:gd name="connsiteY2" fmla="*/ 236652 h 238167"/>
                <a:gd name="connsiteX3" fmla="*/ 292100 w 356601"/>
                <a:gd name="connsiteY3" fmla="*/ 169977 h 238167"/>
                <a:gd name="connsiteX4" fmla="*/ 257175 w 356601"/>
                <a:gd name="connsiteY4" fmla="*/ 135052 h 238167"/>
                <a:gd name="connsiteX5" fmla="*/ 230187 w 356601"/>
                <a:gd name="connsiteY5" fmla="*/ 119177 h 238167"/>
                <a:gd name="connsiteX6" fmla="*/ 198437 w 356601"/>
                <a:gd name="connsiteY6" fmla="*/ 79490 h 238167"/>
                <a:gd name="connsiteX7" fmla="*/ 0 w 356601"/>
                <a:gd name="connsiteY7" fmla="*/ 115 h 238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6601" h="238167">
                  <a:moveTo>
                    <a:pt x="0" y="115"/>
                  </a:moveTo>
                  <a:cubicBezTo>
                    <a:pt x="-265" y="3290"/>
                    <a:pt x="137848" y="59117"/>
                    <a:pt x="196850" y="98540"/>
                  </a:cubicBezTo>
                  <a:cubicBezTo>
                    <a:pt x="255852" y="137963"/>
                    <a:pt x="338137" y="224746"/>
                    <a:pt x="354012" y="236652"/>
                  </a:cubicBezTo>
                  <a:cubicBezTo>
                    <a:pt x="369887" y="248558"/>
                    <a:pt x="308240" y="186910"/>
                    <a:pt x="292100" y="169977"/>
                  </a:cubicBezTo>
                  <a:cubicBezTo>
                    <a:pt x="275961" y="153044"/>
                    <a:pt x="267494" y="143519"/>
                    <a:pt x="257175" y="135052"/>
                  </a:cubicBezTo>
                  <a:cubicBezTo>
                    <a:pt x="246856" y="126585"/>
                    <a:pt x="239977" y="128437"/>
                    <a:pt x="230187" y="119177"/>
                  </a:cubicBezTo>
                  <a:cubicBezTo>
                    <a:pt x="220397" y="109917"/>
                    <a:pt x="232568" y="98804"/>
                    <a:pt x="198437" y="79490"/>
                  </a:cubicBezTo>
                  <a:cubicBezTo>
                    <a:pt x="164306" y="60176"/>
                    <a:pt x="265" y="-3060"/>
                    <a:pt x="0" y="1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フリーフォーム: 図形 27">
              <a:extLst>
                <a:ext uri="{FF2B5EF4-FFF2-40B4-BE49-F238E27FC236}">
                  <a16:creationId xmlns:a16="http://schemas.microsoft.com/office/drawing/2014/main" id="{188ACEC7-B72A-4959-B4EC-43CC12110847}"/>
                </a:ext>
              </a:extLst>
            </p:cNvPr>
            <p:cNvSpPr/>
            <p:nvPr/>
          </p:nvSpPr>
          <p:spPr>
            <a:xfrm>
              <a:off x="6268964" y="2904811"/>
              <a:ext cx="377251" cy="163563"/>
            </a:xfrm>
            <a:custGeom>
              <a:avLst/>
              <a:gdLst>
                <a:gd name="connsiteX0" fmla="*/ 74 w 377251"/>
                <a:gd name="connsiteY0" fmla="*/ 314 h 163563"/>
                <a:gd name="connsiteX1" fmla="*/ 200099 w 377251"/>
                <a:gd name="connsiteY1" fmla="*/ 63814 h 163563"/>
                <a:gd name="connsiteX2" fmla="*/ 293761 w 377251"/>
                <a:gd name="connsiteY2" fmla="*/ 106677 h 163563"/>
                <a:gd name="connsiteX3" fmla="*/ 374724 w 377251"/>
                <a:gd name="connsiteY3" fmla="*/ 160652 h 163563"/>
                <a:gd name="connsiteX4" fmla="*/ 344561 w 377251"/>
                <a:gd name="connsiteY4" fmla="*/ 149539 h 163563"/>
                <a:gd name="connsiteX5" fmla="*/ 223911 w 377251"/>
                <a:gd name="connsiteY5" fmla="*/ 92389 h 163563"/>
                <a:gd name="connsiteX6" fmla="*/ 74 w 377251"/>
                <a:gd name="connsiteY6" fmla="*/ 314 h 163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7251" h="163563">
                  <a:moveTo>
                    <a:pt x="74" y="314"/>
                  </a:moveTo>
                  <a:cubicBezTo>
                    <a:pt x="-3895" y="-4448"/>
                    <a:pt x="151151" y="46087"/>
                    <a:pt x="200099" y="63814"/>
                  </a:cubicBezTo>
                  <a:cubicBezTo>
                    <a:pt x="249047" y="81541"/>
                    <a:pt x="264657" y="90537"/>
                    <a:pt x="293761" y="106677"/>
                  </a:cubicBezTo>
                  <a:cubicBezTo>
                    <a:pt x="322865" y="122817"/>
                    <a:pt x="366257" y="153508"/>
                    <a:pt x="374724" y="160652"/>
                  </a:cubicBezTo>
                  <a:cubicBezTo>
                    <a:pt x="383191" y="167796"/>
                    <a:pt x="369696" y="160916"/>
                    <a:pt x="344561" y="149539"/>
                  </a:cubicBezTo>
                  <a:cubicBezTo>
                    <a:pt x="319426" y="138162"/>
                    <a:pt x="281855" y="118054"/>
                    <a:pt x="223911" y="92389"/>
                  </a:cubicBezTo>
                  <a:cubicBezTo>
                    <a:pt x="165967" y="66724"/>
                    <a:pt x="4043" y="5076"/>
                    <a:pt x="74" y="3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フリーフォーム: 図形 28">
              <a:extLst>
                <a:ext uri="{FF2B5EF4-FFF2-40B4-BE49-F238E27FC236}">
                  <a16:creationId xmlns:a16="http://schemas.microsoft.com/office/drawing/2014/main" id="{38328513-33AA-4F78-B6A1-C090ECFE4B9E}"/>
                </a:ext>
              </a:extLst>
            </p:cNvPr>
            <p:cNvSpPr/>
            <p:nvPr/>
          </p:nvSpPr>
          <p:spPr>
            <a:xfrm>
              <a:off x="6706881" y="3141265"/>
              <a:ext cx="167009" cy="152891"/>
            </a:xfrm>
            <a:custGeom>
              <a:avLst/>
              <a:gdLst>
                <a:gd name="connsiteX0" fmla="*/ 307 w 167009"/>
                <a:gd name="connsiteY0" fmla="*/ 398 h 152891"/>
                <a:gd name="connsiteX1" fmla="*/ 59044 w 167009"/>
                <a:gd name="connsiteY1" fmla="*/ 71835 h 152891"/>
                <a:gd name="connsiteX2" fmla="*/ 103494 w 167009"/>
                <a:gd name="connsiteY2" fmla="*/ 106760 h 152891"/>
                <a:gd name="connsiteX3" fmla="*/ 119369 w 167009"/>
                <a:gd name="connsiteY3" fmla="*/ 146448 h 152891"/>
                <a:gd name="connsiteX4" fmla="*/ 166994 w 167009"/>
                <a:gd name="connsiteY4" fmla="*/ 119460 h 152891"/>
                <a:gd name="connsiteX5" fmla="*/ 124132 w 167009"/>
                <a:gd name="connsiteY5" fmla="*/ 152798 h 152891"/>
                <a:gd name="connsiteX6" fmla="*/ 86032 w 167009"/>
                <a:gd name="connsiteY6" fmla="*/ 106760 h 152891"/>
                <a:gd name="connsiteX7" fmla="*/ 307 w 167009"/>
                <a:gd name="connsiteY7" fmla="*/ 398 h 152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7009" h="152891">
                  <a:moveTo>
                    <a:pt x="307" y="398"/>
                  </a:moveTo>
                  <a:cubicBezTo>
                    <a:pt x="-4191" y="-5423"/>
                    <a:pt x="41846" y="54108"/>
                    <a:pt x="59044" y="71835"/>
                  </a:cubicBezTo>
                  <a:cubicBezTo>
                    <a:pt x="76242" y="89562"/>
                    <a:pt x="93440" y="94325"/>
                    <a:pt x="103494" y="106760"/>
                  </a:cubicBezTo>
                  <a:cubicBezTo>
                    <a:pt x="113548" y="119195"/>
                    <a:pt x="108786" y="144331"/>
                    <a:pt x="119369" y="146448"/>
                  </a:cubicBezTo>
                  <a:cubicBezTo>
                    <a:pt x="129952" y="148565"/>
                    <a:pt x="166200" y="118402"/>
                    <a:pt x="166994" y="119460"/>
                  </a:cubicBezTo>
                  <a:cubicBezTo>
                    <a:pt x="167788" y="120518"/>
                    <a:pt x="137626" y="154915"/>
                    <a:pt x="124132" y="152798"/>
                  </a:cubicBezTo>
                  <a:cubicBezTo>
                    <a:pt x="110638" y="150681"/>
                    <a:pt x="103759" y="127398"/>
                    <a:pt x="86032" y="106760"/>
                  </a:cubicBezTo>
                  <a:cubicBezTo>
                    <a:pt x="68305" y="86122"/>
                    <a:pt x="4805" y="6219"/>
                    <a:pt x="307" y="3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フリーフォーム: 図形 29">
              <a:extLst>
                <a:ext uri="{FF2B5EF4-FFF2-40B4-BE49-F238E27FC236}">
                  <a16:creationId xmlns:a16="http://schemas.microsoft.com/office/drawing/2014/main" id="{A1F2CF44-ABF9-4874-B3C1-5B9BEFEC8BC1}"/>
                </a:ext>
              </a:extLst>
            </p:cNvPr>
            <p:cNvSpPr/>
            <p:nvPr/>
          </p:nvSpPr>
          <p:spPr>
            <a:xfrm>
              <a:off x="6648363" y="3223248"/>
              <a:ext cx="102041" cy="156090"/>
            </a:xfrm>
            <a:custGeom>
              <a:avLst/>
              <a:gdLst>
                <a:gd name="connsiteX0" fmla="*/ 87 w 102041"/>
                <a:gd name="connsiteY0" fmla="*/ 965 h 156090"/>
                <a:gd name="connsiteX1" fmla="*/ 84225 w 102041"/>
                <a:gd name="connsiteY1" fmla="*/ 126377 h 156090"/>
                <a:gd name="connsiteX2" fmla="*/ 85812 w 102041"/>
                <a:gd name="connsiteY2" fmla="*/ 154952 h 156090"/>
                <a:gd name="connsiteX3" fmla="*/ 101687 w 102041"/>
                <a:gd name="connsiteY3" fmla="*/ 100977 h 156090"/>
                <a:gd name="connsiteX4" fmla="*/ 68350 w 102041"/>
                <a:gd name="connsiteY4" fmla="*/ 69227 h 156090"/>
                <a:gd name="connsiteX5" fmla="*/ 87 w 102041"/>
                <a:gd name="connsiteY5" fmla="*/ 965 h 156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2041" h="156090">
                  <a:moveTo>
                    <a:pt x="87" y="965"/>
                  </a:moveTo>
                  <a:cubicBezTo>
                    <a:pt x="2733" y="10490"/>
                    <a:pt x="69938" y="100713"/>
                    <a:pt x="84225" y="126377"/>
                  </a:cubicBezTo>
                  <a:cubicBezTo>
                    <a:pt x="98512" y="152041"/>
                    <a:pt x="82902" y="159185"/>
                    <a:pt x="85812" y="154952"/>
                  </a:cubicBezTo>
                  <a:cubicBezTo>
                    <a:pt x="88722" y="150719"/>
                    <a:pt x="104597" y="115265"/>
                    <a:pt x="101687" y="100977"/>
                  </a:cubicBezTo>
                  <a:cubicBezTo>
                    <a:pt x="98777" y="86689"/>
                    <a:pt x="80785" y="83250"/>
                    <a:pt x="68350" y="69227"/>
                  </a:cubicBezTo>
                  <a:cubicBezTo>
                    <a:pt x="55915" y="55204"/>
                    <a:pt x="-2559" y="-8560"/>
                    <a:pt x="87" y="9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フリーフォーム: 図形 30">
              <a:extLst>
                <a:ext uri="{FF2B5EF4-FFF2-40B4-BE49-F238E27FC236}">
                  <a16:creationId xmlns:a16="http://schemas.microsoft.com/office/drawing/2014/main" id="{AF23284E-51BE-4D7E-BC8F-9ED789BD320F}"/>
                </a:ext>
              </a:extLst>
            </p:cNvPr>
            <p:cNvSpPr/>
            <p:nvPr/>
          </p:nvSpPr>
          <p:spPr>
            <a:xfrm>
              <a:off x="6737919" y="3377232"/>
              <a:ext cx="180452" cy="129638"/>
            </a:xfrm>
            <a:custGeom>
              <a:avLst/>
              <a:gdLst>
                <a:gd name="connsiteX0" fmla="*/ 180406 w 180452"/>
                <a:gd name="connsiteY0" fmla="*/ 13668 h 129638"/>
                <a:gd name="connsiteX1" fmla="*/ 147069 w 180452"/>
                <a:gd name="connsiteY1" fmla="*/ 88281 h 129638"/>
                <a:gd name="connsiteX2" fmla="*/ 135956 w 180452"/>
                <a:gd name="connsiteY2" fmla="*/ 129556 h 129638"/>
                <a:gd name="connsiteX3" fmla="*/ 132781 w 180452"/>
                <a:gd name="connsiteY3" fmla="*/ 99393 h 129638"/>
                <a:gd name="connsiteX4" fmla="*/ 113731 w 180452"/>
                <a:gd name="connsiteY4" fmla="*/ 116856 h 129638"/>
                <a:gd name="connsiteX5" fmla="*/ 101031 w 180452"/>
                <a:gd name="connsiteY5" fmla="*/ 73993 h 129638"/>
                <a:gd name="connsiteX6" fmla="*/ 80394 w 180452"/>
                <a:gd name="connsiteY6" fmla="*/ 88281 h 129638"/>
                <a:gd name="connsiteX7" fmla="*/ 69281 w 180452"/>
                <a:gd name="connsiteY7" fmla="*/ 56531 h 129638"/>
                <a:gd name="connsiteX8" fmla="*/ 56581 w 180452"/>
                <a:gd name="connsiteY8" fmla="*/ 37481 h 129638"/>
                <a:gd name="connsiteX9" fmla="*/ 1019 w 180452"/>
                <a:gd name="connsiteY9" fmla="*/ 968 h 129638"/>
                <a:gd name="connsiteX10" fmla="*/ 110556 w 180452"/>
                <a:gd name="connsiteY10" fmla="*/ 80343 h 129638"/>
                <a:gd name="connsiteX11" fmla="*/ 139131 w 180452"/>
                <a:gd name="connsiteY11" fmla="*/ 96218 h 129638"/>
                <a:gd name="connsiteX12" fmla="*/ 180406 w 180452"/>
                <a:gd name="connsiteY12" fmla="*/ 13668 h 129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0452" h="129638">
                  <a:moveTo>
                    <a:pt x="180406" y="13668"/>
                  </a:moveTo>
                  <a:cubicBezTo>
                    <a:pt x="181729" y="12345"/>
                    <a:pt x="154477" y="68966"/>
                    <a:pt x="147069" y="88281"/>
                  </a:cubicBezTo>
                  <a:cubicBezTo>
                    <a:pt x="139661" y="107596"/>
                    <a:pt x="138337" y="127704"/>
                    <a:pt x="135956" y="129556"/>
                  </a:cubicBezTo>
                  <a:cubicBezTo>
                    <a:pt x="133575" y="131408"/>
                    <a:pt x="136485" y="101510"/>
                    <a:pt x="132781" y="99393"/>
                  </a:cubicBezTo>
                  <a:cubicBezTo>
                    <a:pt x="129077" y="97276"/>
                    <a:pt x="119023" y="121089"/>
                    <a:pt x="113731" y="116856"/>
                  </a:cubicBezTo>
                  <a:cubicBezTo>
                    <a:pt x="108439" y="112623"/>
                    <a:pt x="106587" y="78755"/>
                    <a:pt x="101031" y="73993"/>
                  </a:cubicBezTo>
                  <a:cubicBezTo>
                    <a:pt x="95475" y="69231"/>
                    <a:pt x="85686" y="91191"/>
                    <a:pt x="80394" y="88281"/>
                  </a:cubicBezTo>
                  <a:cubicBezTo>
                    <a:pt x="75102" y="85371"/>
                    <a:pt x="73250" y="64998"/>
                    <a:pt x="69281" y="56531"/>
                  </a:cubicBezTo>
                  <a:cubicBezTo>
                    <a:pt x="65312" y="48064"/>
                    <a:pt x="67958" y="46741"/>
                    <a:pt x="56581" y="37481"/>
                  </a:cubicBezTo>
                  <a:cubicBezTo>
                    <a:pt x="45204" y="28221"/>
                    <a:pt x="-7977" y="-6176"/>
                    <a:pt x="1019" y="968"/>
                  </a:cubicBezTo>
                  <a:cubicBezTo>
                    <a:pt x="10015" y="8112"/>
                    <a:pt x="87538" y="64468"/>
                    <a:pt x="110556" y="80343"/>
                  </a:cubicBezTo>
                  <a:cubicBezTo>
                    <a:pt x="133574" y="96218"/>
                    <a:pt x="128812" y="104685"/>
                    <a:pt x="139131" y="96218"/>
                  </a:cubicBezTo>
                  <a:cubicBezTo>
                    <a:pt x="149450" y="87751"/>
                    <a:pt x="179083" y="14991"/>
                    <a:pt x="180406" y="1366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フリーフォーム: 図形 31">
              <a:extLst>
                <a:ext uri="{FF2B5EF4-FFF2-40B4-BE49-F238E27FC236}">
                  <a16:creationId xmlns:a16="http://schemas.microsoft.com/office/drawing/2014/main" id="{F514B9AA-21D3-4AC4-B9A1-7D48EDFB369F}"/>
                </a:ext>
              </a:extLst>
            </p:cNvPr>
            <p:cNvSpPr/>
            <p:nvPr/>
          </p:nvSpPr>
          <p:spPr>
            <a:xfrm>
              <a:off x="6856323" y="3317849"/>
              <a:ext cx="69966" cy="117103"/>
            </a:xfrm>
            <a:custGeom>
              <a:avLst/>
              <a:gdLst>
                <a:gd name="connsiteX0" fmla="*/ 90 w 69966"/>
                <a:gd name="connsiteY0" fmla="*/ 26 h 117103"/>
                <a:gd name="connsiteX1" fmla="*/ 38190 w 69966"/>
                <a:gd name="connsiteY1" fmla="*/ 88926 h 117103"/>
                <a:gd name="connsiteX2" fmla="*/ 35015 w 69966"/>
                <a:gd name="connsiteY2" fmla="*/ 115914 h 117103"/>
                <a:gd name="connsiteX3" fmla="*/ 69940 w 69966"/>
                <a:gd name="connsiteY3" fmla="*/ 57176 h 117103"/>
                <a:gd name="connsiteX4" fmla="*/ 28665 w 69966"/>
                <a:gd name="connsiteY4" fmla="*/ 98451 h 117103"/>
                <a:gd name="connsiteX5" fmla="*/ 90 w 69966"/>
                <a:gd name="connsiteY5" fmla="*/ 26 h 1171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9966" h="117103">
                  <a:moveTo>
                    <a:pt x="90" y="26"/>
                  </a:moveTo>
                  <a:cubicBezTo>
                    <a:pt x="1677" y="-1561"/>
                    <a:pt x="32369" y="69611"/>
                    <a:pt x="38190" y="88926"/>
                  </a:cubicBezTo>
                  <a:cubicBezTo>
                    <a:pt x="44011" y="108241"/>
                    <a:pt x="29723" y="121206"/>
                    <a:pt x="35015" y="115914"/>
                  </a:cubicBezTo>
                  <a:cubicBezTo>
                    <a:pt x="40307" y="110622"/>
                    <a:pt x="70998" y="60086"/>
                    <a:pt x="69940" y="57176"/>
                  </a:cubicBezTo>
                  <a:cubicBezTo>
                    <a:pt x="68882" y="54266"/>
                    <a:pt x="39248" y="104801"/>
                    <a:pt x="28665" y="98451"/>
                  </a:cubicBezTo>
                  <a:cubicBezTo>
                    <a:pt x="18082" y="92101"/>
                    <a:pt x="-1497" y="1613"/>
                    <a:pt x="90" y="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フリーフォーム: 図形 32">
              <a:extLst>
                <a:ext uri="{FF2B5EF4-FFF2-40B4-BE49-F238E27FC236}">
                  <a16:creationId xmlns:a16="http://schemas.microsoft.com/office/drawing/2014/main" id="{957BF7BE-6851-4D8C-A40D-846F97D71343}"/>
                </a:ext>
              </a:extLst>
            </p:cNvPr>
            <p:cNvSpPr/>
            <p:nvPr/>
          </p:nvSpPr>
          <p:spPr>
            <a:xfrm>
              <a:off x="7273683" y="3908422"/>
              <a:ext cx="199575" cy="65092"/>
            </a:xfrm>
            <a:custGeom>
              <a:avLst/>
              <a:gdLst>
                <a:gd name="connsiteX0" fmla="*/ 242 w 199575"/>
                <a:gd name="connsiteY0" fmla="*/ 3 h 65092"/>
                <a:gd name="connsiteX1" fmla="*/ 119305 w 199575"/>
                <a:gd name="connsiteY1" fmla="*/ 26991 h 65092"/>
                <a:gd name="connsiteX2" fmla="*/ 198680 w 199575"/>
                <a:gd name="connsiteY2" fmla="*/ 65091 h 65092"/>
                <a:gd name="connsiteX3" fmla="*/ 152642 w 199575"/>
                <a:gd name="connsiteY3" fmla="*/ 25403 h 65092"/>
                <a:gd name="connsiteX4" fmla="*/ 242 w 199575"/>
                <a:gd name="connsiteY4" fmla="*/ 3 h 65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9575" h="65092">
                  <a:moveTo>
                    <a:pt x="242" y="3"/>
                  </a:moveTo>
                  <a:cubicBezTo>
                    <a:pt x="-5314" y="268"/>
                    <a:pt x="86232" y="16143"/>
                    <a:pt x="119305" y="26991"/>
                  </a:cubicBezTo>
                  <a:cubicBezTo>
                    <a:pt x="152378" y="37839"/>
                    <a:pt x="193124" y="65356"/>
                    <a:pt x="198680" y="65091"/>
                  </a:cubicBezTo>
                  <a:cubicBezTo>
                    <a:pt x="204236" y="64826"/>
                    <a:pt x="183334" y="34928"/>
                    <a:pt x="152642" y="25403"/>
                  </a:cubicBezTo>
                  <a:cubicBezTo>
                    <a:pt x="121950" y="15878"/>
                    <a:pt x="5798" y="-262"/>
                    <a:pt x="242" y="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フリーフォーム: 図形 33">
              <a:extLst>
                <a:ext uri="{FF2B5EF4-FFF2-40B4-BE49-F238E27FC236}">
                  <a16:creationId xmlns:a16="http://schemas.microsoft.com/office/drawing/2014/main" id="{E18EFEDD-BEF4-4AFD-A7D9-CCEF53F16B7A}"/>
                </a:ext>
              </a:extLst>
            </p:cNvPr>
            <p:cNvSpPr/>
            <p:nvPr/>
          </p:nvSpPr>
          <p:spPr>
            <a:xfrm>
              <a:off x="7226300" y="3792499"/>
              <a:ext cx="57688" cy="109576"/>
            </a:xfrm>
            <a:custGeom>
              <a:avLst/>
              <a:gdLst>
                <a:gd name="connsiteX0" fmla="*/ 0 w 57688"/>
                <a:gd name="connsiteY0" fmla="*/ 109576 h 109576"/>
                <a:gd name="connsiteX1" fmla="*/ 15875 w 57688"/>
                <a:gd name="connsiteY1" fmla="*/ 54014 h 109576"/>
                <a:gd name="connsiteX2" fmla="*/ 57150 w 57688"/>
                <a:gd name="connsiteY2" fmla="*/ 39 h 109576"/>
                <a:gd name="connsiteX3" fmla="*/ 38100 w 57688"/>
                <a:gd name="connsiteY3" fmla="*/ 46076 h 109576"/>
                <a:gd name="connsiteX4" fmla="*/ 0 w 57688"/>
                <a:gd name="connsiteY4" fmla="*/ 109576 h 109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688" h="109576">
                  <a:moveTo>
                    <a:pt x="0" y="109576"/>
                  </a:moveTo>
                  <a:cubicBezTo>
                    <a:pt x="3175" y="90923"/>
                    <a:pt x="6350" y="72270"/>
                    <a:pt x="15875" y="54014"/>
                  </a:cubicBezTo>
                  <a:cubicBezTo>
                    <a:pt x="25400" y="35758"/>
                    <a:pt x="53446" y="1362"/>
                    <a:pt x="57150" y="39"/>
                  </a:cubicBezTo>
                  <a:cubicBezTo>
                    <a:pt x="60854" y="-1284"/>
                    <a:pt x="44450" y="30730"/>
                    <a:pt x="38100" y="46076"/>
                  </a:cubicBezTo>
                  <a:lnTo>
                    <a:pt x="0" y="109576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フリーフォーム: 図形 34">
              <a:extLst>
                <a:ext uri="{FF2B5EF4-FFF2-40B4-BE49-F238E27FC236}">
                  <a16:creationId xmlns:a16="http://schemas.microsoft.com/office/drawing/2014/main" id="{6988AD66-26C6-42EE-874E-D23704091F85}"/>
                </a:ext>
              </a:extLst>
            </p:cNvPr>
            <p:cNvSpPr/>
            <p:nvPr/>
          </p:nvSpPr>
          <p:spPr>
            <a:xfrm>
              <a:off x="7288163" y="3823589"/>
              <a:ext cx="228511" cy="54425"/>
            </a:xfrm>
            <a:custGeom>
              <a:avLst/>
              <a:gdLst>
                <a:gd name="connsiteX0" fmla="*/ 50 w 228511"/>
                <a:gd name="connsiteY0" fmla="*/ 3874 h 54425"/>
                <a:gd name="connsiteX1" fmla="*/ 138162 w 228511"/>
                <a:gd name="connsiteY1" fmla="*/ 5461 h 54425"/>
                <a:gd name="connsiteX2" fmla="*/ 227062 w 228511"/>
                <a:gd name="connsiteY2" fmla="*/ 53086 h 54425"/>
                <a:gd name="connsiteX3" fmla="*/ 190550 w 228511"/>
                <a:gd name="connsiteY3" fmla="*/ 40386 h 54425"/>
                <a:gd name="connsiteX4" fmla="*/ 154037 w 228511"/>
                <a:gd name="connsiteY4" fmla="*/ 30861 h 54425"/>
                <a:gd name="connsiteX5" fmla="*/ 50 w 228511"/>
                <a:gd name="connsiteY5" fmla="*/ 3874 h 54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8511" h="54425">
                  <a:moveTo>
                    <a:pt x="50" y="3874"/>
                  </a:moveTo>
                  <a:cubicBezTo>
                    <a:pt x="-2596" y="-359"/>
                    <a:pt x="100327" y="-2741"/>
                    <a:pt x="138162" y="5461"/>
                  </a:cubicBezTo>
                  <a:cubicBezTo>
                    <a:pt x="175997" y="13663"/>
                    <a:pt x="218331" y="47265"/>
                    <a:pt x="227062" y="53086"/>
                  </a:cubicBezTo>
                  <a:cubicBezTo>
                    <a:pt x="235793" y="58907"/>
                    <a:pt x="202721" y="44090"/>
                    <a:pt x="190550" y="40386"/>
                  </a:cubicBezTo>
                  <a:cubicBezTo>
                    <a:pt x="178379" y="36682"/>
                    <a:pt x="183935" y="37211"/>
                    <a:pt x="154037" y="30861"/>
                  </a:cubicBezTo>
                  <a:cubicBezTo>
                    <a:pt x="124139" y="24511"/>
                    <a:pt x="2696" y="8107"/>
                    <a:pt x="50" y="387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フリーフォーム: 図形 35">
              <a:extLst>
                <a:ext uri="{FF2B5EF4-FFF2-40B4-BE49-F238E27FC236}">
                  <a16:creationId xmlns:a16="http://schemas.microsoft.com/office/drawing/2014/main" id="{90581E06-55B1-4752-80FD-0066417F973E}"/>
                </a:ext>
              </a:extLst>
            </p:cNvPr>
            <p:cNvSpPr/>
            <p:nvPr/>
          </p:nvSpPr>
          <p:spPr>
            <a:xfrm>
              <a:off x="6607306" y="3955388"/>
              <a:ext cx="243006" cy="396851"/>
            </a:xfrm>
            <a:custGeom>
              <a:avLst/>
              <a:gdLst>
                <a:gd name="connsiteX0" fmla="*/ 242757 w 243006"/>
                <a:gd name="connsiteY0" fmla="*/ 662 h 396851"/>
                <a:gd name="connsiteX1" fmla="*/ 12569 w 243006"/>
                <a:gd name="connsiteY1" fmla="*/ 376900 h 396851"/>
                <a:gd name="connsiteX2" fmla="*/ 33207 w 243006"/>
                <a:gd name="connsiteY2" fmla="*/ 338800 h 396851"/>
                <a:gd name="connsiteX3" fmla="*/ 57019 w 243006"/>
                <a:gd name="connsiteY3" fmla="*/ 286412 h 396851"/>
                <a:gd name="connsiteX4" fmla="*/ 242757 w 243006"/>
                <a:gd name="connsiteY4" fmla="*/ 662 h 39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3006" h="396851">
                  <a:moveTo>
                    <a:pt x="242757" y="662"/>
                  </a:moveTo>
                  <a:cubicBezTo>
                    <a:pt x="235349" y="15743"/>
                    <a:pt x="47494" y="320544"/>
                    <a:pt x="12569" y="376900"/>
                  </a:cubicBezTo>
                  <a:cubicBezTo>
                    <a:pt x="-22356" y="433256"/>
                    <a:pt x="25799" y="353881"/>
                    <a:pt x="33207" y="338800"/>
                  </a:cubicBezTo>
                  <a:cubicBezTo>
                    <a:pt x="40615" y="323719"/>
                    <a:pt x="23946" y="340387"/>
                    <a:pt x="57019" y="286412"/>
                  </a:cubicBezTo>
                  <a:cubicBezTo>
                    <a:pt x="90092" y="232437"/>
                    <a:pt x="250165" y="-14419"/>
                    <a:pt x="242757" y="6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フリーフォーム: 図形 36">
              <a:extLst>
                <a:ext uri="{FF2B5EF4-FFF2-40B4-BE49-F238E27FC236}">
                  <a16:creationId xmlns:a16="http://schemas.microsoft.com/office/drawing/2014/main" id="{C7CB1F95-BFFE-4815-B2A7-E1345D1ED3DF}"/>
                </a:ext>
              </a:extLst>
            </p:cNvPr>
            <p:cNvSpPr/>
            <p:nvPr/>
          </p:nvSpPr>
          <p:spPr>
            <a:xfrm>
              <a:off x="6536997" y="3914762"/>
              <a:ext cx="213053" cy="347740"/>
            </a:xfrm>
            <a:custGeom>
              <a:avLst/>
              <a:gdLst>
                <a:gd name="connsiteX0" fmla="*/ 213053 w 213053"/>
                <a:gd name="connsiteY0" fmla="*/ 13 h 347740"/>
                <a:gd name="connsiteX1" fmla="*/ 92403 w 213053"/>
                <a:gd name="connsiteY1" fmla="*/ 180988 h 347740"/>
                <a:gd name="connsiteX2" fmla="*/ 24141 w 213053"/>
                <a:gd name="connsiteY2" fmla="*/ 260363 h 347740"/>
                <a:gd name="connsiteX3" fmla="*/ 328 w 213053"/>
                <a:gd name="connsiteY3" fmla="*/ 347676 h 347740"/>
                <a:gd name="connsiteX4" fmla="*/ 38428 w 213053"/>
                <a:gd name="connsiteY4" fmla="*/ 273063 h 347740"/>
                <a:gd name="connsiteX5" fmla="*/ 90816 w 213053"/>
                <a:gd name="connsiteY5" fmla="*/ 190513 h 347740"/>
                <a:gd name="connsiteX6" fmla="*/ 213053 w 213053"/>
                <a:gd name="connsiteY6" fmla="*/ 13 h 347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3053" h="347740">
                  <a:moveTo>
                    <a:pt x="213053" y="13"/>
                  </a:moveTo>
                  <a:cubicBezTo>
                    <a:pt x="213317" y="-1574"/>
                    <a:pt x="123888" y="137596"/>
                    <a:pt x="92403" y="180988"/>
                  </a:cubicBezTo>
                  <a:cubicBezTo>
                    <a:pt x="60918" y="224380"/>
                    <a:pt x="39487" y="232582"/>
                    <a:pt x="24141" y="260363"/>
                  </a:cubicBezTo>
                  <a:cubicBezTo>
                    <a:pt x="8795" y="288144"/>
                    <a:pt x="-2053" y="345559"/>
                    <a:pt x="328" y="347676"/>
                  </a:cubicBezTo>
                  <a:cubicBezTo>
                    <a:pt x="2709" y="349793"/>
                    <a:pt x="23347" y="299257"/>
                    <a:pt x="38428" y="273063"/>
                  </a:cubicBezTo>
                  <a:cubicBezTo>
                    <a:pt x="53509" y="246869"/>
                    <a:pt x="63035" y="232846"/>
                    <a:pt x="90816" y="190513"/>
                  </a:cubicBezTo>
                  <a:cubicBezTo>
                    <a:pt x="118597" y="148180"/>
                    <a:pt x="212789" y="1600"/>
                    <a:pt x="213053" y="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フリーフォーム: 図形 37">
              <a:extLst>
                <a:ext uri="{FF2B5EF4-FFF2-40B4-BE49-F238E27FC236}">
                  <a16:creationId xmlns:a16="http://schemas.microsoft.com/office/drawing/2014/main" id="{9844D199-2092-4C42-9FE7-DB6FF4F45DDA}"/>
                </a:ext>
              </a:extLst>
            </p:cNvPr>
            <p:cNvSpPr/>
            <p:nvPr/>
          </p:nvSpPr>
          <p:spPr>
            <a:xfrm>
              <a:off x="6135752" y="4136859"/>
              <a:ext cx="87248" cy="251768"/>
            </a:xfrm>
            <a:custGeom>
              <a:avLst/>
              <a:gdLst>
                <a:gd name="connsiteX0" fmla="*/ 87248 w 87248"/>
                <a:gd name="connsiteY0" fmla="*/ 166 h 251768"/>
                <a:gd name="connsiteX1" fmla="*/ 18986 w 87248"/>
                <a:gd name="connsiteY1" fmla="*/ 85891 h 251768"/>
                <a:gd name="connsiteX2" fmla="*/ 1523 w 87248"/>
                <a:gd name="connsiteY2" fmla="*/ 128754 h 251768"/>
                <a:gd name="connsiteX3" fmla="*/ 6286 w 87248"/>
                <a:gd name="connsiteY3" fmla="*/ 176379 h 251768"/>
                <a:gd name="connsiteX4" fmla="*/ 49148 w 87248"/>
                <a:gd name="connsiteY4" fmla="*/ 250991 h 251768"/>
                <a:gd name="connsiteX5" fmla="*/ 25336 w 87248"/>
                <a:gd name="connsiteY5" fmla="*/ 212891 h 251768"/>
                <a:gd name="connsiteX6" fmla="*/ 14223 w 87248"/>
                <a:gd name="connsiteY6" fmla="*/ 173204 h 251768"/>
                <a:gd name="connsiteX7" fmla="*/ 9461 w 87248"/>
                <a:gd name="connsiteY7" fmla="*/ 143041 h 251768"/>
                <a:gd name="connsiteX8" fmla="*/ 20573 w 87248"/>
                <a:gd name="connsiteY8" fmla="*/ 109704 h 251768"/>
                <a:gd name="connsiteX9" fmla="*/ 87248 w 87248"/>
                <a:gd name="connsiteY9" fmla="*/ 166 h 2517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7248" h="251768">
                  <a:moveTo>
                    <a:pt x="87248" y="166"/>
                  </a:moveTo>
                  <a:cubicBezTo>
                    <a:pt x="86984" y="-3803"/>
                    <a:pt x="33273" y="64460"/>
                    <a:pt x="18986" y="85891"/>
                  </a:cubicBezTo>
                  <a:cubicBezTo>
                    <a:pt x="4699" y="107322"/>
                    <a:pt x="3640" y="113673"/>
                    <a:pt x="1523" y="128754"/>
                  </a:cubicBezTo>
                  <a:cubicBezTo>
                    <a:pt x="-594" y="143835"/>
                    <a:pt x="-1651" y="156006"/>
                    <a:pt x="6286" y="176379"/>
                  </a:cubicBezTo>
                  <a:cubicBezTo>
                    <a:pt x="14223" y="196752"/>
                    <a:pt x="45973" y="244906"/>
                    <a:pt x="49148" y="250991"/>
                  </a:cubicBezTo>
                  <a:cubicBezTo>
                    <a:pt x="52323" y="257076"/>
                    <a:pt x="31157" y="225855"/>
                    <a:pt x="25336" y="212891"/>
                  </a:cubicBezTo>
                  <a:cubicBezTo>
                    <a:pt x="19515" y="199927"/>
                    <a:pt x="16869" y="184846"/>
                    <a:pt x="14223" y="173204"/>
                  </a:cubicBezTo>
                  <a:cubicBezTo>
                    <a:pt x="11577" y="161562"/>
                    <a:pt x="8403" y="153624"/>
                    <a:pt x="9461" y="143041"/>
                  </a:cubicBezTo>
                  <a:cubicBezTo>
                    <a:pt x="10519" y="132458"/>
                    <a:pt x="9460" y="130606"/>
                    <a:pt x="20573" y="109704"/>
                  </a:cubicBezTo>
                  <a:cubicBezTo>
                    <a:pt x="31685" y="88802"/>
                    <a:pt x="87512" y="4135"/>
                    <a:pt x="87248" y="16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フリーフォーム: 図形 38">
              <a:extLst>
                <a:ext uri="{FF2B5EF4-FFF2-40B4-BE49-F238E27FC236}">
                  <a16:creationId xmlns:a16="http://schemas.microsoft.com/office/drawing/2014/main" id="{CC9F9DAD-2392-489A-BE5B-6CBF4D282A9D}"/>
                </a:ext>
              </a:extLst>
            </p:cNvPr>
            <p:cNvSpPr/>
            <p:nvPr/>
          </p:nvSpPr>
          <p:spPr>
            <a:xfrm>
              <a:off x="6513320" y="4392410"/>
              <a:ext cx="101898" cy="151086"/>
            </a:xfrm>
            <a:custGeom>
              <a:avLst/>
              <a:gdLst>
                <a:gd name="connsiteX0" fmla="*/ 101793 w 101898"/>
                <a:gd name="connsiteY0" fmla="*/ 203 h 151086"/>
                <a:gd name="connsiteX1" fmla="*/ 84330 w 101898"/>
                <a:gd name="connsiteY1" fmla="*/ 79578 h 151086"/>
                <a:gd name="connsiteX2" fmla="*/ 193 w 101898"/>
                <a:gd name="connsiteY2" fmla="*/ 151015 h 151086"/>
                <a:gd name="connsiteX3" fmla="*/ 62105 w 101898"/>
                <a:gd name="connsiteY3" fmla="*/ 92278 h 151086"/>
                <a:gd name="connsiteX4" fmla="*/ 90680 w 101898"/>
                <a:gd name="connsiteY4" fmla="*/ 57353 h 151086"/>
                <a:gd name="connsiteX5" fmla="*/ 101793 w 101898"/>
                <a:gd name="connsiteY5" fmla="*/ 203 h 151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1898" h="151086">
                  <a:moveTo>
                    <a:pt x="101793" y="203"/>
                  </a:moveTo>
                  <a:cubicBezTo>
                    <a:pt x="100735" y="3907"/>
                    <a:pt x="101263" y="54443"/>
                    <a:pt x="84330" y="79578"/>
                  </a:cubicBezTo>
                  <a:cubicBezTo>
                    <a:pt x="67397" y="104713"/>
                    <a:pt x="3897" y="148898"/>
                    <a:pt x="193" y="151015"/>
                  </a:cubicBezTo>
                  <a:cubicBezTo>
                    <a:pt x="-3511" y="153132"/>
                    <a:pt x="47024" y="107888"/>
                    <a:pt x="62105" y="92278"/>
                  </a:cubicBezTo>
                  <a:cubicBezTo>
                    <a:pt x="77186" y="76668"/>
                    <a:pt x="85653" y="70318"/>
                    <a:pt x="90680" y="57353"/>
                  </a:cubicBezTo>
                  <a:cubicBezTo>
                    <a:pt x="95707" y="44388"/>
                    <a:pt x="102851" y="-3501"/>
                    <a:pt x="101793" y="20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フリーフォーム: 図形 39">
              <a:extLst>
                <a:ext uri="{FF2B5EF4-FFF2-40B4-BE49-F238E27FC236}">
                  <a16:creationId xmlns:a16="http://schemas.microsoft.com/office/drawing/2014/main" id="{AB1EC8A3-2DFD-467B-AF1D-A64471225A61}"/>
                </a:ext>
              </a:extLst>
            </p:cNvPr>
            <p:cNvSpPr/>
            <p:nvPr/>
          </p:nvSpPr>
          <p:spPr>
            <a:xfrm>
              <a:off x="6208602" y="4352679"/>
              <a:ext cx="145093" cy="100259"/>
            </a:xfrm>
            <a:custGeom>
              <a:avLst/>
              <a:gdLst>
                <a:gd name="connsiteX0" fmla="*/ 111 w 145093"/>
                <a:gd name="connsiteY0" fmla="*/ 14534 h 100259"/>
                <a:gd name="connsiteX1" fmla="*/ 92186 w 145093"/>
                <a:gd name="connsiteY1" fmla="*/ 6596 h 100259"/>
                <a:gd name="connsiteX2" fmla="*/ 111236 w 145093"/>
                <a:gd name="connsiteY2" fmla="*/ 22471 h 100259"/>
                <a:gd name="connsiteX3" fmla="*/ 144573 w 145093"/>
                <a:gd name="connsiteY3" fmla="*/ 100259 h 100259"/>
                <a:gd name="connsiteX4" fmla="*/ 130286 w 145093"/>
                <a:gd name="connsiteY4" fmla="*/ 22471 h 100259"/>
                <a:gd name="connsiteX5" fmla="*/ 112823 w 145093"/>
                <a:gd name="connsiteY5" fmla="*/ 246 h 100259"/>
                <a:gd name="connsiteX6" fmla="*/ 111 w 145093"/>
                <a:gd name="connsiteY6" fmla="*/ 14534 h 100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093" h="100259">
                  <a:moveTo>
                    <a:pt x="111" y="14534"/>
                  </a:moveTo>
                  <a:cubicBezTo>
                    <a:pt x="-3328" y="15592"/>
                    <a:pt x="73665" y="5273"/>
                    <a:pt x="92186" y="6596"/>
                  </a:cubicBezTo>
                  <a:cubicBezTo>
                    <a:pt x="110707" y="7919"/>
                    <a:pt x="102505" y="6860"/>
                    <a:pt x="111236" y="22471"/>
                  </a:cubicBezTo>
                  <a:cubicBezTo>
                    <a:pt x="119967" y="38082"/>
                    <a:pt x="141398" y="100259"/>
                    <a:pt x="144573" y="100259"/>
                  </a:cubicBezTo>
                  <a:cubicBezTo>
                    <a:pt x="147748" y="100259"/>
                    <a:pt x="135578" y="39140"/>
                    <a:pt x="130286" y="22471"/>
                  </a:cubicBezTo>
                  <a:cubicBezTo>
                    <a:pt x="124994" y="5802"/>
                    <a:pt x="133461" y="2627"/>
                    <a:pt x="112823" y="246"/>
                  </a:cubicBezTo>
                  <a:cubicBezTo>
                    <a:pt x="92186" y="-2135"/>
                    <a:pt x="3550" y="13476"/>
                    <a:pt x="111" y="145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フリーフォーム: 図形 40">
              <a:extLst>
                <a:ext uri="{FF2B5EF4-FFF2-40B4-BE49-F238E27FC236}">
                  <a16:creationId xmlns:a16="http://schemas.microsoft.com/office/drawing/2014/main" id="{A82AC4D6-1C02-4173-A949-40AD4D16A16A}"/>
                </a:ext>
              </a:extLst>
            </p:cNvPr>
            <p:cNvSpPr/>
            <p:nvPr/>
          </p:nvSpPr>
          <p:spPr>
            <a:xfrm>
              <a:off x="6321410" y="4505310"/>
              <a:ext cx="198674" cy="44517"/>
            </a:xfrm>
            <a:custGeom>
              <a:avLst/>
              <a:gdLst>
                <a:gd name="connsiteX0" fmla="*/ 15 w 198674"/>
                <a:gd name="connsiteY0" fmla="*/ 15 h 44517"/>
                <a:gd name="connsiteX1" fmla="*/ 112728 w 198674"/>
                <a:gd name="connsiteY1" fmla="*/ 38115 h 44517"/>
                <a:gd name="connsiteX2" fmla="*/ 165115 w 198674"/>
                <a:gd name="connsiteY2" fmla="*/ 44465 h 44517"/>
                <a:gd name="connsiteX3" fmla="*/ 198453 w 198674"/>
                <a:gd name="connsiteY3" fmla="*/ 38115 h 44517"/>
                <a:gd name="connsiteX4" fmla="*/ 149240 w 198674"/>
                <a:gd name="connsiteY4" fmla="*/ 38115 h 44517"/>
                <a:gd name="connsiteX5" fmla="*/ 120665 w 198674"/>
                <a:gd name="connsiteY5" fmla="*/ 33353 h 44517"/>
                <a:gd name="connsiteX6" fmla="*/ 15 w 198674"/>
                <a:gd name="connsiteY6" fmla="*/ 15 h 445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8674" h="44517">
                  <a:moveTo>
                    <a:pt x="15" y="15"/>
                  </a:moveTo>
                  <a:cubicBezTo>
                    <a:pt x="-1308" y="809"/>
                    <a:pt x="85211" y="30707"/>
                    <a:pt x="112728" y="38115"/>
                  </a:cubicBezTo>
                  <a:cubicBezTo>
                    <a:pt x="140245" y="45523"/>
                    <a:pt x="150828" y="44465"/>
                    <a:pt x="165115" y="44465"/>
                  </a:cubicBezTo>
                  <a:cubicBezTo>
                    <a:pt x="179402" y="44465"/>
                    <a:pt x="201099" y="39173"/>
                    <a:pt x="198453" y="38115"/>
                  </a:cubicBezTo>
                  <a:cubicBezTo>
                    <a:pt x="195807" y="37057"/>
                    <a:pt x="162205" y="38909"/>
                    <a:pt x="149240" y="38115"/>
                  </a:cubicBezTo>
                  <a:cubicBezTo>
                    <a:pt x="136275" y="37321"/>
                    <a:pt x="139980" y="37322"/>
                    <a:pt x="120665" y="33353"/>
                  </a:cubicBezTo>
                  <a:cubicBezTo>
                    <a:pt x="101350" y="29384"/>
                    <a:pt x="1338" y="-779"/>
                    <a:pt x="15" y="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フリーフォーム: 図形 41">
              <a:extLst>
                <a:ext uri="{FF2B5EF4-FFF2-40B4-BE49-F238E27FC236}">
                  <a16:creationId xmlns:a16="http://schemas.microsoft.com/office/drawing/2014/main" id="{6D4FC25A-2D16-4ED0-BFA8-49A7D308BC40}"/>
                </a:ext>
              </a:extLst>
            </p:cNvPr>
            <p:cNvSpPr/>
            <p:nvPr/>
          </p:nvSpPr>
          <p:spPr>
            <a:xfrm>
              <a:off x="6368922" y="4202109"/>
              <a:ext cx="63886" cy="115897"/>
            </a:xfrm>
            <a:custGeom>
              <a:avLst/>
              <a:gdLst>
                <a:gd name="connsiteX0" fmla="*/ 9653 w 63886"/>
                <a:gd name="connsiteY0" fmla="*/ 4 h 115897"/>
                <a:gd name="connsiteX1" fmla="*/ 46166 w 63886"/>
                <a:gd name="connsiteY1" fmla="*/ 65091 h 115897"/>
                <a:gd name="connsiteX2" fmla="*/ 128 w 63886"/>
                <a:gd name="connsiteY2" fmla="*/ 115891 h 115897"/>
                <a:gd name="connsiteX3" fmla="*/ 63628 w 63886"/>
                <a:gd name="connsiteY3" fmla="*/ 68266 h 115897"/>
                <a:gd name="connsiteX4" fmla="*/ 9653 w 63886"/>
                <a:gd name="connsiteY4" fmla="*/ 4 h 115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886" h="115897">
                  <a:moveTo>
                    <a:pt x="9653" y="4"/>
                  </a:moveTo>
                  <a:cubicBezTo>
                    <a:pt x="6743" y="-525"/>
                    <a:pt x="47753" y="45777"/>
                    <a:pt x="46166" y="65091"/>
                  </a:cubicBezTo>
                  <a:cubicBezTo>
                    <a:pt x="44579" y="84405"/>
                    <a:pt x="-2782" y="115362"/>
                    <a:pt x="128" y="115891"/>
                  </a:cubicBezTo>
                  <a:cubicBezTo>
                    <a:pt x="3038" y="116420"/>
                    <a:pt x="59130" y="83347"/>
                    <a:pt x="63628" y="68266"/>
                  </a:cubicBezTo>
                  <a:cubicBezTo>
                    <a:pt x="68126" y="53185"/>
                    <a:pt x="12563" y="533"/>
                    <a:pt x="9653" y="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フリーフォーム: 図形 42">
              <a:extLst>
                <a:ext uri="{FF2B5EF4-FFF2-40B4-BE49-F238E27FC236}">
                  <a16:creationId xmlns:a16="http://schemas.microsoft.com/office/drawing/2014/main" id="{C58124E2-6870-4DF8-BC26-6ABC8184E145}"/>
                </a:ext>
              </a:extLst>
            </p:cNvPr>
            <p:cNvSpPr/>
            <p:nvPr/>
          </p:nvSpPr>
          <p:spPr>
            <a:xfrm>
              <a:off x="6416671" y="4325927"/>
              <a:ext cx="95263" cy="71514"/>
            </a:xfrm>
            <a:custGeom>
              <a:avLst/>
              <a:gdLst>
                <a:gd name="connsiteX0" fmla="*/ 95254 w 95263"/>
                <a:gd name="connsiteY0" fmla="*/ 11 h 71514"/>
                <a:gd name="connsiteX1" fmla="*/ 58742 w 95263"/>
                <a:gd name="connsiteY1" fmla="*/ 53986 h 71514"/>
                <a:gd name="connsiteX2" fmla="*/ 4 w 95263"/>
                <a:gd name="connsiteY2" fmla="*/ 71448 h 71514"/>
                <a:gd name="connsiteX3" fmla="*/ 55567 w 95263"/>
                <a:gd name="connsiteY3" fmla="*/ 49223 h 71514"/>
                <a:gd name="connsiteX4" fmla="*/ 95254 w 95263"/>
                <a:gd name="connsiteY4" fmla="*/ 11 h 71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63" h="71514">
                  <a:moveTo>
                    <a:pt x="95254" y="11"/>
                  </a:moveTo>
                  <a:cubicBezTo>
                    <a:pt x="95783" y="805"/>
                    <a:pt x="74617" y="42080"/>
                    <a:pt x="58742" y="53986"/>
                  </a:cubicBezTo>
                  <a:cubicBezTo>
                    <a:pt x="42867" y="65892"/>
                    <a:pt x="533" y="72242"/>
                    <a:pt x="4" y="71448"/>
                  </a:cubicBezTo>
                  <a:cubicBezTo>
                    <a:pt x="-525" y="70654"/>
                    <a:pt x="41809" y="57690"/>
                    <a:pt x="55567" y="49223"/>
                  </a:cubicBezTo>
                  <a:cubicBezTo>
                    <a:pt x="69325" y="40756"/>
                    <a:pt x="94725" y="-783"/>
                    <a:pt x="95254" y="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フリーフォーム: 図形 43">
              <a:extLst>
                <a:ext uri="{FF2B5EF4-FFF2-40B4-BE49-F238E27FC236}">
                  <a16:creationId xmlns:a16="http://schemas.microsoft.com/office/drawing/2014/main" id="{01ED337F-4218-4922-9A27-2C7C55077E77}"/>
                </a:ext>
              </a:extLst>
            </p:cNvPr>
            <p:cNvSpPr/>
            <p:nvPr/>
          </p:nvSpPr>
          <p:spPr>
            <a:xfrm>
              <a:off x="6402378" y="4427526"/>
              <a:ext cx="121326" cy="74732"/>
            </a:xfrm>
            <a:custGeom>
              <a:avLst/>
              <a:gdLst>
                <a:gd name="connsiteX0" fmla="*/ 10 w 121326"/>
                <a:gd name="connsiteY0" fmla="*/ 38112 h 74732"/>
                <a:gd name="connsiteX1" fmla="*/ 98435 w 121326"/>
                <a:gd name="connsiteY1" fmla="*/ 74624 h 74732"/>
                <a:gd name="connsiteX2" fmla="*/ 111135 w 121326"/>
                <a:gd name="connsiteY2" fmla="*/ 47637 h 74732"/>
                <a:gd name="connsiteX3" fmla="*/ 120660 w 121326"/>
                <a:gd name="connsiteY3" fmla="*/ 12 h 74732"/>
                <a:gd name="connsiteX4" fmla="*/ 92085 w 121326"/>
                <a:gd name="connsiteY4" fmla="*/ 52399 h 74732"/>
                <a:gd name="connsiteX5" fmla="*/ 10 w 121326"/>
                <a:gd name="connsiteY5" fmla="*/ 38112 h 74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1326" h="74732">
                  <a:moveTo>
                    <a:pt x="10" y="38112"/>
                  </a:moveTo>
                  <a:cubicBezTo>
                    <a:pt x="1068" y="41816"/>
                    <a:pt x="79914" y="73037"/>
                    <a:pt x="98435" y="74624"/>
                  </a:cubicBezTo>
                  <a:cubicBezTo>
                    <a:pt x="116956" y="76211"/>
                    <a:pt x="107431" y="60072"/>
                    <a:pt x="111135" y="47637"/>
                  </a:cubicBezTo>
                  <a:cubicBezTo>
                    <a:pt x="114839" y="35202"/>
                    <a:pt x="123835" y="-782"/>
                    <a:pt x="120660" y="12"/>
                  </a:cubicBezTo>
                  <a:cubicBezTo>
                    <a:pt x="117485" y="806"/>
                    <a:pt x="107960" y="44462"/>
                    <a:pt x="92085" y="52399"/>
                  </a:cubicBezTo>
                  <a:cubicBezTo>
                    <a:pt x="76210" y="60336"/>
                    <a:pt x="-1048" y="34408"/>
                    <a:pt x="10" y="381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フリーフォーム: 図形 44">
              <a:extLst>
                <a:ext uri="{FF2B5EF4-FFF2-40B4-BE49-F238E27FC236}">
                  <a16:creationId xmlns:a16="http://schemas.microsoft.com/office/drawing/2014/main" id="{B170F924-C98A-4BA9-A60B-81BA9B5BB68B}"/>
                </a:ext>
              </a:extLst>
            </p:cNvPr>
            <p:cNvSpPr/>
            <p:nvPr/>
          </p:nvSpPr>
          <p:spPr>
            <a:xfrm>
              <a:off x="6419247" y="4511675"/>
              <a:ext cx="161118" cy="91861"/>
            </a:xfrm>
            <a:custGeom>
              <a:avLst/>
              <a:gdLst>
                <a:gd name="connsiteX0" fmla="*/ 160941 w 161118"/>
                <a:gd name="connsiteY0" fmla="*/ 0 h 91861"/>
                <a:gd name="connsiteX1" fmla="*/ 141891 w 161118"/>
                <a:gd name="connsiteY1" fmla="*/ 65088 h 91861"/>
                <a:gd name="connsiteX2" fmla="*/ 92678 w 161118"/>
                <a:gd name="connsiteY2" fmla="*/ 85725 h 91861"/>
                <a:gd name="connsiteX3" fmla="*/ 14891 w 161118"/>
                <a:gd name="connsiteY3" fmla="*/ 90488 h 91861"/>
                <a:gd name="connsiteX4" fmla="*/ 6953 w 161118"/>
                <a:gd name="connsiteY4" fmla="*/ 90488 h 91861"/>
                <a:gd name="connsiteX5" fmla="*/ 92678 w 161118"/>
                <a:gd name="connsiteY5" fmla="*/ 74613 h 91861"/>
                <a:gd name="connsiteX6" fmla="*/ 132366 w 161118"/>
                <a:gd name="connsiteY6" fmla="*/ 63500 h 91861"/>
                <a:gd name="connsiteX7" fmla="*/ 160941 w 161118"/>
                <a:gd name="connsiteY7" fmla="*/ 0 h 9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1118" h="91861">
                  <a:moveTo>
                    <a:pt x="160941" y="0"/>
                  </a:moveTo>
                  <a:cubicBezTo>
                    <a:pt x="162529" y="265"/>
                    <a:pt x="153268" y="50801"/>
                    <a:pt x="141891" y="65088"/>
                  </a:cubicBezTo>
                  <a:cubicBezTo>
                    <a:pt x="130514" y="79375"/>
                    <a:pt x="113845" y="81492"/>
                    <a:pt x="92678" y="85725"/>
                  </a:cubicBezTo>
                  <a:cubicBezTo>
                    <a:pt x="71511" y="89958"/>
                    <a:pt x="29178" y="89694"/>
                    <a:pt x="14891" y="90488"/>
                  </a:cubicBezTo>
                  <a:cubicBezTo>
                    <a:pt x="604" y="91282"/>
                    <a:pt x="-6012" y="93134"/>
                    <a:pt x="6953" y="90488"/>
                  </a:cubicBezTo>
                  <a:cubicBezTo>
                    <a:pt x="19917" y="87842"/>
                    <a:pt x="71776" y="79111"/>
                    <a:pt x="92678" y="74613"/>
                  </a:cubicBezTo>
                  <a:cubicBezTo>
                    <a:pt x="113580" y="70115"/>
                    <a:pt x="123105" y="71702"/>
                    <a:pt x="132366" y="63500"/>
                  </a:cubicBezTo>
                  <a:cubicBezTo>
                    <a:pt x="141626" y="55298"/>
                    <a:pt x="159353" y="-265"/>
                    <a:pt x="160941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フリーフォーム: 図形 45">
              <a:extLst>
                <a:ext uri="{FF2B5EF4-FFF2-40B4-BE49-F238E27FC236}">
                  <a16:creationId xmlns:a16="http://schemas.microsoft.com/office/drawing/2014/main" id="{27A86CE8-DD21-4797-B684-B8A6236FBAE0}"/>
                </a:ext>
              </a:extLst>
            </p:cNvPr>
            <p:cNvSpPr/>
            <p:nvPr/>
          </p:nvSpPr>
          <p:spPr>
            <a:xfrm>
              <a:off x="6265677" y="4146357"/>
              <a:ext cx="90180" cy="24081"/>
            </a:xfrm>
            <a:custGeom>
              <a:avLst/>
              <a:gdLst>
                <a:gd name="connsiteX0" fmla="*/ 186 w 90180"/>
                <a:gd name="connsiteY0" fmla="*/ 193 h 24081"/>
                <a:gd name="connsiteX1" fmla="*/ 73211 w 90180"/>
                <a:gd name="connsiteY1" fmla="*/ 6543 h 24081"/>
                <a:gd name="connsiteX2" fmla="*/ 89086 w 90180"/>
                <a:gd name="connsiteY2" fmla="*/ 24006 h 24081"/>
                <a:gd name="connsiteX3" fmla="*/ 52573 w 90180"/>
                <a:gd name="connsiteY3" fmla="*/ 12893 h 24081"/>
                <a:gd name="connsiteX4" fmla="*/ 186 w 90180"/>
                <a:gd name="connsiteY4" fmla="*/ 193 h 24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180" h="24081">
                  <a:moveTo>
                    <a:pt x="186" y="193"/>
                  </a:moveTo>
                  <a:cubicBezTo>
                    <a:pt x="3625" y="-865"/>
                    <a:pt x="58394" y="2574"/>
                    <a:pt x="73211" y="6543"/>
                  </a:cubicBezTo>
                  <a:cubicBezTo>
                    <a:pt x="88028" y="10512"/>
                    <a:pt x="92525" y="22948"/>
                    <a:pt x="89086" y="24006"/>
                  </a:cubicBezTo>
                  <a:cubicBezTo>
                    <a:pt x="85647" y="25064"/>
                    <a:pt x="63156" y="14745"/>
                    <a:pt x="52573" y="12893"/>
                  </a:cubicBezTo>
                  <a:cubicBezTo>
                    <a:pt x="41990" y="11041"/>
                    <a:pt x="-3253" y="1251"/>
                    <a:pt x="186" y="19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フリーフォーム: 図形 46">
              <a:extLst>
                <a:ext uri="{FF2B5EF4-FFF2-40B4-BE49-F238E27FC236}">
                  <a16:creationId xmlns:a16="http://schemas.microsoft.com/office/drawing/2014/main" id="{BF49CA71-B169-4864-B689-D56CDAE21742}"/>
                </a:ext>
              </a:extLst>
            </p:cNvPr>
            <p:cNvSpPr/>
            <p:nvPr/>
          </p:nvSpPr>
          <p:spPr>
            <a:xfrm>
              <a:off x="6217099" y="4498857"/>
              <a:ext cx="74255" cy="115820"/>
            </a:xfrm>
            <a:custGeom>
              <a:avLst/>
              <a:gdLst>
                <a:gd name="connsiteX0" fmla="*/ 72576 w 74255"/>
                <a:gd name="connsiteY0" fmla="*/ 118 h 115820"/>
                <a:gd name="connsiteX1" fmla="*/ 13839 w 74255"/>
                <a:gd name="connsiteY1" fmla="*/ 101718 h 115820"/>
                <a:gd name="connsiteX2" fmla="*/ 2726 w 74255"/>
                <a:gd name="connsiteY2" fmla="*/ 112831 h 115820"/>
                <a:gd name="connsiteX3" fmla="*/ 53526 w 74255"/>
                <a:gd name="connsiteY3" fmla="*/ 81081 h 115820"/>
                <a:gd name="connsiteX4" fmla="*/ 72576 w 74255"/>
                <a:gd name="connsiteY4" fmla="*/ 118 h 115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255" h="115820">
                  <a:moveTo>
                    <a:pt x="72576" y="118"/>
                  </a:moveTo>
                  <a:cubicBezTo>
                    <a:pt x="65962" y="3557"/>
                    <a:pt x="25481" y="82933"/>
                    <a:pt x="13839" y="101718"/>
                  </a:cubicBezTo>
                  <a:cubicBezTo>
                    <a:pt x="2197" y="120503"/>
                    <a:pt x="-3888" y="116270"/>
                    <a:pt x="2726" y="112831"/>
                  </a:cubicBezTo>
                  <a:cubicBezTo>
                    <a:pt x="9340" y="109392"/>
                    <a:pt x="42149" y="92723"/>
                    <a:pt x="53526" y="81081"/>
                  </a:cubicBezTo>
                  <a:cubicBezTo>
                    <a:pt x="64903" y="69439"/>
                    <a:pt x="79190" y="-3321"/>
                    <a:pt x="72576" y="1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フリーフォーム: 図形 47">
              <a:extLst>
                <a:ext uri="{FF2B5EF4-FFF2-40B4-BE49-F238E27FC236}">
                  <a16:creationId xmlns:a16="http://schemas.microsoft.com/office/drawing/2014/main" id="{767872BB-2F90-4530-B0FF-577DCE22650A}"/>
                </a:ext>
              </a:extLst>
            </p:cNvPr>
            <p:cNvSpPr/>
            <p:nvPr/>
          </p:nvSpPr>
          <p:spPr>
            <a:xfrm>
              <a:off x="6284863" y="4579722"/>
              <a:ext cx="47697" cy="93549"/>
            </a:xfrm>
            <a:custGeom>
              <a:avLst/>
              <a:gdLst>
                <a:gd name="connsiteX0" fmla="*/ 47675 w 47697"/>
                <a:gd name="connsiteY0" fmla="*/ 216 h 93549"/>
                <a:gd name="connsiteX1" fmla="*/ 15925 w 47697"/>
                <a:gd name="connsiteY1" fmla="*/ 76416 h 93549"/>
                <a:gd name="connsiteX2" fmla="*/ 50 w 47697"/>
                <a:gd name="connsiteY2" fmla="*/ 92291 h 93549"/>
                <a:gd name="connsiteX3" fmla="*/ 20687 w 47697"/>
                <a:gd name="connsiteY3" fmla="*/ 54191 h 93549"/>
                <a:gd name="connsiteX4" fmla="*/ 47675 w 47697"/>
                <a:gd name="connsiteY4" fmla="*/ 216 h 93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97" h="93549">
                  <a:moveTo>
                    <a:pt x="47675" y="216"/>
                  </a:moveTo>
                  <a:cubicBezTo>
                    <a:pt x="46881" y="3920"/>
                    <a:pt x="23862" y="61070"/>
                    <a:pt x="15925" y="76416"/>
                  </a:cubicBezTo>
                  <a:cubicBezTo>
                    <a:pt x="7988" y="91762"/>
                    <a:pt x="-744" y="95995"/>
                    <a:pt x="50" y="92291"/>
                  </a:cubicBezTo>
                  <a:cubicBezTo>
                    <a:pt x="844" y="88587"/>
                    <a:pt x="13543" y="66891"/>
                    <a:pt x="20687" y="54191"/>
                  </a:cubicBezTo>
                  <a:cubicBezTo>
                    <a:pt x="27831" y="41491"/>
                    <a:pt x="48469" y="-3488"/>
                    <a:pt x="47675" y="21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フリーフォーム: 図形 48">
              <a:extLst>
                <a:ext uri="{FF2B5EF4-FFF2-40B4-BE49-F238E27FC236}">
                  <a16:creationId xmlns:a16="http://schemas.microsoft.com/office/drawing/2014/main" id="{2A69FEEE-2397-427A-B5A4-D5B78C510AA1}"/>
                </a:ext>
              </a:extLst>
            </p:cNvPr>
            <p:cNvSpPr/>
            <p:nvPr/>
          </p:nvSpPr>
          <p:spPr>
            <a:xfrm>
              <a:off x="5716211" y="4459263"/>
              <a:ext cx="464042" cy="265464"/>
            </a:xfrm>
            <a:custGeom>
              <a:avLst/>
              <a:gdLst>
                <a:gd name="connsiteX0" fmla="*/ 377 w 464042"/>
                <a:gd name="connsiteY0" fmla="*/ 25 h 265464"/>
                <a:gd name="connsiteX1" fmla="*/ 128964 w 464042"/>
                <a:gd name="connsiteY1" fmla="*/ 55587 h 265464"/>
                <a:gd name="connsiteX2" fmla="*/ 244852 w 464042"/>
                <a:gd name="connsiteY2" fmla="*/ 98450 h 265464"/>
                <a:gd name="connsiteX3" fmla="*/ 373439 w 464042"/>
                <a:gd name="connsiteY3" fmla="*/ 147662 h 265464"/>
                <a:gd name="connsiteX4" fmla="*/ 424239 w 464042"/>
                <a:gd name="connsiteY4" fmla="*/ 185762 h 265464"/>
                <a:gd name="connsiteX5" fmla="*/ 463927 w 464042"/>
                <a:gd name="connsiteY5" fmla="*/ 265137 h 265464"/>
                <a:gd name="connsiteX6" fmla="*/ 435352 w 464042"/>
                <a:gd name="connsiteY6" fmla="*/ 212750 h 265464"/>
                <a:gd name="connsiteX7" fmla="*/ 406777 w 464042"/>
                <a:gd name="connsiteY7" fmla="*/ 182587 h 265464"/>
                <a:gd name="connsiteX8" fmla="*/ 348039 w 464042"/>
                <a:gd name="connsiteY8" fmla="*/ 154012 h 265464"/>
                <a:gd name="connsiteX9" fmla="*/ 279777 w 464042"/>
                <a:gd name="connsiteY9" fmla="*/ 128612 h 265464"/>
                <a:gd name="connsiteX10" fmla="*/ 95627 w 464042"/>
                <a:gd name="connsiteY10" fmla="*/ 49237 h 265464"/>
                <a:gd name="connsiteX11" fmla="*/ 377 w 464042"/>
                <a:gd name="connsiteY11" fmla="*/ 25 h 265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4042" h="265464">
                  <a:moveTo>
                    <a:pt x="377" y="25"/>
                  </a:moveTo>
                  <a:cubicBezTo>
                    <a:pt x="5933" y="1083"/>
                    <a:pt x="88218" y="39183"/>
                    <a:pt x="128964" y="55587"/>
                  </a:cubicBezTo>
                  <a:cubicBezTo>
                    <a:pt x="169710" y="71991"/>
                    <a:pt x="244852" y="98450"/>
                    <a:pt x="244852" y="98450"/>
                  </a:cubicBezTo>
                  <a:cubicBezTo>
                    <a:pt x="285598" y="113796"/>
                    <a:pt x="343541" y="133110"/>
                    <a:pt x="373439" y="147662"/>
                  </a:cubicBezTo>
                  <a:cubicBezTo>
                    <a:pt x="403337" y="162214"/>
                    <a:pt x="409158" y="166183"/>
                    <a:pt x="424239" y="185762"/>
                  </a:cubicBezTo>
                  <a:cubicBezTo>
                    <a:pt x="439320" y="205341"/>
                    <a:pt x="462075" y="260639"/>
                    <a:pt x="463927" y="265137"/>
                  </a:cubicBezTo>
                  <a:cubicBezTo>
                    <a:pt x="465779" y="269635"/>
                    <a:pt x="444877" y="226508"/>
                    <a:pt x="435352" y="212750"/>
                  </a:cubicBezTo>
                  <a:cubicBezTo>
                    <a:pt x="425827" y="198992"/>
                    <a:pt x="421329" y="192377"/>
                    <a:pt x="406777" y="182587"/>
                  </a:cubicBezTo>
                  <a:cubicBezTo>
                    <a:pt x="392225" y="172797"/>
                    <a:pt x="369206" y="163008"/>
                    <a:pt x="348039" y="154012"/>
                  </a:cubicBezTo>
                  <a:cubicBezTo>
                    <a:pt x="326872" y="145016"/>
                    <a:pt x="321846" y="146075"/>
                    <a:pt x="279777" y="128612"/>
                  </a:cubicBezTo>
                  <a:cubicBezTo>
                    <a:pt x="237708" y="111150"/>
                    <a:pt x="139548" y="67493"/>
                    <a:pt x="95627" y="49237"/>
                  </a:cubicBezTo>
                  <a:cubicBezTo>
                    <a:pt x="51706" y="30981"/>
                    <a:pt x="-5179" y="-1033"/>
                    <a:pt x="377" y="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フリーフォーム: 図形 49">
              <a:extLst>
                <a:ext uri="{FF2B5EF4-FFF2-40B4-BE49-F238E27FC236}">
                  <a16:creationId xmlns:a16="http://schemas.microsoft.com/office/drawing/2014/main" id="{EA70C397-B4CE-4809-8D14-45D159B17200}"/>
                </a:ext>
              </a:extLst>
            </p:cNvPr>
            <p:cNvSpPr/>
            <p:nvPr/>
          </p:nvSpPr>
          <p:spPr>
            <a:xfrm>
              <a:off x="6199185" y="4725854"/>
              <a:ext cx="106412" cy="184925"/>
            </a:xfrm>
            <a:custGeom>
              <a:avLst/>
              <a:gdLst>
                <a:gd name="connsiteX0" fmla="*/ 3 w 106412"/>
                <a:gd name="connsiteY0" fmla="*/ 134 h 184925"/>
                <a:gd name="connsiteX1" fmla="*/ 79378 w 106412"/>
                <a:gd name="connsiteY1" fmla="*/ 27121 h 184925"/>
                <a:gd name="connsiteX2" fmla="*/ 98428 w 106412"/>
                <a:gd name="connsiteY2" fmla="*/ 66809 h 184925"/>
                <a:gd name="connsiteX3" fmla="*/ 106365 w 106412"/>
                <a:gd name="connsiteY3" fmla="*/ 122371 h 184925"/>
                <a:gd name="connsiteX4" fmla="*/ 95253 w 106412"/>
                <a:gd name="connsiteY4" fmla="*/ 160471 h 184925"/>
                <a:gd name="connsiteX5" fmla="*/ 85728 w 106412"/>
                <a:gd name="connsiteY5" fmla="*/ 184284 h 184925"/>
                <a:gd name="connsiteX6" fmla="*/ 98428 w 106412"/>
                <a:gd name="connsiteY6" fmla="*/ 135071 h 184925"/>
                <a:gd name="connsiteX7" fmla="*/ 95253 w 106412"/>
                <a:gd name="connsiteY7" fmla="*/ 93796 h 184925"/>
                <a:gd name="connsiteX8" fmla="*/ 82553 w 106412"/>
                <a:gd name="connsiteY8" fmla="*/ 38234 h 184925"/>
                <a:gd name="connsiteX9" fmla="*/ 3 w 106412"/>
                <a:gd name="connsiteY9" fmla="*/ 134 h 184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6412" h="184925">
                  <a:moveTo>
                    <a:pt x="3" y="134"/>
                  </a:moveTo>
                  <a:cubicBezTo>
                    <a:pt x="-526" y="-1718"/>
                    <a:pt x="62974" y="16009"/>
                    <a:pt x="79378" y="27121"/>
                  </a:cubicBezTo>
                  <a:cubicBezTo>
                    <a:pt x="95782" y="38233"/>
                    <a:pt x="93930" y="50934"/>
                    <a:pt x="98428" y="66809"/>
                  </a:cubicBezTo>
                  <a:cubicBezTo>
                    <a:pt x="102926" y="82684"/>
                    <a:pt x="106894" y="106761"/>
                    <a:pt x="106365" y="122371"/>
                  </a:cubicBezTo>
                  <a:cubicBezTo>
                    <a:pt x="105836" y="137981"/>
                    <a:pt x="98693" y="150152"/>
                    <a:pt x="95253" y="160471"/>
                  </a:cubicBezTo>
                  <a:cubicBezTo>
                    <a:pt x="91814" y="170790"/>
                    <a:pt x="85199" y="188517"/>
                    <a:pt x="85728" y="184284"/>
                  </a:cubicBezTo>
                  <a:cubicBezTo>
                    <a:pt x="86257" y="180051"/>
                    <a:pt x="96841" y="150152"/>
                    <a:pt x="98428" y="135071"/>
                  </a:cubicBezTo>
                  <a:cubicBezTo>
                    <a:pt x="100015" y="119990"/>
                    <a:pt x="97899" y="109935"/>
                    <a:pt x="95253" y="93796"/>
                  </a:cubicBezTo>
                  <a:cubicBezTo>
                    <a:pt x="92607" y="77657"/>
                    <a:pt x="95518" y="52521"/>
                    <a:pt x="82553" y="38234"/>
                  </a:cubicBezTo>
                  <a:cubicBezTo>
                    <a:pt x="69588" y="23947"/>
                    <a:pt x="532" y="1986"/>
                    <a:pt x="3" y="1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フリーフォーム: 図形 50">
              <a:extLst>
                <a:ext uri="{FF2B5EF4-FFF2-40B4-BE49-F238E27FC236}">
                  <a16:creationId xmlns:a16="http://schemas.microsoft.com/office/drawing/2014/main" id="{9ADCDB41-E0B9-4026-853C-52F41E27EBA3}"/>
                </a:ext>
              </a:extLst>
            </p:cNvPr>
            <p:cNvSpPr/>
            <p:nvPr/>
          </p:nvSpPr>
          <p:spPr>
            <a:xfrm>
              <a:off x="5711267" y="4473377"/>
              <a:ext cx="368872" cy="190712"/>
            </a:xfrm>
            <a:custGeom>
              <a:avLst/>
              <a:gdLst>
                <a:gd name="connsiteX0" fmla="*/ 558 w 368872"/>
                <a:gd name="connsiteY0" fmla="*/ 198 h 190712"/>
                <a:gd name="connsiteX1" fmla="*/ 154546 w 368872"/>
                <a:gd name="connsiteY1" fmla="*/ 92273 h 190712"/>
                <a:gd name="connsiteX2" fmla="*/ 252971 w 368872"/>
                <a:gd name="connsiteY2" fmla="*/ 139898 h 190712"/>
                <a:gd name="connsiteX3" fmla="*/ 284721 w 368872"/>
                <a:gd name="connsiteY3" fmla="*/ 168473 h 190712"/>
                <a:gd name="connsiteX4" fmla="*/ 368858 w 368872"/>
                <a:gd name="connsiteY4" fmla="*/ 190698 h 190712"/>
                <a:gd name="connsiteX5" fmla="*/ 291071 w 368872"/>
                <a:gd name="connsiteY5" fmla="*/ 165298 h 190712"/>
                <a:gd name="connsiteX6" fmla="*/ 248208 w 368872"/>
                <a:gd name="connsiteY6" fmla="*/ 135136 h 190712"/>
                <a:gd name="connsiteX7" fmla="*/ 213283 w 368872"/>
                <a:gd name="connsiteY7" fmla="*/ 119261 h 190712"/>
                <a:gd name="connsiteX8" fmla="*/ 558 w 368872"/>
                <a:gd name="connsiteY8" fmla="*/ 198 h 190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68872" h="190712">
                  <a:moveTo>
                    <a:pt x="558" y="198"/>
                  </a:moveTo>
                  <a:cubicBezTo>
                    <a:pt x="-9232" y="-4300"/>
                    <a:pt x="112477" y="68990"/>
                    <a:pt x="154546" y="92273"/>
                  </a:cubicBezTo>
                  <a:cubicBezTo>
                    <a:pt x="196615" y="115556"/>
                    <a:pt x="231275" y="127198"/>
                    <a:pt x="252971" y="139898"/>
                  </a:cubicBezTo>
                  <a:cubicBezTo>
                    <a:pt x="274667" y="152598"/>
                    <a:pt x="265407" y="160006"/>
                    <a:pt x="284721" y="168473"/>
                  </a:cubicBezTo>
                  <a:cubicBezTo>
                    <a:pt x="304036" y="176940"/>
                    <a:pt x="367800" y="191227"/>
                    <a:pt x="368858" y="190698"/>
                  </a:cubicBezTo>
                  <a:cubicBezTo>
                    <a:pt x="369916" y="190169"/>
                    <a:pt x="311179" y="174558"/>
                    <a:pt x="291071" y="165298"/>
                  </a:cubicBezTo>
                  <a:cubicBezTo>
                    <a:pt x="270963" y="156038"/>
                    <a:pt x="261172" y="142809"/>
                    <a:pt x="248208" y="135136"/>
                  </a:cubicBezTo>
                  <a:cubicBezTo>
                    <a:pt x="235244" y="127463"/>
                    <a:pt x="252177" y="140428"/>
                    <a:pt x="213283" y="119261"/>
                  </a:cubicBezTo>
                  <a:cubicBezTo>
                    <a:pt x="174389" y="98094"/>
                    <a:pt x="10348" y="4696"/>
                    <a:pt x="558" y="1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フリーフォーム: 図形 51">
              <a:extLst>
                <a:ext uri="{FF2B5EF4-FFF2-40B4-BE49-F238E27FC236}">
                  <a16:creationId xmlns:a16="http://schemas.microsoft.com/office/drawing/2014/main" id="{5080DAA1-07E5-4765-ADCB-3F07B8001DFA}"/>
                </a:ext>
              </a:extLst>
            </p:cNvPr>
            <p:cNvSpPr/>
            <p:nvPr/>
          </p:nvSpPr>
          <p:spPr>
            <a:xfrm>
              <a:off x="6088038" y="4695774"/>
              <a:ext cx="174660" cy="203533"/>
            </a:xfrm>
            <a:custGeom>
              <a:avLst/>
              <a:gdLst>
                <a:gd name="connsiteX0" fmla="*/ 25 w 174660"/>
                <a:gd name="connsiteY0" fmla="*/ 51 h 203533"/>
                <a:gd name="connsiteX1" fmla="*/ 95275 w 174660"/>
                <a:gd name="connsiteY1" fmla="*/ 71489 h 203533"/>
                <a:gd name="connsiteX2" fmla="*/ 134962 w 174660"/>
                <a:gd name="connsiteY2" fmla="*/ 98476 h 203533"/>
                <a:gd name="connsiteX3" fmla="*/ 163537 w 174660"/>
                <a:gd name="connsiteY3" fmla="*/ 150864 h 203533"/>
                <a:gd name="connsiteX4" fmla="*/ 174650 w 174660"/>
                <a:gd name="connsiteY4" fmla="*/ 203251 h 203533"/>
                <a:gd name="connsiteX5" fmla="*/ 161950 w 174660"/>
                <a:gd name="connsiteY5" fmla="*/ 127051 h 203533"/>
                <a:gd name="connsiteX6" fmla="*/ 149250 w 174660"/>
                <a:gd name="connsiteY6" fmla="*/ 93714 h 203533"/>
                <a:gd name="connsiteX7" fmla="*/ 104800 w 174660"/>
                <a:gd name="connsiteY7" fmla="*/ 60376 h 203533"/>
                <a:gd name="connsiteX8" fmla="*/ 25 w 174660"/>
                <a:gd name="connsiteY8" fmla="*/ 51 h 203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4660" h="203533">
                  <a:moveTo>
                    <a:pt x="25" y="51"/>
                  </a:moveTo>
                  <a:cubicBezTo>
                    <a:pt x="-1562" y="1903"/>
                    <a:pt x="72785" y="55085"/>
                    <a:pt x="95275" y="71489"/>
                  </a:cubicBezTo>
                  <a:cubicBezTo>
                    <a:pt x="117765" y="87893"/>
                    <a:pt x="123585" y="85247"/>
                    <a:pt x="134962" y="98476"/>
                  </a:cubicBezTo>
                  <a:cubicBezTo>
                    <a:pt x="146339" y="111705"/>
                    <a:pt x="156922" y="133402"/>
                    <a:pt x="163537" y="150864"/>
                  </a:cubicBezTo>
                  <a:cubicBezTo>
                    <a:pt x="170152" y="168326"/>
                    <a:pt x="174914" y="207220"/>
                    <a:pt x="174650" y="203251"/>
                  </a:cubicBezTo>
                  <a:cubicBezTo>
                    <a:pt x="174386" y="199282"/>
                    <a:pt x="166183" y="145307"/>
                    <a:pt x="161950" y="127051"/>
                  </a:cubicBezTo>
                  <a:cubicBezTo>
                    <a:pt x="157717" y="108795"/>
                    <a:pt x="158775" y="104827"/>
                    <a:pt x="149250" y="93714"/>
                  </a:cubicBezTo>
                  <a:cubicBezTo>
                    <a:pt x="139725" y="82602"/>
                    <a:pt x="127290" y="73870"/>
                    <a:pt x="104800" y="60376"/>
                  </a:cubicBezTo>
                  <a:cubicBezTo>
                    <a:pt x="82310" y="46882"/>
                    <a:pt x="1612" y="-1801"/>
                    <a:pt x="25" y="5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フリーフォーム: 図形 52">
              <a:extLst>
                <a:ext uri="{FF2B5EF4-FFF2-40B4-BE49-F238E27FC236}">
                  <a16:creationId xmlns:a16="http://schemas.microsoft.com/office/drawing/2014/main" id="{99D8D26E-02BC-466F-8BBE-7BD1C5C058E6}"/>
                </a:ext>
              </a:extLst>
            </p:cNvPr>
            <p:cNvSpPr/>
            <p:nvPr/>
          </p:nvSpPr>
          <p:spPr>
            <a:xfrm>
              <a:off x="5940636" y="4922344"/>
              <a:ext cx="296770" cy="95082"/>
            </a:xfrm>
            <a:custGeom>
              <a:avLst/>
              <a:gdLst>
                <a:gd name="connsiteX0" fmla="*/ 295064 w 296770"/>
                <a:gd name="connsiteY0" fmla="*/ 2081 h 95082"/>
                <a:gd name="connsiteX1" fmla="*/ 168064 w 296770"/>
                <a:gd name="connsiteY1" fmla="*/ 86219 h 95082"/>
                <a:gd name="connsiteX2" fmla="*/ 95039 w 296770"/>
                <a:gd name="connsiteY2" fmla="*/ 92569 h 95082"/>
                <a:gd name="connsiteX3" fmla="*/ 1377 w 296770"/>
                <a:gd name="connsiteY3" fmla="*/ 86219 h 95082"/>
                <a:gd name="connsiteX4" fmla="*/ 171239 w 296770"/>
                <a:gd name="connsiteY4" fmla="*/ 84631 h 95082"/>
                <a:gd name="connsiteX5" fmla="*/ 236327 w 296770"/>
                <a:gd name="connsiteY5" fmla="*/ 30656 h 95082"/>
                <a:gd name="connsiteX6" fmla="*/ 295064 w 296770"/>
                <a:gd name="connsiteY6" fmla="*/ 2081 h 95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6770" h="95082">
                  <a:moveTo>
                    <a:pt x="295064" y="2081"/>
                  </a:moveTo>
                  <a:cubicBezTo>
                    <a:pt x="283687" y="11341"/>
                    <a:pt x="201401" y="71138"/>
                    <a:pt x="168064" y="86219"/>
                  </a:cubicBezTo>
                  <a:cubicBezTo>
                    <a:pt x="134726" y="101300"/>
                    <a:pt x="122820" y="92569"/>
                    <a:pt x="95039" y="92569"/>
                  </a:cubicBezTo>
                  <a:cubicBezTo>
                    <a:pt x="67258" y="92569"/>
                    <a:pt x="-11323" y="87542"/>
                    <a:pt x="1377" y="86219"/>
                  </a:cubicBezTo>
                  <a:cubicBezTo>
                    <a:pt x="14077" y="84896"/>
                    <a:pt x="132081" y="93892"/>
                    <a:pt x="171239" y="84631"/>
                  </a:cubicBezTo>
                  <a:cubicBezTo>
                    <a:pt x="210397" y="75371"/>
                    <a:pt x="214631" y="44679"/>
                    <a:pt x="236327" y="30656"/>
                  </a:cubicBezTo>
                  <a:cubicBezTo>
                    <a:pt x="258023" y="16633"/>
                    <a:pt x="306441" y="-7179"/>
                    <a:pt x="295064" y="20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フリーフォーム: 図形 53">
              <a:extLst>
                <a:ext uri="{FF2B5EF4-FFF2-40B4-BE49-F238E27FC236}">
                  <a16:creationId xmlns:a16="http://schemas.microsoft.com/office/drawing/2014/main" id="{0A890740-D755-408F-8496-B8224B055265}"/>
                </a:ext>
              </a:extLst>
            </p:cNvPr>
            <p:cNvSpPr/>
            <p:nvPr/>
          </p:nvSpPr>
          <p:spPr>
            <a:xfrm>
              <a:off x="5847163" y="4732090"/>
              <a:ext cx="364379" cy="187615"/>
            </a:xfrm>
            <a:custGeom>
              <a:avLst/>
              <a:gdLst>
                <a:gd name="connsiteX0" fmla="*/ 1187 w 364379"/>
                <a:gd name="connsiteY0" fmla="*/ 248 h 187615"/>
                <a:gd name="connsiteX1" fmla="*/ 150412 w 364379"/>
                <a:gd name="connsiteY1" fmla="*/ 124073 h 187615"/>
                <a:gd name="connsiteX2" fmla="*/ 247250 w 364379"/>
                <a:gd name="connsiteY2" fmla="*/ 170110 h 187615"/>
                <a:gd name="connsiteX3" fmla="*/ 363137 w 364379"/>
                <a:gd name="connsiteY3" fmla="*/ 174873 h 187615"/>
                <a:gd name="connsiteX4" fmla="*/ 302812 w 364379"/>
                <a:gd name="connsiteY4" fmla="*/ 187573 h 187615"/>
                <a:gd name="connsiteX5" fmla="*/ 213912 w 364379"/>
                <a:gd name="connsiteY5" fmla="*/ 170110 h 187615"/>
                <a:gd name="connsiteX6" fmla="*/ 86912 w 364379"/>
                <a:gd name="connsiteY6" fmla="*/ 93910 h 187615"/>
                <a:gd name="connsiteX7" fmla="*/ 1187 w 364379"/>
                <a:gd name="connsiteY7" fmla="*/ 248 h 1876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4379" h="187615">
                  <a:moveTo>
                    <a:pt x="1187" y="248"/>
                  </a:moveTo>
                  <a:cubicBezTo>
                    <a:pt x="11770" y="5275"/>
                    <a:pt x="109402" y="95763"/>
                    <a:pt x="150412" y="124073"/>
                  </a:cubicBezTo>
                  <a:cubicBezTo>
                    <a:pt x="191422" y="152383"/>
                    <a:pt x="211796" y="161643"/>
                    <a:pt x="247250" y="170110"/>
                  </a:cubicBezTo>
                  <a:cubicBezTo>
                    <a:pt x="282704" y="178577"/>
                    <a:pt x="353877" y="171963"/>
                    <a:pt x="363137" y="174873"/>
                  </a:cubicBezTo>
                  <a:cubicBezTo>
                    <a:pt x="372397" y="177783"/>
                    <a:pt x="327683" y="188367"/>
                    <a:pt x="302812" y="187573"/>
                  </a:cubicBezTo>
                  <a:cubicBezTo>
                    <a:pt x="277941" y="186779"/>
                    <a:pt x="249895" y="185720"/>
                    <a:pt x="213912" y="170110"/>
                  </a:cubicBezTo>
                  <a:cubicBezTo>
                    <a:pt x="177929" y="154500"/>
                    <a:pt x="120514" y="119839"/>
                    <a:pt x="86912" y="93910"/>
                  </a:cubicBezTo>
                  <a:cubicBezTo>
                    <a:pt x="53310" y="67981"/>
                    <a:pt x="-9396" y="-4779"/>
                    <a:pt x="1187" y="2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フリーフォーム: 図形 54">
              <a:extLst>
                <a:ext uri="{FF2B5EF4-FFF2-40B4-BE49-F238E27FC236}">
                  <a16:creationId xmlns:a16="http://schemas.microsoft.com/office/drawing/2014/main" id="{71A8552E-0303-4B52-82A5-5700ABAC34CD}"/>
                </a:ext>
              </a:extLst>
            </p:cNvPr>
            <p:cNvSpPr/>
            <p:nvPr/>
          </p:nvSpPr>
          <p:spPr>
            <a:xfrm>
              <a:off x="5677089" y="4490938"/>
              <a:ext cx="57034" cy="210729"/>
            </a:xfrm>
            <a:custGeom>
              <a:avLst/>
              <a:gdLst>
                <a:gd name="connsiteX0" fmla="*/ 1399 w 57034"/>
                <a:gd name="connsiteY0" fmla="*/ 100 h 210729"/>
                <a:gd name="connsiteX1" fmla="*/ 6161 w 57034"/>
                <a:gd name="connsiteY1" fmla="*/ 82650 h 210729"/>
                <a:gd name="connsiteX2" fmla="*/ 56961 w 57034"/>
                <a:gd name="connsiteY2" fmla="*/ 209650 h 210729"/>
                <a:gd name="connsiteX3" fmla="*/ 17274 w 57034"/>
                <a:gd name="connsiteY3" fmla="*/ 141387 h 210729"/>
                <a:gd name="connsiteX4" fmla="*/ 10924 w 57034"/>
                <a:gd name="connsiteY4" fmla="*/ 98525 h 210729"/>
                <a:gd name="connsiteX5" fmla="*/ 1399 w 57034"/>
                <a:gd name="connsiteY5" fmla="*/ 100 h 210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034" h="210729">
                  <a:moveTo>
                    <a:pt x="1399" y="100"/>
                  </a:moveTo>
                  <a:cubicBezTo>
                    <a:pt x="605" y="-2546"/>
                    <a:pt x="-3099" y="47725"/>
                    <a:pt x="6161" y="82650"/>
                  </a:cubicBezTo>
                  <a:cubicBezTo>
                    <a:pt x="15421" y="117575"/>
                    <a:pt x="55109" y="199861"/>
                    <a:pt x="56961" y="209650"/>
                  </a:cubicBezTo>
                  <a:cubicBezTo>
                    <a:pt x="58813" y="219439"/>
                    <a:pt x="24947" y="159908"/>
                    <a:pt x="17274" y="141387"/>
                  </a:cubicBezTo>
                  <a:cubicBezTo>
                    <a:pt x="9601" y="122866"/>
                    <a:pt x="12511" y="120485"/>
                    <a:pt x="10924" y="98525"/>
                  </a:cubicBezTo>
                  <a:cubicBezTo>
                    <a:pt x="9337" y="76565"/>
                    <a:pt x="2193" y="2746"/>
                    <a:pt x="1399" y="10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フリーフォーム: 図形 55">
              <a:extLst>
                <a:ext uri="{FF2B5EF4-FFF2-40B4-BE49-F238E27FC236}">
                  <a16:creationId xmlns:a16="http://schemas.microsoft.com/office/drawing/2014/main" id="{BFF683FD-17B3-40B8-9FB0-962DEBC140F4}"/>
                </a:ext>
              </a:extLst>
            </p:cNvPr>
            <p:cNvSpPr/>
            <p:nvPr/>
          </p:nvSpPr>
          <p:spPr>
            <a:xfrm>
              <a:off x="5776748" y="4757441"/>
              <a:ext cx="174867" cy="246405"/>
            </a:xfrm>
            <a:custGeom>
              <a:avLst/>
              <a:gdLst>
                <a:gd name="connsiteX0" fmla="*/ 165 w 174867"/>
                <a:gd name="connsiteY0" fmla="*/ 297 h 246405"/>
                <a:gd name="connsiteX1" fmla="*/ 68427 w 174867"/>
                <a:gd name="connsiteY1" fmla="*/ 124122 h 246405"/>
                <a:gd name="connsiteX2" fmla="*/ 127165 w 174867"/>
                <a:gd name="connsiteY2" fmla="*/ 198734 h 246405"/>
                <a:gd name="connsiteX3" fmla="*/ 174790 w 174867"/>
                <a:gd name="connsiteY3" fmla="*/ 246359 h 246405"/>
                <a:gd name="connsiteX4" fmla="*/ 116052 w 174867"/>
                <a:gd name="connsiteY4" fmla="*/ 208259 h 246405"/>
                <a:gd name="connsiteX5" fmla="*/ 50965 w 174867"/>
                <a:gd name="connsiteY5" fmla="*/ 162222 h 246405"/>
                <a:gd name="connsiteX6" fmla="*/ 165 w 174867"/>
                <a:gd name="connsiteY6" fmla="*/ 297 h 246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4867" h="246405">
                  <a:moveTo>
                    <a:pt x="165" y="297"/>
                  </a:moveTo>
                  <a:cubicBezTo>
                    <a:pt x="3075" y="-6053"/>
                    <a:pt x="47260" y="91049"/>
                    <a:pt x="68427" y="124122"/>
                  </a:cubicBezTo>
                  <a:cubicBezTo>
                    <a:pt x="89594" y="157195"/>
                    <a:pt x="109438" y="178361"/>
                    <a:pt x="127165" y="198734"/>
                  </a:cubicBezTo>
                  <a:cubicBezTo>
                    <a:pt x="144892" y="219107"/>
                    <a:pt x="176642" y="244772"/>
                    <a:pt x="174790" y="246359"/>
                  </a:cubicBezTo>
                  <a:cubicBezTo>
                    <a:pt x="172938" y="247946"/>
                    <a:pt x="116052" y="208259"/>
                    <a:pt x="116052" y="208259"/>
                  </a:cubicBezTo>
                  <a:cubicBezTo>
                    <a:pt x="95414" y="194236"/>
                    <a:pt x="68428" y="197147"/>
                    <a:pt x="50965" y="162222"/>
                  </a:cubicBezTo>
                  <a:cubicBezTo>
                    <a:pt x="33503" y="127297"/>
                    <a:pt x="-2745" y="6647"/>
                    <a:pt x="165" y="29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フリーフォーム: 図形 56">
              <a:extLst>
                <a:ext uri="{FF2B5EF4-FFF2-40B4-BE49-F238E27FC236}">
                  <a16:creationId xmlns:a16="http://schemas.microsoft.com/office/drawing/2014/main" id="{C46DD2B7-8C39-49E2-AF4F-704D74851DCA}"/>
                </a:ext>
              </a:extLst>
            </p:cNvPr>
            <p:cNvSpPr/>
            <p:nvPr/>
          </p:nvSpPr>
          <p:spPr>
            <a:xfrm>
              <a:off x="5708650" y="4503738"/>
              <a:ext cx="236020" cy="264064"/>
            </a:xfrm>
            <a:custGeom>
              <a:avLst/>
              <a:gdLst>
                <a:gd name="connsiteX0" fmla="*/ 0 w 236020"/>
                <a:gd name="connsiteY0" fmla="*/ 0 h 264064"/>
                <a:gd name="connsiteX1" fmla="*/ 106363 w 236020"/>
                <a:gd name="connsiteY1" fmla="*/ 146050 h 264064"/>
                <a:gd name="connsiteX2" fmla="*/ 190500 w 236020"/>
                <a:gd name="connsiteY2" fmla="*/ 231775 h 264064"/>
                <a:gd name="connsiteX3" fmla="*/ 234950 w 236020"/>
                <a:gd name="connsiteY3" fmla="*/ 263525 h 264064"/>
                <a:gd name="connsiteX4" fmla="*/ 147638 w 236020"/>
                <a:gd name="connsiteY4" fmla="*/ 209550 h 264064"/>
                <a:gd name="connsiteX5" fmla="*/ 106363 w 236020"/>
                <a:gd name="connsiteY5" fmla="*/ 144462 h 264064"/>
                <a:gd name="connsiteX6" fmla="*/ 0 w 236020"/>
                <a:gd name="connsiteY6" fmla="*/ 0 h 264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6020" h="264064">
                  <a:moveTo>
                    <a:pt x="0" y="0"/>
                  </a:moveTo>
                  <a:cubicBezTo>
                    <a:pt x="0" y="265"/>
                    <a:pt x="74613" y="107421"/>
                    <a:pt x="106363" y="146050"/>
                  </a:cubicBezTo>
                  <a:cubicBezTo>
                    <a:pt x="138113" y="184679"/>
                    <a:pt x="169069" y="212196"/>
                    <a:pt x="190500" y="231775"/>
                  </a:cubicBezTo>
                  <a:cubicBezTo>
                    <a:pt x="211931" y="251354"/>
                    <a:pt x="242094" y="267229"/>
                    <a:pt x="234950" y="263525"/>
                  </a:cubicBezTo>
                  <a:cubicBezTo>
                    <a:pt x="227806" y="259821"/>
                    <a:pt x="169069" y="229394"/>
                    <a:pt x="147638" y="209550"/>
                  </a:cubicBezTo>
                  <a:cubicBezTo>
                    <a:pt x="126207" y="189706"/>
                    <a:pt x="129911" y="176741"/>
                    <a:pt x="106363" y="144462"/>
                  </a:cubicBezTo>
                  <a:cubicBezTo>
                    <a:pt x="82815" y="112183"/>
                    <a:pt x="0" y="-265"/>
                    <a:pt x="0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フリーフォーム: 図形 57">
              <a:extLst>
                <a:ext uri="{FF2B5EF4-FFF2-40B4-BE49-F238E27FC236}">
                  <a16:creationId xmlns:a16="http://schemas.microsoft.com/office/drawing/2014/main" id="{4786E021-40C7-4EAD-8C4E-F3D7EB51FD59}"/>
                </a:ext>
              </a:extLst>
            </p:cNvPr>
            <p:cNvSpPr/>
            <p:nvPr/>
          </p:nvSpPr>
          <p:spPr>
            <a:xfrm>
              <a:off x="6495597" y="4119000"/>
              <a:ext cx="1043981" cy="867558"/>
            </a:xfrm>
            <a:custGeom>
              <a:avLst/>
              <a:gdLst>
                <a:gd name="connsiteX0" fmla="*/ 1043970 w 1043981"/>
                <a:gd name="connsiteY0" fmla="*/ 33 h 867558"/>
                <a:gd name="connsiteX1" fmla="*/ 779386 w 1043981"/>
                <a:gd name="connsiteY1" fmla="*/ 237100 h 867558"/>
                <a:gd name="connsiteX2" fmla="*/ 679903 w 1043981"/>
                <a:gd name="connsiteY2" fmla="*/ 402200 h 867558"/>
                <a:gd name="connsiteX3" fmla="*/ 603703 w 1043981"/>
                <a:gd name="connsiteY3" fmla="*/ 472050 h 867558"/>
                <a:gd name="connsiteX4" fmla="*/ 449186 w 1043981"/>
                <a:gd name="connsiteY4" fmla="*/ 607517 h 867558"/>
                <a:gd name="connsiteX5" fmla="*/ 6803 w 1043981"/>
                <a:gd name="connsiteY5" fmla="*/ 863633 h 867558"/>
                <a:gd name="connsiteX6" fmla="*/ 214236 w 1043981"/>
                <a:gd name="connsiteY6" fmla="*/ 738750 h 867558"/>
                <a:gd name="connsiteX7" fmla="*/ 658736 w 1043981"/>
                <a:gd name="connsiteY7" fmla="*/ 423367 h 867558"/>
                <a:gd name="connsiteX8" fmla="*/ 722236 w 1043981"/>
                <a:gd name="connsiteY8" fmla="*/ 290017 h 867558"/>
                <a:gd name="connsiteX9" fmla="*/ 768803 w 1043981"/>
                <a:gd name="connsiteY9" fmla="*/ 220167 h 867558"/>
                <a:gd name="connsiteX10" fmla="*/ 1043970 w 1043981"/>
                <a:gd name="connsiteY10" fmla="*/ 33 h 867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43981" h="867558">
                  <a:moveTo>
                    <a:pt x="1043970" y="33"/>
                  </a:moveTo>
                  <a:cubicBezTo>
                    <a:pt x="1045734" y="2855"/>
                    <a:pt x="840064" y="170072"/>
                    <a:pt x="779386" y="237100"/>
                  </a:cubicBezTo>
                  <a:cubicBezTo>
                    <a:pt x="718708" y="304128"/>
                    <a:pt x="709183" y="363042"/>
                    <a:pt x="679903" y="402200"/>
                  </a:cubicBezTo>
                  <a:cubicBezTo>
                    <a:pt x="650623" y="441358"/>
                    <a:pt x="642156" y="437831"/>
                    <a:pt x="603703" y="472050"/>
                  </a:cubicBezTo>
                  <a:cubicBezTo>
                    <a:pt x="565250" y="506269"/>
                    <a:pt x="548669" y="542253"/>
                    <a:pt x="449186" y="607517"/>
                  </a:cubicBezTo>
                  <a:cubicBezTo>
                    <a:pt x="349703" y="672781"/>
                    <a:pt x="45961" y="841761"/>
                    <a:pt x="6803" y="863633"/>
                  </a:cubicBezTo>
                  <a:cubicBezTo>
                    <a:pt x="-32355" y="885505"/>
                    <a:pt x="105581" y="812128"/>
                    <a:pt x="214236" y="738750"/>
                  </a:cubicBezTo>
                  <a:cubicBezTo>
                    <a:pt x="322891" y="665372"/>
                    <a:pt x="574069" y="498156"/>
                    <a:pt x="658736" y="423367"/>
                  </a:cubicBezTo>
                  <a:cubicBezTo>
                    <a:pt x="743403" y="348578"/>
                    <a:pt x="703891" y="323884"/>
                    <a:pt x="722236" y="290017"/>
                  </a:cubicBezTo>
                  <a:cubicBezTo>
                    <a:pt x="740581" y="256150"/>
                    <a:pt x="718003" y="266734"/>
                    <a:pt x="768803" y="220167"/>
                  </a:cubicBezTo>
                  <a:cubicBezTo>
                    <a:pt x="819603" y="173600"/>
                    <a:pt x="1042206" y="-2789"/>
                    <a:pt x="1043970" y="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フリーフォーム: 図形 58">
              <a:extLst>
                <a:ext uri="{FF2B5EF4-FFF2-40B4-BE49-F238E27FC236}">
                  <a16:creationId xmlns:a16="http://schemas.microsoft.com/office/drawing/2014/main" id="{93F8FDCB-114E-4C7A-AFD0-8F36AD937EEF}"/>
                </a:ext>
              </a:extLst>
            </p:cNvPr>
            <p:cNvSpPr/>
            <p:nvPr/>
          </p:nvSpPr>
          <p:spPr>
            <a:xfrm>
              <a:off x="5672496" y="4923032"/>
              <a:ext cx="929713" cy="344909"/>
            </a:xfrm>
            <a:custGeom>
              <a:avLst/>
              <a:gdLst>
                <a:gd name="connsiteX0" fmla="*/ 929387 w 929713"/>
                <a:gd name="connsiteY0" fmla="*/ 335 h 344909"/>
                <a:gd name="connsiteX1" fmla="*/ 711371 w 929713"/>
                <a:gd name="connsiteY1" fmla="*/ 125218 h 344909"/>
                <a:gd name="connsiteX2" fmla="*/ 537804 w 929713"/>
                <a:gd name="connsiteY2" fmla="*/ 186601 h 344909"/>
                <a:gd name="connsiteX3" fmla="*/ 247821 w 929713"/>
                <a:gd name="connsiteY3" fmla="*/ 290318 h 344909"/>
                <a:gd name="connsiteX4" fmla="*/ 6521 w 929713"/>
                <a:gd name="connsiteY4" fmla="*/ 341118 h 344909"/>
                <a:gd name="connsiteX5" fmla="*/ 516637 w 929713"/>
                <a:gd name="connsiteY5" fmla="*/ 190835 h 344909"/>
                <a:gd name="connsiteX6" fmla="*/ 753704 w 929713"/>
                <a:gd name="connsiteY6" fmla="*/ 91351 h 344909"/>
                <a:gd name="connsiteX7" fmla="*/ 929387 w 929713"/>
                <a:gd name="connsiteY7" fmla="*/ 335 h 344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29713" h="344909">
                  <a:moveTo>
                    <a:pt x="929387" y="335"/>
                  </a:moveTo>
                  <a:cubicBezTo>
                    <a:pt x="922332" y="5979"/>
                    <a:pt x="776635" y="94174"/>
                    <a:pt x="711371" y="125218"/>
                  </a:cubicBezTo>
                  <a:cubicBezTo>
                    <a:pt x="646107" y="156262"/>
                    <a:pt x="537804" y="186601"/>
                    <a:pt x="537804" y="186601"/>
                  </a:cubicBezTo>
                  <a:cubicBezTo>
                    <a:pt x="460546" y="214118"/>
                    <a:pt x="336368" y="264565"/>
                    <a:pt x="247821" y="290318"/>
                  </a:cubicBezTo>
                  <a:cubicBezTo>
                    <a:pt x="159274" y="316071"/>
                    <a:pt x="-38282" y="357698"/>
                    <a:pt x="6521" y="341118"/>
                  </a:cubicBezTo>
                  <a:cubicBezTo>
                    <a:pt x="51324" y="324538"/>
                    <a:pt x="392106" y="232463"/>
                    <a:pt x="516637" y="190835"/>
                  </a:cubicBezTo>
                  <a:cubicBezTo>
                    <a:pt x="641167" y="149207"/>
                    <a:pt x="679973" y="120984"/>
                    <a:pt x="753704" y="91351"/>
                  </a:cubicBezTo>
                  <a:cubicBezTo>
                    <a:pt x="827435" y="61718"/>
                    <a:pt x="936442" y="-5309"/>
                    <a:pt x="929387" y="33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フリーフォーム: 図形 59">
              <a:extLst>
                <a:ext uri="{FF2B5EF4-FFF2-40B4-BE49-F238E27FC236}">
                  <a16:creationId xmlns:a16="http://schemas.microsoft.com/office/drawing/2014/main" id="{C32ED984-E097-49CC-AF3A-7FFCAA318AB8}"/>
                </a:ext>
              </a:extLst>
            </p:cNvPr>
            <p:cNvSpPr/>
            <p:nvPr/>
          </p:nvSpPr>
          <p:spPr>
            <a:xfrm>
              <a:off x="5033388" y="4438647"/>
              <a:ext cx="668122" cy="832896"/>
            </a:xfrm>
            <a:custGeom>
              <a:avLst/>
              <a:gdLst>
                <a:gd name="connsiteX0" fmla="*/ 45 w 668122"/>
                <a:gd name="connsiteY0" fmla="*/ 3 h 832896"/>
                <a:gd name="connsiteX1" fmla="*/ 99529 w 668122"/>
                <a:gd name="connsiteY1" fmla="*/ 332320 h 832896"/>
                <a:gd name="connsiteX2" fmla="*/ 311195 w 668122"/>
                <a:gd name="connsiteY2" fmla="*/ 662520 h 832896"/>
                <a:gd name="connsiteX3" fmla="*/ 660445 w 668122"/>
                <a:gd name="connsiteY3" fmla="*/ 829736 h 832896"/>
                <a:gd name="connsiteX4" fmla="*/ 541912 w 668122"/>
                <a:gd name="connsiteY4" fmla="*/ 766236 h 832896"/>
                <a:gd name="connsiteX5" fmla="*/ 417029 w 668122"/>
                <a:gd name="connsiteY5" fmla="*/ 694270 h 832896"/>
                <a:gd name="connsiteX6" fmla="*/ 266745 w 668122"/>
                <a:gd name="connsiteY6" fmla="*/ 554570 h 832896"/>
                <a:gd name="connsiteX7" fmla="*/ 110112 w 668122"/>
                <a:gd name="connsiteY7" fmla="*/ 338670 h 832896"/>
                <a:gd name="connsiteX8" fmla="*/ 45 w 668122"/>
                <a:gd name="connsiteY8" fmla="*/ 3 h 832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68122" h="832896">
                  <a:moveTo>
                    <a:pt x="45" y="3"/>
                  </a:moveTo>
                  <a:cubicBezTo>
                    <a:pt x="-1719" y="-1055"/>
                    <a:pt x="47671" y="221901"/>
                    <a:pt x="99529" y="332320"/>
                  </a:cubicBezTo>
                  <a:cubicBezTo>
                    <a:pt x="151387" y="442739"/>
                    <a:pt x="217709" y="579617"/>
                    <a:pt x="311195" y="662520"/>
                  </a:cubicBezTo>
                  <a:cubicBezTo>
                    <a:pt x="404681" y="745423"/>
                    <a:pt x="621992" y="812450"/>
                    <a:pt x="660445" y="829736"/>
                  </a:cubicBezTo>
                  <a:cubicBezTo>
                    <a:pt x="698898" y="847022"/>
                    <a:pt x="582481" y="788814"/>
                    <a:pt x="541912" y="766236"/>
                  </a:cubicBezTo>
                  <a:cubicBezTo>
                    <a:pt x="501343" y="743658"/>
                    <a:pt x="462890" y="729548"/>
                    <a:pt x="417029" y="694270"/>
                  </a:cubicBezTo>
                  <a:cubicBezTo>
                    <a:pt x="371168" y="658992"/>
                    <a:pt x="317898" y="613837"/>
                    <a:pt x="266745" y="554570"/>
                  </a:cubicBezTo>
                  <a:cubicBezTo>
                    <a:pt x="215592" y="495303"/>
                    <a:pt x="154209" y="428628"/>
                    <a:pt x="110112" y="338670"/>
                  </a:cubicBezTo>
                  <a:cubicBezTo>
                    <a:pt x="66015" y="248712"/>
                    <a:pt x="1809" y="1061"/>
                    <a:pt x="45" y="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フリーフォーム: 図形 60">
              <a:extLst>
                <a:ext uri="{FF2B5EF4-FFF2-40B4-BE49-F238E27FC236}">
                  <a16:creationId xmlns:a16="http://schemas.microsoft.com/office/drawing/2014/main" id="{FB25BDEC-8262-4475-ABE6-8E027455635F}"/>
                </a:ext>
              </a:extLst>
            </p:cNvPr>
            <p:cNvSpPr/>
            <p:nvPr/>
          </p:nvSpPr>
          <p:spPr>
            <a:xfrm>
              <a:off x="4965650" y="3653138"/>
              <a:ext cx="77168" cy="832955"/>
            </a:xfrm>
            <a:custGeom>
              <a:avLst/>
              <a:gdLst>
                <a:gd name="connsiteX0" fmla="*/ 33917 w 77168"/>
                <a:gd name="connsiteY0" fmla="*/ 229 h 832955"/>
                <a:gd name="connsiteX1" fmla="*/ 50 w 77168"/>
                <a:gd name="connsiteY1" fmla="*/ 241529 h 832955"/>
                <a:gd name="connsiteX2" fmla="*/ 27567 w 77168"/>
                <a:gd name="connsiteY2" fmla="*/ 588662 h 832955"/>
                <a:gd name="connsiteX3" fmla="*/ 76250 w 77168"/>
                <a:gd name="connsiteY3" fmla="*/ 832079 h 832955"/>
                <a:gd name="connsiteX4" fmla="*/ 57200 w 77168"/>
                <a:gd name="connsiteY4" fmla="*/ 660629 h 832955"/>
                <a:gd name="connsiteX5" fmla="*/ 29683 w 77168"/>
                <a:gd name="connsiteY5" fmla="*/ 415095 h 832955"/>
                <a:gd name="connsiteX6" fmla="*/ 12750 w 77168"/>
                <a:gd name="connsiteY6" fmla="*/ 201312 h 832955"/>
                <a:gd name="connsiteX7" fmla="*/ 33917 w 77168"/>
                <a:gd name="connsiteY7" fmla="*/ 229 h 832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7168" h="832955">
                  <a:moveTo>
                    <a:pt x="33917" y="229"/>
                  </a:moveTo>
                  <a:cubicBezTo>
                    <a:pt x="31800" y="6932"/>
                    <a:pt x="1108" y="143457"/>
                    <a:pt x="50" y="241529"/>
                  </a:cubicBezTo>
                  <a:cubicBezTo>
                    <a:pt x="-1008" y="339601"/>
                    <a:pt x="14867" y="490237"/>
                    <a:pt x="27567" y="588662"/>
                  </a:cubicBezTo>
                  <a:cubicBezTo>
                    <a:pt x="40267" y="687087"/>
                    <a:pt x="71311" y="820085"/>
                    <a:pt x="76250" y="832079"/>
                  </a:cubicBezTo>
                  <a:cubicBezTo>
                    <a:pt x="81189" y="844074"/>
                    <a:pt x="64961" y="730126"/>
                    <a:pt x="57200" y="660629"/>
                  </a:cubicBezTo>
                  <a:cubicBezTo>
                    <a:pt x="49439" y="591132"/>
                    <a:pt x="37091" y="491648"/>
                    <a:pt x="29683" y="415095"/>
                  </a:cubicBezTo>
                  <a:cubicBezTo>
                    <a:pt x="22275" y="338542"/>
                    <a:pt x="13455" y="267281"/>
                    <a:pt x="12750" y="201312"/>
                  </a:cubicBezTo>
                  <a:cubicBezTo>
                    <a:pt x="12044" y="135343"/>
                    <a:pt x="36034" y="-6474"/>
                    <a:pt x="33917" y="2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フリーフォーム: 図形 61">
              <a:extLst>
                <a:ext uri="{FF2B5EF4-FFF2-40B4-BE49-F238E27FC236}">
                  <a16:creationId xmlns:a16="http://schemas.microsoft.com/office/drawing/2014/main" id="{15E7FAE4-3594-40ED-BBCA-9E747362EF91}"/>
                </a:ext>
              </a:extLst>
            </p:cNvPr>
            <p:cNvSpPr/>
            <p:nvPr/>
          </p:nvSpPr>
          <p:spPr>
            <a:xfrm>
              <a:off x="4994650" y="3110494"/>
              <a:ext cx="233616" cy="555053"/>
            </a:xfrm>
            <a:custGeom>
              <a:avLst/>
              <a:gdLst>
                <a:gd name="connsiteX0" fmla="*/ 233517 w 233616"/>
                <a:gd name="connsiteY0" fmla="*/ 1006 h 555053"/>
                <a:gd name="connsiteX1" fmla="*/ 89583 w 233616"/>
                <a:gd name="connsiteY1" fmla="*/ 288873 h 555053"/>
                <a:gd name="connsiteX2" fmla="*/ 13383 w 233616"/>
                <a:gd name="connsiteY2" fmla="*/ 466673 h 555053"/>
                <a:gd name="connsiteX3" fmla="*/ 4917 w 233616"/>
                <a:gd name="connsiteY3" fmla="*/ 553456 h 555053"/>
                <a:gd name="connsiteX4" fmla="*/ 66300 w 233616"/>
                <a:gd name="connsiteY4" fmla="*/ 396823 h 555053"/>
                <a:gd name="connsiteX5" fmla="*/ 233517 w 233616"/>
                <a:gd name="connsiteY5" fmla="*/ 1006 h 555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3616" h="555053">
                  <a:moveTo>
                    <a:pt x="233517" y="1006"/>
                  </a:moveTo>
                  <a:cubicBezTo>
                    <a:pt x="237398" y="-16986"/>
                    <a:pt x="126272" y="211262"/>
                    <a:pt x="89583" y="288873"/>
                  </a:cubicBezTo>
                  <a:cubicBezTo>
                    <a:pt x="52894" y="366484"/>
                    <a:pt x="27494" y="422576"/>
                    <a:pt x="13383" y="466673"/>
                  </a:cubicBezTo>
                  <a:cubicBezTo>
                    <a:pt x="-728" y="510770"/>
                    <a:pt x="-3902" y="565098"/>
                    <a:pt x="4917" y="553456"/>
                  </a:cubicBezTo>
                  <a:cubicBezTo>
                    <a:pt x="13736" y="541814"/>
                    <a:pt x="28553" y="489956"/>
                    <a:pt x="66300" y="396823"/>
                  </a:cubicBezTo>
                  <a:cubicBezTo>
                    <a:pt x="104047" y="303690"/>
                    <a:pt x="229636" y="18998"/>
                    <a:pt x="233517" y="100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フリーフォーム: 図形 62">
              <a:extLst>
                <a:ext uri="{FF2B5EF4-FFF2-40B4-BE49-F238E27FC236}">
                  <a16:creationId xmlns:a16="http://schemas.microsoft.com/office/drawing/2014/main" id="{49E88CAD-1B11-4165-8E48-96F29287A04C}"/>
                </a:ext>
              </a:extLst>
            </p:cNvPr>
            <p:cNvSpPr/>
            <p:nvPr/>
          </p:nvSpPr>
          <p:spPr>
            <a:xfrm>
              <a:off x="5231759" y="2700779"/>
              <a:ext cx="244093" cy="431257"/>
            </a:xfrm>
            <a:custGeom>
              <a:avLst/>
              <a:gdLst>
                <a:gd name="connsiteX0" fmla="*/ 244058 w 244093"/>
                <a:gd name="connsiteY0" fmla="*/ 88 h 431257"/>
                <a:gd name="connsiteX1" fmla="*/ 64141 w 244093"/>
                <a:gd name="connsiteY1" fmla="*/ 144021 h 431257"/>
                <a:gd name="connsiteX2" fmla="*/ 42974 w 244093"/>
                <a:gd name="connsiteY2" fmla="*/ 266788 h 431257"/>
                <a:gd name="connsiteX3" fmla="*/ 641 w 244093"/>
                <a:gd name="connsiteY3" fmla="*/ 429771 h 431257"/>
                <a:gd name="connsiteX4" fmla="*/ 78958 w 244093"/>
                <a:gd name="connsiteY4" fmla="*/ 165188 h 431257"/>
                <a:gd name="connsiteX5" fmla="*/ 244058 w 244093"/>
                <a:gd name="connsiteY5" fmla="*/ 88 h 431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4093" h="431257">
                  <a:moveTo>
                    <a:pt x="244058" y="88"/>
                  </a:moveTo>
                  <a:cubicBezTo>
                    <a:pt x="241589" y="-3440"/>
                    <a:pt x="97655" y="99571"/>
                    <a:pt x="64141" y="144021"/>
                  </a:cubicBezTo>
                  <a:cubicBezTo>
                    <a:pt x="30627" y="188471"/>
                    <a:pt x="53557" y="219163"/>
                    <a:pt x="42974" y="266788"/>
                  </a:cubicBezTo>
                  <a:cubicBezTo>
                    <a:pt x="32391" y="314413"/>
                    <a:pt x="-5356" y="446704"/>
                    <a:pt x="641" y="429771"/>
                  </a:cubicBezTo>
                  <a:cubicBezTo>
                    <a:pt x="6638" y="412838"/>
                    <a:pt x="39447" y="234685"/>
                    <a:pt x="78958" y="165188"/>
                  </a:cubicBezTo>
                  <a:cubicBezTo>
                    <a:pt x="118469" y="95691"/>
                    <a:pt x="246527" y="3616"/>
                    <a:pt x="244058" y="8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48" name="フリーフォーム: 図形 2047">
              <a:extLst>
                <a:ext uri="{FF2B5EF4-FFF2-40B4-BE49-F238E27FC236}">
                  <a16:creationId xmlns:a16="http://schemas.microsoft.com/office/drawing/2014/main" id="{D78E9B11-CDA1-4152-A60A-A344A33B16CD}"/>
                </a:ext>
              </a:extLst>
            </p:cNvPr>
            <p:cNvSpPr/>
            <p:nvPr/>
          </p:nvSpPr>
          <p:spPr>
            <a:xfrm>
              <a:off x="4923022" y="2247305"/>
              <a:ext cx="548744" cy="826108"/>
            </a:xfrm>
            <a:custGeom>
              <a:avLst/>
              <a:gdLst>
                <a:gd name="connsiteX0" fmla="*/ 548561 w 548744"/>
                <a:gd name="connsiteY0" fmla="*/ 453562 h 826108"/>
                <a:gd name="connsiteX1" fmla="*/ 476595 w 548744"/>
                <a:gd name="connsiteY1" fmla="*/ 301162 h 826108"/>
                <a:gd name="connsiteX2" fmla="*/ 512578 w 548744"/>
                <a:gd name="connsiteY2" fmla="*/ 85262 h 826108"/>
                <a:gd name="connsiteX3" fmla="*/ 470245 w 548744"/>
                <a:gd name="connsiteY3" fmla="*/ 23878 h 826108"/>
                <a:gd name="connsiteX4" fmla="*/ 366528 w 548744"/>
                <a:gd name="connsiteY4" fmla="*/ 595 h 826108"/>
                <a:gd name="connsiteX5" fmla="*/ 224711 w 548744"/>
                <a:gd name="connsiteY5" fmla="*/ 45045 h 826108"/>
                <a:gd name="connsiteX6" fmla="*/ 80778 w 548744"/>
                <a:gd name="connsiteY6" fmla="*/ 286345 h 826108"/>
                <a:gd name="connsiteX7" fmla="*/ 29978 w 548744"/>
                <a:gd name="connsiteY7" fmla="*/ 618662 h 826108"/>
                <a:gd name="connsiteX8" fmla="*/ 345 w 548744"/>
                <a:gd name="connsiteY8" fmla="*/ 826095 h 826108"/>
                <a:gd name="connsiteX9" fmla="*/ 49028 w 548744"/>
                <a:gd name="connsiteY9" fmla="*/ 627128 h 826108"/>
                <a:gd name="connsiteX10" fmla="*/ 108295 w 548744"/>
                <a:gd name="connsiteY10" fmla="*/ 292695 h 826108"/>
                <a:gd name="connsiteX11" fmla="*/ 220478 w 548744"/>
                <a:gd name="connsiteY11" fmla="*/ 89495 h 826108"/>
                <a:gd name="connsiteX12" fmla="*/ 277628 w 548744"/>
                <a:gd name="connsiteY12" fmla="*/ 36578 h 826108"/>
                <a:gd name="connsiteX13" fmla="*/ 466011 w 548744"/>
                <a:gd name="connsiteY13" fmla="*/ 47162 h 826108"/>
                <a:gd name="connsiteX14" fmla="*/ 482945 w 548744"/>
                <a:gd name="connsiteY14" fmla="*/ 95845 h 826108"/>
                <a:gd name="connsiteX15" fmla="*/ 470245 w 548744"/>
                <a:gd name="connsiteY15" fmla="*/ 186862 h 826108"/>
                <a:gd name="connsiteX16" fmla="*/ 451195 w 548744"/>
                <a:gd name="connsiteY16" fmla="*/ 303278 h 826108"/>
                <a:gd name="connsiteX17" fmla="*/ 548561 w 548744"/>
                <a:gd name="connsiteY17" fmla="*/ 453562 h 826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48744" h="826108">
                  <a:moveTo>
                    <a:pt x="548561" y="453562"/>
                  </a:moveTo>
                  <a:cubicBezTo>
                    <a:pt x="552794" y="453209"/>
                    <a:pt x="482592" y="362545"/>
                    <a:pt x="476595" y="301162"/>
                  </a:cubicBezTo>
                  <a:cubicBezTo>
                    <a:pt x="470598" y="239779"/>
                    <a:pt x="513636" y="131476"/>
                    <a:pt x="512578" y="85262"/>
                  </a:cubicBezTo>
                  <a:cubicBezTo>
                    <a:pt x="511520" y="39048"/>
                    <a:pt x="494587" y="37989"/>
                    <a:pt x="470245" y="23878"/>
                  </a:cubicBezTo>
                  <a:cubicBezTo>
                    <a:pt x="445903" y="9767"/>
                    <a:pt x="407450" y="-2933"/>
                    <a:pt x="366528" y="595"/>
                  </a:cubicBezTo>
                  <a:cubicBezTo>
                    <a:pt x="325606" y="4123"/>
                    <a:pt x="272336" y="-2580"/>
                    <a:pt x="224711" y="45045"/>
                  </a:cubicBezTo>
                  <a:cubicBezTo>
                    <a:pt x="177086" y="92670"/>
                    <a:pt x="113233" y="190742"/>
                    <a:pt x="80778" y="286345"/>
                  </a:cubicBezTo>
                  <a:cubicBezTo>
                    <a:pt x="48323" y="381948"/>
                    <a:pt x="43383" y="528704"/>
                    <a:pt x="29978" y="618662"/>
                  </a:cubicBezTo>
                  <a:cubicBezTo>
                    <a:pt x="16573" y="708620"/>
                    <a:pt x="-2830" y="824684"/>
                    <a:pt x="345" y="826095"/>
                  </a:cubicBezTo>
                  <a:cubicBezTo>
                    <a:pt x="3520" y="827506"/>
                    <a:pt x="31036" y="716028"/>
                    <a:pt x="49028" y="627128"/>
                  </a:cubicBezTo>
                  <a:cubicBezTo>
                    <a:pt x="67020" y="538228"/>
                    <a:pt x="79720" y="382301"/>
                    <a:pt x="108295" y="292695"/>
                  </a:cubicBezTo>
                  <a:cubicBezTo>
                    <a:pt x="136870" y="203089"/>
                    <a:pt x="192256" y="132181"/>
                    <a:pt x="220478" y="89495"/>
                  </a:cubicBezTo>
                  <a:cubicBezTo>
                    <a:pt x="248700" y="46809"/>
                    <a:pt x="236706" y="43633"/>
                    <a:pt x="277628" y="36578"/>
                  </a:cubicBezTo>
                  <a:cubicBezTo>
                    <a:pt x="318550" y="29523"/>
                    <a:pt x="431791" y="37284"/>
                    <a:pt x="466011" y="47162"/>
                  </a:cubicBezTo>
                  <a:cubicBezTo>
                    <a:pt x="500230" y="57040"/>
                    <a:pt x="482239" y="72562"/>
                    <a:pt x="482945" y="95845"/>
                  </a:cubicBezTo>
                  <a:cubicBezTo>
                    <a:pt x="483651" y="119128"/>
                    <a:pt x="475537" y="152290"/>
                    <a:pt x="470245" y="186862"/>
                  </a:cubicBezTo>
                  <a:cubicBezTo>
                    <a:pt x="464953" y="221434"/>
                    <a:pt x="443787" y="256359"/>
                    <a:pt x="451195" y="303278"/>
                  </a:cubicBezTo>
                  <a:cubicBezTo>
                    <a:pt x="458603" y="350197"/>
                    <a:pt x="544328" y="453915"/>
                    <a:pt x="548561" y="4535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49" name="フリーフォーム: 図形 2048">
              <a:extLst>
                <a:ext uri="{FF2B5EF4-FFF2-40B4-BE49-F238E27FC236}">
                  <a16:creationId xmlns:a16="http://schemas.microsoft.com/office/drawing/2014/main" id="{529D8938-B32E-48A7-86B1-B9ADB0EFF120}"/>
                </a:ext>
              </a:extLst>
            </p:cNvPr>
            <p:cNvSpPr/>
            <p:nvPr/>
          </p:nvSpPr>
          <p:spPr>
            <a:xfrm>
              <a:off x="5126244" y="2311400"/>
              <a:ext cx="310253" cy="48778"/>
            </a:xfrm>
            <a:custGeom>
              <a:avLst/>
              <a:gdLst>
                <a:gd name="connsiteX0" fmla="*/ 323 w 310253"/>
                <a:gd name="connsiteY0" fmla="*/ 46567 h 48778"/>
                <a:gd name="connsiteX1" fmla="*/ 165423 w 310253"/>
                <a:gd name="connsiteY1" fmla="*/ 8467 h 48778"/>
                <a:gd name="connsiteX2" fmla="*/ 305123 w 310253"/>
                <a:gd name="connsiteY2" fmla="*/ 48683 h 48778"/>
                <a:gd name="connsiteX3" fmla="*/ 273373 w 310253"/>
                <a:gd name="connsiteY3" fmla="*/ 19050 h 48778"/>
                <a:gd name="connsiteX4" fmla="*/ 209873 w 310253"/>
                <a:gd name="connsiteY4" fmla="*/ 0 h 48778"/>
                <a:gd name="connsiteX5" fmla="*/ 323 w 310253"/>
                <a:gd name="connsiteY5" fmla="*/ 46567 h 48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0253" h="48778">
                  <a:moveTo>
                    <a:pt x="323" y="46567"/>
                  </a:moveTo>
                  <a:cubicBezTo>
                    <a:pt x="-7085" y="47978"/>
                    <a:pt x="114623" y="8114"/>
                    <a:pt x="165423" y="8467"/>
                  </a:cubicBezTo>
                  <a:cubicBezTo>
                    <a:pt x="216223" y="8820"/>
                    <a:pt x="287131" y="46919"/>
                    <a:pt x="305123" y="48683"/>
                  </a:cubicBezTo>
                  <a:cubicBezTo>
                    <a:pt x="323115" y="50447"/>
                    <a:pt x="289248" y="27164"/>
                    <a:pt x="273373" y="19050"/>
                  </a:cubicBezTo>
                  <a:cubicBezTo>
                    <a:pt x="257498" y="10936"/>
                    <a:pt x="253617" y="0"/>
                    <a:pt x="209873" y="0"/>
                  </a:cubicBezTo>
                  <a:cubicBezTo>
                    <a:pt x="166129" y="0"/>
                    <a:pt x="7731" y="45156"/>
                    <a:pt x="323" y="465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51" name="フリーフォーム: 図形 2050">
              <a:extLst>
                <a:ext uri="{FF2B5EF4-FFF2-40B4-BE49-F238E27FC236}">
                  <a16:creationId xmlns:a16="http://schemas.microsoft.com/office/drawing/2014/main" id="{CFAF3D2D-7F47-4553-A900-0617E4B170AB}"/>
                </a:ext>
              </a:extLst>
            </p:cNvPr>
            <p:cNvSpPr/>
            <p:nvPr/>
          </p:nvSpPr>
          <p:spPr>
            <a:xfrm>
              <a:off x="5223233" y="2621151"/>
              <a:ext cx="130750" cy="422626"/>
            </a:xfrm>
            <a:custGeom>
              <a:avLst/>
              <a:gdLst>
                <a:gd name="connsiteX0" fmla="*/ 129817 w 130750"/>
                <a:gd name="connsiteY0" fmla="*/ 1399 h 422626"/>
                <a:gd name="connsiteX1" fmla="*/ 91717 w 130750"/>
                <a:gd name="connsiteY1" fmla="*/ 153799 h 422626"/>
                <a:gd name="connsiteX2" fmla="*/ 11284 w 130750"/>
                <a:gd name="connsiteY2" fmla="*/ 238466 h 422626"/>
                <a:gd name="connsiteX3" fmla="*/ 2817 w 130750"/>
                <a:gd name="connsiteY3" fmla="*/ 422616 h 422626"/>
                <a:gd name="connsiteX4" fmla="*/ 32450 w 130750"/>
                <a:gd name="connsiteY4" fmla="*/ 229999 h 422626"/>
                <a:gd name="connsiteX5" fmla="*/ 110767 w 130750"/>
                <a:gd name="connsiteY5" fmla="*/ 86066 h 422626"/>
                <a:gd name="connsiteX6" fmla="*/ 129817 w 130750"/>
                <a:gd name="connsiteY6" fmla="*/ 1399 h 422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0750" h="422626">
                  <a:moveTo>
                    <a:pt x="129817" y="1399"/>
                  </a:moveTo>
                  <a:cubicBezTo>
                    <a:pt x="126642" y="12688"/>
                    <a:pt x="111472" y="114288"/>
                    <a:pt x="91717" y="153799"/>
                  </a:cubicBezTo>
                  <a:cubicBezTo>
                    <a:pt x="71962" y="193310"/>
                    <a:pt x="26101" y="193663"/>
                    <a:pt x="11284" y="238466"/>
                  </a:cubicBezTo>
                  <a:cubicBezTo>
                    <a:pt x="-3533" y="283269"/>
                    <a:pt x="-711" y="424027"/>
                    <a:pt x="2817" y="422616"/>
                  </a:cubicBezTo>
                  <a:cubicBezTo>
                    <a:pt x="6345" y="421205"/>
                    <a:pt x="14458" y="286091"/>
                    <a:pt x="32450" y="229999"/>
                  </a:cubicBezTo>
                  <a:cubicBezTo>
                    <a:pt x="50442" y="173907"/>
                    <a:pt x="93128" y="122402"/>
                    <a:pt x="110767" y="86066"/>
                  </a:cubicBezTo>
                  <a:cubicBezTo>
                    <a:pt x="128406" y="49730"/>
                    <a:pt x="132992" y="-9890"/>
                    <a:pt x="129817" y="139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52" name="フリーフォーム: 図形 2051">
              <a:extLst>
                <a:ext uri="{FF2B5EF4-FFF2-40B4-BE49-F238E27FC236}">
                  <a16:creationId xmlns:a16="http://schemas.microsoft.com/office/drawing/2014/main" id="{D9D5DB33-7210-495A-BC05-3492DB8683C8}"/>
                </a:ext>
              </a:extLst>
            </p:cNvPr>
            <p:cNvSpPr/>
            <p:nvPr/>
          </p:nvSpPr>
          <p:spPr>
            <a:xfrm>
              <a:off x="5086698" y="2607690"/>
              <a:ext cx="287832" cy="458028"/>
            </a:xfrm>
            <a:custGeom>
              <a:avLst/>
              <a:gdLst>
                <a:gd name="connsiteX0" fmla="*/ 287519 w 287832"/>
                <a:gd name="connsiteY0" fmla="*/ 12743 h 458028"/>
                <a:gd name="connsiteX1" fmla="*/ 67385 w 287832"/>
                <a:gd name="connsiteY1" fmla="*/ 6393 h 458028"/>
                <a:gd name="connsiteX2" fmla="*/ 14469 w 287832"/>
                <a:gd name="connsiteY2" fmla="*/ 110110 h 458028"/>
                <a:gd name="connsiteX3" fmla="*/ 73735 w 287832"/>
                <a:gd name="connsiteY3" fmla="*/ 317543 h 458028"/>
                <a:gd name="connsiteX4" fmla="*/ 120302 w 287832"/>
                <a:gd name="connsiteY4" fmla="*/ 457243 h 458028"/>
                <a:gd name="connsiteX5" fmla="*/ 50452 w 287832"/>
                <a:gd name="connsiteY5" fmla="*/ 256160 h 458028"/>
                <a:gd name="connsiteX6" fmla="*/ 1769 w 287832"/>
                <a:gd name="connsiteY6" fmla="*/ 67777 h 458028"/>
                <a:gd name="connsiteX7" fmla="*/ 113952 w 287832"/>
                <a:gd name="connsiteY7" fmla="*/ 25443 h 458028"/>
                <a:gd name="connsiteX8" fmla="*/ 287519 w 287832"/>
                <a:gd name="connsiteY8" fmla="*/ 12743 h 4580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7832" h="458028">
                  <a:moveTo>
                    <a:pt x="287519" y="12743"/>
                  </a:moveTo>
                  <a:cubicBezTo>
                    <a:pt x="279758" y="9568"/>
                    <a:pt x="112893" y="-9835"/>
                    <a:pt x="67385" y="6393"/>
                  </a:cubicBezTo>
                  <a:cubicBezTo>
                    <a:pt x="21877" y="22621"/>
                    <a:pt x="13411" y="58252"/>
                    <a:pt x="14469" y="110110"/>
                  </a:cubicBezTo>
                  <a:cubicBezTo>
                    <a:pt x="15527" y="161968"/>
                    <a:pt x="56096" y="259688"/>
                    <a:pt x="73735" y="317543"/>
                  </a:cubicBezTo>
                  <a:cubicBezTo>
                    <a:pt x="91374" y="375398"/>
                    <a:pt x="124182" y="467473"/>
                    <a:pt x="120302" y="457243"/>
                  </a:cubicBezTo>
                  <a:cubicBezTo>
                    <a:pt x="116422" y="447013"/>
                    <a:pt x="70207" y="321071"/>
                    <a:pt x="50452" y="256160"/>
                  </a:cubicBezTo>
                  <a:cubicBezTo>
                    <a:pt x="30697" y="191249"/>
                    <a:pt x="-8814" y="106230"/>
                    <a:pt x="1769" y="67777"/>
                  </a:cubicBezTo>
                  <a:cubicBezTo>
                    <a:pt x="12352" y="29324"/>
                    <a:pt x="70913" y="33204"/>
                    <a:pt x="113952" y="25443"/>
                  </a:cubicBezTo>
                  <a:cubicBezTo>
                    <a:pt x="156991" y="17682"/>
                    <a:pt x="295280" y="15918"/>
                    <a:pt x="287519" y="1274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53" name="フリーフォーム: 図形 2052">
              <a:extLst>
                <a:ext uri="{FF2B5EF4-FFF2-40B4-BE49-F238E27FC236}">
                  <a16:creationId xmlns:a16="http://schemas.microsoft.com/office/drawing/2014/main" id="{20731FB7-59D7-41FF-9A93-C9B22FEB6B21}"/>
                </a:ext>
              </a:extLst>
            </p:cNvPr>
            <p:cNvSpPr/>
            <p:nvPr/>
          </p:nvSpPr>
          <p:spPr>
            <a:xfrm>
              <a:off x="5037783" y="2687793"/>
              <a:ext cx="160858" cy="413131"/>
            </a:xfrm>
            <a:custGeom>
              <a:avLst/>
              <a:gdLst>
                <a:gd name="connsiteX0" fmla="*/ 4117 w 160858"/>
                <a:gd name="connsiteY0" fmla="*/ 4607 h 413131"/>
                <a:gd name="connsiteX1" fmla="*/ 54917 w 160858"/>
                <a:gd name="connsiteY1" fmla="*/ 226857 h 413131"/>
                <a:gd name="connsiteX2" fmla="*/ 93017 w 160858"/>
                <a:gd name="connsiteY2" fmla="*/ 334807 h 413131"/>
                <a:gd name="connsiteX3" fmla="*/ 160750 w 160858"/>
                <a:gd name="connsiteY3" fmla="*/ 413124 h 413131"/>
                <a:gd name="connsiteX4" fmla="*/ 76084 w 160858"/>
                <a:gd name="connsiteY4" fmla="*/ 339040 h 413131"/>
                <a:gd name="connsiteX5" fmla="*/ 57034 w 160858"/>
                <a:gd name="connsiteY5" fmla="*/ 256490 h 413131"/>
                <a:gd name="connsiteX6" fmla="*/ 8350 w 160858"/>
                <a:gd name="connsiteY6" fmla="*/ 89274 h 413131"/>
                <a:gd name="connsiteX7" fmla="*/ 4117 w 160858"/>
                <a:gd name="connsiteY7" fmla="*/ 4607 h 413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0858" h="413131">
                  <a:moveTo>
                    <a:pt x="4117" y="4607"/>
                  </a:moveTo>
                  <a:cubicBezTo>
                    <a:pt x="11878" y="27538"/>
                    <a:pt x="40100" y="171824"/>
                    <a:pt x="54917" y="226857"/>
                  </a:cubicBezTo>
                  <a:cubicBezTo>
                    <a:pt x="69734" y="281890"/>
                    <a:pt x="75378" y="303763"/>
                    <a:pt x="93017" y="334807"/>
                  </a:cubicBezTo>
                  <a:cubicBezTo>
                    <a:pt x="110656" y="365851"/>
                    <a:pt x="163572" y="412419"/>
                    <a:pt x="160750" y="413124"/>
                  </a:cubicBezTo>
                  <a:cubicBezTo>
                    <a:pt x="157928" y="413829"/>
                    <a:pt x="93370" y="365146"/>
                    <a:pt x="76084" y="339040"/>
                  </a:cubicBezTo>
                  <a:cubicBezTo>
                    <a:pt x="58798" y="312934"/>
                    <a:pt x="68323" y="298118"/>
                    <a:pt x="57034" y="256490"/>
                  </a:cubicBezTo>
                  <a:cubicBezTo>
                    <a:pt x="45745" y="214862"/>
                    <a:pt x="16111" y="128785"/>
                    <a:pt x="8350" y="89274"/>
                  </a:cubicBezTo>
                  <a:cubicBezTo>
                    <a:pt x="589" y="49763"/>
                    <a:pt x="-3644" y="-18324"/>
                    <a:pt x="4117" y="46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54" name="フリーフォーム: 図形 2053">
              <a:extLst>
                <a:ext uri="{FF2B5EF4-FFF2-40B4-BE49-F238E27FC236}">
                  <a16:creationId xmlns:a16="http://schemas.microsoft.com/office/drawing/2014/main" id="{2A560F91-85A4-4547-A18A-74AD56FE17B0}"/>
                </a:ext>
              </a:extLst>
            </p:cNvPr>
            <p:cNvSpPr/>
            <p:nvPr/>
          </p:nvSpPr>
          <p:spPr>
            <a:xfrm>
              <a:off x="5611223" y="2438380"/>
              <a:ext cx="789602" cy="283740"/>
            </a:xfrm>
            <a:custGeom>
              <a:avLst/>
              <a:gdLst>
                <a:gd name="connsiteX0" fmla="*/ 60 w 789602"/>
                <a:gd name="connsiteY0" fmla="*/ 283653 h 283740"/>
                <a:gd name="connsiteX1" fmla="*/ 235010 w 789602"/>
                <a:gd name="connsiteY1" fmla="*/ 129137 h 283740"/>
                <a:gd name="connsiteX2" fmla="*/ 524994 w 789602"/>
                <a:gd name="connsiteY2" fmla="*/ 93153 h 283740"/>
                <a:gd name="connsiteX3" fmla="*/ 789577 w 789602"/>
                <a:gd name="connsiteY3" fmla="*/ 20 h 283740"/>
                <a:gd name="connsiteX4" fmla="*/ 510177 w 789602"/>
                <a:gd name="connsiteY4" fmla="*/ 84687 h 283740"/>
                <a:gd name="connsiteX5" fmla="*/ 383177 w 789602"/>
                <a:gd name="connsiteY5" fmla="*/ 88920 h 283740"/>
                <a:gd name="connsiteX6" fmla="*/ 213844 w 789602"/>
                <a:gd name="connsiteY6" fmla="*/ 105853 h 283740"/>
                <a:gd name="connsiteX7" fmla="*/ 60 w 789602"/>
                <a:gd name="connsiteY7" fmla="*/ 283653 h 283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89602" h="283740">
                  <a:moveTo>
                    <a:pt x="60" y="283653"/>
                  </a:moveTo>
                  <a:cubicBezTo>
                    <a:pt x="3588" y="287534"/>
                    <a:pt x="147521" y="160887"/>
                    <a:pt x="235010" y="129137"/>
                  </a:cubicBezTo>
                  <a:cubicBezTo>
                    <a:pt x="322499" y="97387"/>
                    <a:pt x="432566" y="114672"/>
                    <a:pt x="524994" y="93153"/>
                  </a:cubicBezTo>
                  <a:cubicBezTo>
                    <a:pt x="617422" y="71633"/>
                    <a:pt x="792046" y="1431"/>
                    <a:pt x="789577" y="20"/>
                  </a:cubicBezTo>
                  <a:cubicBezTo>
                    <a:pt x="787108" y="-1391"/>
                    <a:pt x="577910" y="69870"/>
                    <a:pt x="510177" y="84687"/>
                  </a:cubicBezTo>
                  <a:cubicBezTo>
                    <a:pt x="442444" y="99504"/>
                    <a:pt x="432566" y="85392"/>
                    <a:pt x="383177" y="88920"/>
                  </a:cubicBezTo>
                  <a:cubicBezTo>
                    <a:pt x="333788" y="92448"/>
                    <a:pt x="279461" y="76220"/>
                    <a:pt x="213844" y="105853"/>
                  </a:cubicBezTo>
                  <a:cubicBezTo>
                    <a:pt x="148227" y="135486"/>
                    <a:pt x="-3468" y="279772"/>
                    <a:pt x="60" y="28365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55" name="フリーフォーム: 図形 2054">
              <a:extLst>
                <a:ext uri="{FF2B5EF4-FFF2-40B4-BE49-F238E27FC236}">
                  <a16:creationId xmlns:a16="http://schemas.microsoft.com/office/drawing/2014/main" id="{CE1768B9-74FF-4050-9CE0-0064CC1D9351}"/>
                </a:ext>
              </a:extLst>
            </p:cNvPr>
            <p:cNvSpPr/>
            <p:nvPr/>
          </p:nvSpPr>
          <p:spPr>
            <a:xfrm>
              <a:off x="6181646" y="2327629"/>
              <a:ext cx="888823" cy="99570"/>
            </a:xfrm>
            <a:custGeom>
              <a:avLst/>
              <a:gdLst>
                <a:gd name="connsiteX0" fmla="*/ 888021 w 888823"/>
                <a:gd name="connsiteY0" fmla="*/ 704 h 99570"/>
                <a:gd name="connsiteX1" fmla="*/ 604387 w 888823"/>
                <a:gd name="connsiteY1" fmla="*/ 74788 h 99570"/>
                <a:gd name="connsiteX2" fmla="*/ 85804 w 888823"/>
                <a:gd name="connsiteY2" fmla="*/ 98071 h 99570"/>
                <a:gd name="connsiteX3" fmla="*/ 15954 w 888823"/>
                <a:gd name="connsiteY3" fmla="*/ 95954 h 99570"/>
                <a:gd name="connsiteX4" fmla="*/ 250904 w 888823"/>
                <a:gd name="connsiteY4" fmla="*/ 85371 h 99570"/>
                <a:gd name="connsiteX5" fmla="*/ 674237 w 888823"/>
                <a:gd name="connsiteY5" fmla="*/ 40921 h 99570"/>
                <a:gd name="connsiteX6" fmla="*/ 888021 w 888823"/>
                <a:gd name="connsiteY6" fmla="*/ 704 h 99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88823" h="99570">
                  <a:moveTo>
                    <a:pt x="888021" y="704"/>
                  </a:moveTo>
                  <a:cubicBezTo>
                    <a:pt x="876379" y="6348"/>
                    <a:pt x="738090" y="58560"/>
                    <a:pt x="604387" y="74788"/>
                  </a:cubicBezTo>
                  <a:cubicBezTo>
                    <a:pt x="470684" y="91016"/>
                    <a:pt x="183876" y="94543"/>
                    <a:pt x="85804" y="98071"/>
                  </a:cubicBezTo>
                  <a:cubicBezTo>
                    <a:pt x="-12268" y="101599"/>
                    <a:pt x="-11563" y="98071"/>
                    <a:pt x="15954" y="95954"/>
                  </a:cubicBezTo>
                  <a:cubicBezTo>
                    <a:pt x="43471" y="93837"/>
                    <a:pt x="141190" y="94543"/>
                    <a:pt x="250904" y="85371"/>
                  </a:cubicBezTo>
                  <a:cubicBezTo>
                    <a:pt x="360618" y="76199"/>
                    <a:pt x="565934" y="57149"/>
                    <a:pt x="674237" y="40921"/>
                  </a:cubicBezTo>
                  <a:cubicBezTo>
                    <a:pt x="782540" y="24693"/>
                    <a:pt x="899663" y="-4940"/>
                    <a:pt x="888021" y="70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56" name="フリーフォーム: 図形 2055">
              <a:extLst>
                <a:ext uri="{FF2B5EF4-FFF2-40B4-BE49-F238E27FC236}">
                  <a16:creationId xmlns:a16="http://schemas.microsoft.com/office/drawing/2014/main" id="{BC29134A-2C72-48A7-BC82-D131478C955A}"/>
                </a:ext>
              </a:extLst>
            </p:cNvPr>
            <p:cNvSpPr/>
            <p:nvPr/>
          </p:nvSpPr>
          <p:spPr>
            <a:xfrm>
              <a:off x="5474568" y="2278704"/>
              <a:ext cx="1683356" cy="748596"/>
            </a:xfrm>
            <a:custGeom>
              <a:avLst/>
              <a:gdLst>
                <a:gd name="connsiteX0" fmla="*/ 1681882 w 1683356"/>
                <a:gd name="connsiteY0" fmla="*/ 2534 h 748596"/>
                <a:gd name="connsiteX1" fmla="*/ 1478682 w 1683356"/>
                <a:gd name="connsiteY1" fmla="*/ 169221 h 748596"/>
                <a:gd name="connsiteX2" fmla="*/ 1132607 w 1683356"/>
                <a:gd name="connsiteY2" fmla="*/ 447034 h 748596"/>
                <a:gd name="connsiteX3" fmla="*/ 826220 w 1683356"/>
                <a:gd name="connsiteY3" fmla="*/ 645471 h 748596"/>
                <a:gd name="connsiteX4" fmla="*/ 602382 w 1683356"/>
                <a:gd name="connsiteY4" fmla="*/ 704209 h 748596"/>
                <a:gd name="connsiteX5" fmla="*/ 319807 w 1683356"/>
                <a:gd name="connsiteY5" fmla="*/ 728021 h 748596"/>
                <a:gd name="connsiteX6" fmla="*/ 5482 w 1683356"/>
                <a:gd name="connsiteY6" fmla="*/ 729609 h 748596"/>
                <a:gd name="connsiteX7" fmla="*/ 111845 w 1683356"/>
                <a:gd name="connsiteY7" fmla="*/ 735959 h 748596"/>
                <a:gd name="connsiteX8" fmla="*/ 551582 w 1683356"/>
                <a:gd name="connsiteY8" fmla="*/ 742309 h 748596"/>
                <a:gd name="connsiteX9" fmla="*/ 926232 w 1683356"/>
                <a:gd name="connsiteY9" fmla="*/ 637534 h 748596"/>
                <a:gd name="connsiteX10" fmla="*/ 1348507 w 1683356"/>
                <a:gd name="connsiteY10" fmla="*/ 329559 h 748596"/>
                <a:gd name="connsiteX11" fmla="*/ 1681882 w 1683356"/>
                <a:gd name="connsiteY11" fmla="*/ 2534 h 748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83356" h="748596">
                  <a:moveTo>
                    <a:pt x="1681882" y="2534"/>
                  </a:moveTo>
                  <a:cubicBezTo>
                    <a:pt x="1703578" y="-24189"/>
                    <a:pt x="1478682" y="169221"/>
                    <a:pt x="1478682" y="169221"/>
                  </a:cubicBezTo>
                  <a:cubicBezTo>
                    <a:pt x="1387136" y="243304"/>
                    <a:pt x="1241351" y="367659"/>
                    <a:pt x="1132607" y="447034"/>
                  </a:cubicBezTo>
                  <a:cubicBezTo>
                    <a:pt x="1023863" y="526409"/>
                    <a:pt x="914591" y="602609"/>
                    <a:pt x="826220" y="645471"/>
                  </a:cubicBezTo>
                  <a:cubicBezTo>
                    <a:pt x="737849" y="688333"/>
                    <a:pt x="686784" y="690451"/>
                    <a:pt x="602382" y="704209"/>
                  </a:cubicBezTo>
                  <a:cubicBezTo>
                    <a:pt x="517980" y="717967"/>
                    <a:pt x="419290" y="723788"/>
                    <a:pt x="319807" y="728021"/>
                  </a:cubicBezTo>
                  <a:cubicBezTo>
                    <a:pt x="220324" y="732254"/>
                    <a:pt x="40142" y="728286"/>
                    <a:pt x="5482" y="729609"/>
                  </a:cubicBezTo>
                  <a:cubicBezTo>
                    <a:pt x="-29178" y="730932"/>
                    <a:pt x="111845" y="735959"/>
                    <a:pt x="111845" y="735959"/>
                  </a:cubicBezTo>
                  <a:cubicBezTo>
                    <a:pt x="202862" y="738076"/>
                    <a:pt x="415851" y="758713"/>
                    <a:pt x="551582" y="742309"/>
                  </a:cubicBezTo>
                  <a:cubicBezTo>
                    <a:pt x="687313" y="725905"/>
                    <a:pt x="793411" y="706326"/>
                    <a:pt x="926232" y="637534"/>
                  </a:cubicBezTo>
                  <a:cubicBezTo>
                    <a:pt x="1059053" y="568742"/>
                    <a:pt x="1222301" y="432746"/>
                    <a:pt x="1348507" y="329559"/>
                  </a:cubicBezTo>
                  <a:cubicBezTo>
                    <a:pt x="1474713" y="226372"/>
                    <a:pt x="1660186" y="29257"/>
                    <a:pt x="1681882" y="25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57" name="フリーフォーム: 図形 2056">
              <a:extLst>
                <a:ext uri="{FF2B5EF4-FFF2-40B4-BE49-F238E27FC236}">
                  <a16:creationId xmlns:a16="http://schemas.microsoft.com/office/drawing/2014/main" id="{20476BB0-1E2A-4804-8222-3E644A78920B}"/>
                </a:ext>
              </a:extLst>
            </p:cNvPr>
            <p:cNvSpPr/>
            <p:nvPr/>
          </p:nvSpPr>
          <p:spPr>
            <a:xfrm>
              <a:off x="5744632" y="2608688"/>
              <a:ext cx="1792742" cy="611296"/>
            </a:xfrm>
            <a:custGeom>
              <a:avLst/>
              <a:gdLst>
                <a:gd name="connsiteX0" fmla="*/ 1788585 w 1792742"/>
                <a:gd name="connsiteY0" fmla="*/ 1162 h 611296"/>
                <a:gd name="connsiteX1" fmla="*/ 1496485 w 1792742"/>
                <a:gd name="connsiteY1" fmla="*/ 257279 h 611296"/>
                <a:gd name="connsiteX2" fmla="*/ 1056218 w 1792742"/>
                <a:gd name="connsiteY2" fmla="*/ 517629 h 611296"/>
                <a:gd name="connsiteX3" fmla="*/ 787401 w 1792742"/>
                <a:gd name="connsiteY3" fmla="*/ 581129 h 611296"/>
                <a:gd name="connsiteX4" fmla="*/ 1 w 1792742"/>
                <a:gd name="connsiteY4" fmla="*/ 610762 h 611296"/>
                <a:gd name="connsiteX5" fmla="*/ 793751 w 1792742"/>
                <a:gd name="connsiteY5" fmla="*/ 557845 h 611296"/>
                <a:gd name="connsiteX6" fmla="*/ 1280585 w 1792742"/>
                <a:gd name="connsiteY6" fmla="*/ 363112 h 611296"/>
                <a:gd name="connsiteX7" fmla="*/ 1788585 w 1792742"/>
                <a:gd name="connsiteY7" fmla="*/ 1162 h 611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92742" h="611296">
                  <a:moveTo>
                    <a:pt x="1788585" y="1162"/>
                  </a:moveTo>
                  <a:cubicBezTo>
                    <a:pt x="1824568" y="-16477"/>
                    <a:pt x="1618546" y="171201"/>
                    <a:pt x="1496485" y="257279"/>
                  </a:cubicBezTo>
                  <a:cubicBezTo>
                    <a:pt x="1374424" y="343357"/>
                    <a:pt x="1174399" y="463654"/>
                    <a:pt x="1056218" y="517629"/>
                  </a:cubicBezTo>
                  <a:cubicBezTo>
                    <a:pt x="938037" y="571604"/>
                    <a:pt x="963437" y="565607"/>
                    <a:pt x="787401" y="581129"/>
                  </a:cubicBezTo>
                  <a:cubicBezTo>
                    <a:pt x="611365" y="596651"/>
                    <a:pt x="-1057" y="614643"/>
                    <a:pt x="1" y="610762"/>
                  </a:cubicBezTo>
                  <a:cubicBezTo>
                    <a:pt x="1059" y="606881"/>
                    <a:pt x="580320" y="599120"/>
                    <a:pt x="793751" y="557845"/>
                  </a:cubicBezTo>
                  <a:cubicBezTo>
                    <a:pt x="1007182" y="516570"/>
                    <a:pt x="1114074" y="454481"/>
                    <a:pt x="1280585" y="363112"/>
                  </a:cubicBezTo>
                  <a:cubicBezTo>
                    <a:pt x="1447096" y="271743"/>
                    <a:pt x="1752602" y="18801"/>
                    <a:pt x="1788585" y="11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58" name="フリーフォーム: 図形 2057">
              <a:extLst>
                <a:ext uri="{FF2B5EF4-FFF2-40B4-BE49-F238E27FC236}">
                  <a16:creationId xmlns:a16="http://schemas.microsoft.com/office/drawing/2014/main" id="{13D63666-1AC4-47E6-83D9-0F8DB7BF043C}"/>
                </a:ext>
              </a:extLst>
            </p:cNvPr>
            <p:cNvSpPr/>
            <p:nvPr/>
          </p:nvSpPr>
          <p:spPr>
            <a:xfrm>
              <a:off x="6982494" y="2779247"/>
              <a:ext cx="354654" cy="1103515"/>
            </a:xfrm>
            <a:custGeom>
              <a:avLst/>
              <a:gdLst>
                <a:gd name="connsiteX0" fmla="*/ 353873 w 354654"/>
                <a:gd name="connsiteY0" fmla="*/ 2053 h 1103515"/>
                <a:gd name="connsiteX1" fmla="*/ 205706 w 354654"/>
                <a:gd name="connsiteY1" fmla="*/ 302620 h 1103515"/>
                <a:gd name="connsiteX2" fmla="*/ 80823 w 354654"/>
                <a:gd name="connsiteY2" fmla="*/ 766170 h 1103515"/>
                <a:gd name="connsiteX3" fmla="*/ 6739 w 354654"/>
                <a:gd name="connsiteY3" fmla="*/ 1081553 h 1103515"/>
                <a:gd name="connsiteX4" fmla="*/ 4623 w 354654"/>
                <a:gd name="connsiteY4" fmla="*/ 1060386 h 1103515"/>
                <a:gd name="connsiteX5" fmla="*/ 17323 w 354654"/>
                <a:gd name="connsiteY5" fmla="*/ 929153 h 1103515"/>
                <a:gd name="connsiteX6" fmla="*/ 137973 w 354654"/>
                <a:gd name="connsiteY6" fmla="*/ 448670 h 1103515"/>
                <a:gd name="connsiteX7" fmla="*/ 353873 w 354654"/>
                <a:gd name="connsiteY7" fmla="*/ 2053 h 1103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4654" h="1103515">
                  <a:moveTo>
                    <a:pt x="353873" y="2053"/>
                  </a:moveTo>
                  <a:cubicBezTo>
                    <a:pt x="365162" y="-22289"/>
                    <a:pt x="251214" y="175267"/>
                    <a:pt x="205706" y="302620"/>
                  </a:cubicBezTo>
                  <a:cubicBezTo>
                    <a:pt x="160198" y="429973"/>
                    <a:pt x="113984" y="636348"/>
                    <a:pt x="80823" y="766170"/>
                  </a:cubicBezTo>
                  <a:cubicBezTo>
                    <a:pt x="47662" y="895992"/>
                    <a:pt x="19439" y="1032517"/>
                    <a:pt x="6739" y="1081553"/>
                  </a:cubicBezTo>
                  <a:cubicBezTo>
                    <a:pt x="-5961" y="1130589"/>
                    <a:pt x="2859" y="1085786"/>
                    <a:pt x="4623" y="1060386"/>
                  </a:cubicBezTo>
                  <a:cubicBezTo>
                    <a:pt x="6387" y="1034986"/>
                    <a:pt x="-4902" y="1031106"/>
                    <a:pt x="17323" y="929153"/>
                  </a:cubicBezTo>
                  <a:cubicBezTo>
                    <a:pt x="39548" y="827200"/>
                    <a:pt x="85056" y="600012"/>
                    <a:pt x="137973" y="448670"/>
                  </a:cubicBezTo>
                  <a:cubicBezTo>
                    <a:pt x="190890" y="297328"/>
                    <a:pt x="342584" y="26395"/>
                    <a:pt x="353873" y="205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59" name="フリーフォーム: 図形 2058">
              <a:extLst>
                <a:ext uri="{FF2B5EF4-FFF2-40B4-BE49-F238E27FC236}">
                  <a16:creationId xmlns:a16="http://schemas.microsoft.com/office/drawing/2014/main" id="{FA006242-8615-42A6-AE72-EB0C5F73F7B0}"/>
                </a:ext>
              </a:extLst>
            </p:cNvPr>
            <p:cNvSpPr/>
            <p:nvPr/>
          </p:nvSpPr>
          <p:spPr>
            <a:xfrm>
              <a:off x="7515798" y="2517297"/>
              <a:ext cx="118242" cy="1393741"/>
            </a:xfrm>
            <a:custGeom>
              <a:avLst/>
              <a:gdLst>
                <a:gd name="connsiteX0" fmla="*/ 4719 w 118242"/>
                <a:gd name="connsiteY0" fmla="*/ 101020 h 1393741"/>
                <a:gd name="connsiteX1" fmla="*/ 99969 w 118242"/>
                <a:gd name="connsiteY1" fmla="*/ 761420 h 1393741"/>
                <a:gd name="connsiteX2" fmla="*/ 17419 w 118242"/>
                <a:gd name="connsiteY2" fmla="*/ 1364670 h 1393741"/>
                <a:gd name="connsiteX3" fmla="*/ 57635 w 118242"/>
                <a:gd name="connsiteY3" fmla="*/ 1250370 h 1393741"/>
                <a:gd name="connsiteX4" fmla="*/ 112669 w 118242"/>
                <a:gd name="connsiteY4" fmla="*/ 829153 h 1393741"/>
                <a:gd name="connsiteX5" fmla="*/ 106319 w 118242"/>
                <a:gd name="connsiteY5" fmla="*/ 501070 h 1393741"/>
                <a:gd name="connsiteX6" fmla="*/ 23769 w 118242"/>
                <a:gd name="connsiteY6" fmla="*/ 45986 h 1393741"/>
                <a:gd name="connsiteX7" fmla="*/ 4719 w 118242"/>
                <a:gd name="connsiteY7" fmla="*/ 101020 h 13937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8242" h="1393741">
                  <a:moveTo>
                    <a:pt x="4719" y="101020"/>
                  </a:moveTo>
                  <a:cubicBezTo>
                    <a:pt x="17419" y="220259"/>
                    <a:pt x="97852" y="550812"/>
                    <a:pt x="99969" y="761420"/>
                  </a:cubicBezTo>
                  <a:cubicBezTo>
                    <a:pt x="102086" y="972028"/>
                    <a:pt x="24475" y="1283178"/>
                    <a:pt x="17419" y="1364670"/>
                  </a:cubicBezTo>
                  <a:cubicBezTo>
                    <a:pt x="10363" y="1446162"/>
                    <a:pt x="41760" y="1339623"/>
                    <a:pt x="57635" y="1250370"/>
                  </a:cubicBezTo>
                  <a:cubicBezTo>
                    <a:pt x="73510" y="1161117"/>
                    <a:pt x="104555" y="954036"/>
                    <a:pt x="112669" y="829153"/>
                  </a:cubicBezTo>
                  <a:cubicBezTo>
                    <a:pt x="120783" y="704270"/>
                    <a:pt x="121136" y="631598"/>
                    <a:pt x="106319" y="501070"/>
                  </a:cubicBezTo>
                  <a:cubicBezTo>
                    <a:pt x="91502" y="370542"/>
                    <a:pt x="40350" y="117600"/>
                    <a:pt x="23769" y="45986"/>
                  </a:cubicBezTo>
                  <a:cubicBezTo>
                    <a:pt x="7188" y="-25628"/>
                    <a:pt x="-7981" y="-18219"/>
                    <a:pt x="4719" y="10102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60" name="フリーフォーム: 図形 2059">
              <a:extLst>
                <a:ext uri="{FF2B5EF4-FFF2-40B4-BE49-F238E27FC236}">
                  <a16:creationId xmlns:a16="http://schemas.microsoft.com/office/drawing/2014/main" id="{82A220ED-54E2-4291-83F4-91308BD79499}"/>
                </a:ext>
              </a:extLst>
            </p:cNvPr>
            <p:cNvSpPr/>
            <p:nvPr/>
          </p:nvSpPr>
          <p:spPr>
            <a:xfrm>
              <a:off x="7379812" y="3464854"/>
              <a:ext cx="372493" cy="685843"/>
            </a:xfrm>
            <a:custGeom>
              <a:avLst/>
              <a:gdLst>
                <a:gd name="connsiteX0" fmla="*/ 371421 w 372493"/>
                <a:gd name="connsiteY0" fmla="*/ 129 h 685843"/>
                <a:gd name="connsiteX1" fmla="*/ 286755 w 372493"/>
                <a:gd name="connsiteY1" fmla="*/ 268946 h 685843"/>
                <a:gd name="connsiteX2" fmla="*/ 147055 w 372493"/>
                <a:gd name="connsiteY2" fmla="*/ 470029 h 685843"/>
                <a:gd name="connsiteX3" fmla="*/ 22171 w 372493"/>
                <a:gd name="connsiteY3" fmla="*/ 647829 h 685843"/>
                <a:gd name="connsiteX4" fmla="*/ 9471 w 372493"/>
                <a:gd name="connsiteY4" fmla="*/ 677463 h 685843"/>
                <a:gd name="connsiteX5" fmla="*/ 123771 w 372493"/>
                <a:gd name="connsiteY5" fmla="*/ 535646 h 685843"/>
                <a:gd name="connsiteX6" fmla="*/ 320621 w 372493"/>
                <a:gd name="connsiteY6" fmla="*/ 237196 h 685843"/>
                <a:gd name="connsiteX7" fmla="*/ 371421 w 372493"/>
                <a:gd name="connsiteY7" fmla="*/ 129 h 685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72493" h="685843">
                  <a:moveTo>
                    <a:pt x="371421" y="129"/>
                  </a:moveTo>
                  <a:cubicBezTo>
                    <a:pt x="365777" y="5421"/>
                    <a:pt x="324149" y="190629"/>
                    <a:pt x="286755" y="268946"/>
                  </a:cubicBezTo>
                  <a:cubicBezTo>
                    <a:pt x="249361" y="347263"/>
                    <a:pt x="147055" y="470029"/>
                    <a:pt x="147055" y="470029"/>
                  </a:cubicBezTo>
                  <a:cubicBezTo>
                    <a:pt x="102958" y="533176"/>
                    <a:pt x="45102" y="613257"/>
                    <a:pt x="22171" y="647829"/>
                  </a:cubicBezTo>
                  <a:cubicBezTo>
                    <a:pt x="-760" y="682401"/>
                    <a:pt x="-7462" y="696160"/>
                    <a:pt x="9471" y="677463"/>
                  </a:cubicBezTo>
                  <a:cubicBezTo>
                    <a:pt x="26404" y="658766"/>
                    <a:pt x="71913" y="609024"/>
                    <a:pt x="123771" y="535646"/>
                  </a:cubicBezTo>
                  <a:cubicBezTo>
                    <a:pt x="175629" y="462268"/>
                    <a:pt x="280757" y="321863"/>
                    <a:pt x="320621" y="237196"/>
                  </a:cubicBezTo>
                  <a:cubicBezTo>
                    <a:pt x="360485" y="152529"/>
                    <a:pt x="377065" y="-5163"/>
                    <a:pt x="371421" y="1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61" name="フリーフォーム: 図形 2060">
              <a:extLst>
                <a:ext uri="{FF2B5EF4-FFF2-40B4-BE49-F238E27FC236}">
                  <a16:creationId xmlns:a16="http://schemas.microsoft.com/office/drawing/2014/main" id="{9B7ED463-10E9-4231-A922-AE2A8D2B088B}"/>
                </a:ext>
              </a:extLst>
            </p:cNvPr>
            <p:cNvSpPr/>
            <p:nvPr/>
          </p:nvSpPr>
          <p:spPr>
            <a:xfrm>
              <a:off x="6852905" y="1214037"/>
              <a:ext cx="1186617" cy="602672"/>
            </a:xfrm>
            <a:custGeom>
              <a:avLst/>
              <a:gdLst>
                <a:gd name="connsiteX0" fmla="*/ 15 w 1186617"/>
                <a:gd name="connsiteY0" fmla="*/ 162643 h 602672"/>
                <a:gd name="connsiteX1" fmla="*/ 279415 w 1186617"/>
                <a:gd name="connsiteY1" fmla="*/ 83 h 602672"/>
                <a:gd name="connsiteX2" fmla="*/ 690895 w 1186617"/>
                <a:gd name="connsiteY2" fmla="*/ 188043 h 602672"/>
                <a:gd name="connsiteX3" fmla="*/ 1178575 w 1186617"/>
                <a:gd name="connsiteY3" fmla="*/ 589363 h 602672"/>
                <a:gd name="connsiteX4" fmla="*/ 980455 w 1186617"/>
                <a:gd name="connsiteY4" fmla="*/ 487763 h 602672"/>
                <a:gd name="connsiteX5" fmla="*/ 792495 w 1186617"/>
                <a:gd name="connsiteY5" fmla="*/ 299803 h 602672"/>
                <a:gd name="connsiteX6" fmla="*/ 269255 w 1186617"/>
                <a:gd name="connsiteY6" fmla="*/ 55963 h 602672"/>
                <a:gd name="connsiteX7" fmla="*/ 15 w 1186617"/>
                <a:gd name="connsiteY7" fmla="*/ 162643 h 602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86617" h="602672">
                  <a:moveTo>
                    <a:pt x="15" y="162643"/>
                  </a:moveTo>
                  <a:cubicBezTo>
                    <a:pt x="1708" y="153330"/>
                    <a:pt x="164269" y="-4150"/>
                    <a:pt x="279415" y="83"/>
                  </a:cubicBezTo>
                  <a:cubicBezTo>
                    <a:pt x="394561" y="4316"/>
                    <a:pt x="541035" y="89830"/>
                    <a:pt x="690895" y="188043"/>
                  </a:cubicBezTo>
                  <a:cubicBezTo>
                    <a:pt x="840755" y="286256"/>
                    <a:pt x="1130315" y="539410"/>
                    <a:pt x="1178575" y="589363"/>
                  </a:cubicBezTo>
                  <a:cubicBezTo>
                    <a:pt x="1226835" y="639316"/>
                    <a:pt x="1044802" y="536023"/>
                    <a:pt x="980455" y="487763"/>
                  </a:cubicBezTo>
                  <a:cubicBezTo>
                    <a:pt x="916108" y="439503"/>
                    <a:pt x="911028" y="371770"/>
                    <a:pt x="792495" y="299803"/>
                  </a:cubicBezTo>
                  <a:cubicBezTo>
                    <a:pt x="673962" y="227836"/>
                    <a:pt x="401335" y="84750"/>
                    <a:pt x="269255" y="55963"/>
                  </a:cubicBezTo>
                  <a:cubicBezTo>
                    <a:pt x="137175" y="27176"/>
                    <a:pt x="-1678" y="171956"/>
                    <a:pt x="15" y="16264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62" name="フリーフォーム: 図形 2061">
              <a:extLst>
                <a:ext uri="{FF2B5EF4-FFF2-40B4-BE49-F238E27FC236}">
                  <a16:creationId xmlns:a16="http://schemas.microsoft.com/office/drawing/2014/main" id="{AA2C2FE2-F1D5-4D42-ACDC-615AB9F888A1}"/>
                </a:ext>
              </a:extLst>
            </p:cNvPr>
            <p:cNvSpPr/>
            <p:nvPr/>
          </p:nvSpPr>
          <p:spPr>
            <a:xfrm>
              <a:off x="5729898" y="1224723"/>
              <a:ext cx="986712" cy="459795"/>
            </a:xfrm>
            <a:custGeom>
              <a:avLst/>
              <a:gdLst>
                <a:gd name="connsiteX0" fmla="*/ 980782 w 986712"/>
                <a:gd name="connsiteY0" fmla="*/ 136717 h 459795"/>
                <a:gd name="connsiteX1" fmla="*/ 762342 w 986712"/>
                <a:gd name="connsiteY1" fmla="*/ 9717 h 459795"/>
                <a:gd name="connsiteX2" fmla="*/ 30822 w 986712"/>
                <a:gd name="connsiteY2" fmla="*/ 441517 h 459795"/>
                <a:gd name="connsiteX3" fmla="*/ 178142 w 986712"/>
                <a:gd name="connsiteY3" fmla="*/ 360237 h 459795"/>
                <a:gd name="connsiteX4" fmla="*/ 559142 w 986712"/>
                <a:gd name="connsiteY4" fmla="*/ 182437 h 459795"/>
                <a:gd name="connsiteX5" fmla="*/ 792822 w 986712"/>
                <a:gd name="connsiteY5" fmla="*/ 141797 h 459795"/>
                <a:gd name="connsiteX6" fmla="*/ 914742 w 986712"/>
                <a:gd name="connsiteY6" fmla="*/ 90997 h 459795"/>
                <a:gd name="connsiteX7" fmla="*/ 980782 w 986712"/>
                <a:gd name="connsiteY7" fmla="*/ 136717 h 459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86712" h="459795">
                  <a:moveTo>
                    <a:pt x="980782" y="136717"/>
                  </a:moveTo>
                  <a:cubicBezTo>
                    <a:pt x="955382" y="123170"/>
                    <a:pt x="920669" y="-41083"/>
                    <a:pt x="762342" y="9717"/>
                  </a:cubicBezTo>
                  <a:cubicBezTo>
                    <a:pt x="604015" y="60517"/>
                    <a:pt x="128189" y="383097"/>
                    <a:pt x="30822" y="441517"/>
                  </a:cubicBezTo>
                  <a:cubicBezTo>
                    <a:pt x="-66545" y="499937"/>
                    <a:pt x="90089" y="403417"/>
                    <a:pt x="178142" y="360237"/>
                  </a:cubicBezTo>
                  <a:cubicBezTo>
                    <a:pt x="266195" y="317057"/>
                    <a:pt x="456695" y="218844"/>
                    <a:pt x="559142" y="182437"/>
                  </a:cubicBezTo>
                  <a:cubicBezTo>
                    <a:pt x="661589" y="146030"/>
                    <a:pt x="733555" y="157037"/>
                    <a:pt x="792822" y="141797"/>
                  </a:cubicBezTo>
                  <a:cubicBezTo>
                    <a:pt x="852089" y="126557"/>
                    <a:pt x="885955" y="94384"/>
                    <a:pt x="914742" y="90997"/>
                  </a:cubicBezTo>
                  <a:cubicBezTo>
                    <a:pt x="943529" y="87610"/>
                    <a:pt x="1006182" y="150264"/>
                    <a:pt x="980782" y="13671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63" name="フリーフォーム: 図形 2062">
              <a:extLst>
                <a:ext uri="{FF2B5EF4-FFF2-40B4-BE49-F238E27FC236}">
                  <a16:creationId xmlns:a16="http://schemas.microsoft.com/office/drawing/2014/main" id="{382780D9-CE99-4890-A23B-8CABAD2515F4}"/>
                </a:ext>
              </a:extLst>
            </p:cNvPr>
            <p:cNvSpPr/>
            <p:nvPr/>
          </p:nvSpPr>
          <p:spPr>
            <a:xfrm>
              <a:off x="4966881" y="1704280"/>
              <a:ext cx="2344371" cy="607395"/>
            </a:xfrm>
            <a:custGeom>
              <a:avLst/>
              <a:gdLst>
                <a:gd name="connsiteX0" fmla="*/ 2343239 w 2344371"/>
                <a:gd name="connsiteY0" fmla="*/ 576640 h 607395"/>
                <a:gd name="connsiteX1" fmla="*/ 1520279 w 2344371"/>
                <a:gd name="connsiteY1" fmla="*/ 221040 h 607395"/>
                <a:gd name="connsiteX2" fmla="*/ 981799 w 2344371"/>
                <a:gd name="connsiteY2" fmla="*/ 94040 h 607395"/>
                <a:gd name="connsiteX3" fmla="*/ 433159 w 2344371"/>
                <a:gd name="connsiteY3" fmla="*/ 210880 h 607395"/>
                <a:gd name="connsiteX4" fmla="*/ 1359 w 2344371"/>
                <a:gd name="connsiteY4" fmla="*/ 607120 h 607395"/>
                <a:gd name="connsiteX5" fmla="*/ 575399 w 2344371"/>
                <a:gd name="connsiteY5" fmla="*/ 144840 h 607395"/>
                <a:gd name="connsiteX6" fmla="*/ 803999 w 2344371"/>
                <a:gd name="connsiteY6" fmla="*/ 22920 h 607395"/>
                <a:gd name="connsiteX7" fmla="*/ 1332319 w 2344371"/>
                <a:gd name="connsiteY7" fmla="*/ 58480 h 607395"/>
                <a:gd name="connsiteX8" fmla="*/ 2343239 w 2344371"/>
                <a:gd name="connsiteY8" fmla="*/ 576640 h 60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44371" h="607395">
                  <a:moveTo>
                    <a:pt x="2343239" y="576640"/>
                  </a:moveTo>
                  <a:cubicBezTo>
                    <a:pt x="2374566" y="603733"/>
                    <a:pt x="1747186" y="301473"/>
                    <a:pt x="1520279" y="221040"/>
                  </a:cubicBezTo>
                  <a:cubicBezTo>
                    <a:pt x="1293372" y="140607"/>
                    <a:pt x="1162986" y="95733"/>
                    <a:pt x="981799" y="94040"/>
                  </a:cubicBezTo>
                  <a:cubicBezTo>
                    <a:pt x="800612" y="92347"/>
                    <a:pt x="596566" y="125367"/>
                    <a:pt x="433159" y="210880"/>
                  </a:cubicBezTo>
                  <a:cubicBezTo>
                    <a:pt x="269752" y="296393"/>
                    <a:pt x="-22348" y="618127"/>
                    <a:pt x="1359" y="607120"/>
                  </a:cubicBezTo>
                  <a:cubicBezTo>
                    <a:pt x="25066" y="596113"/>
                    <a:pt x="441626" y="242207"/>
                    <a:pt x="575399" y="144840"/>
                  </a:cubicBezTo>
                  <a:cubicBezTo>
                    <a:pt x="709172" y="47473"/>
                    <a:pt x="677846" y="37313"/>
                    <a:pt x="803999" y="22920"/>
                  </a:cubicBezTo>
                  <a:cubicBezTo>
                    <a:pt x="930152" y="8527"/>
                    <a:pt x="1074932" y="-35500"/>
                    <a:pt x="1332319" y="58480"/>
                  </a:cubicBezTo>
                  <a:cubicBezTo>
                    <a:pt x="1589706" y="152460"/>
                    <a:pt x="2311912" y="549547"/>
                    <a:pt x="2343239" y="57664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64" name="フリーフォーム: 図形 2063">
              <a:extLst>
                <a:ext uri="{FF2B5EF4-FFF2-40B4-BE49-F238E27FC236}">
                  <a16:creationId xmlns:a16="http://schemas.microsoft.com/office/drawing/2014/main" id="{FBDCC36C-A16B-495A-8F4B-1D9CECD7F4EC}"/>
                </a:ext>
              </a:extLst>
            </p:cNvPr>
            <p:cNvSpPr/>
            <p:nvPr/>
          </p:nvSpPr>
          <p:spPr>
            <a:xfrm>
              <a:off x="7051033" y="1802714"/>
              <a:ext cx="1440805" cy="858829"/>
            </a:xfrm>
            <a:custGeom>
              <a:avLst/>
              <a:gdLst>
                <a:gd name="connsiteX0" fmla="*/ 7 w 1440805"/>
                <a:gd name="connsiteY0" fmla="*/ 51486 h 858829"/>
                <a:gd name="connsiteX1" fmla="*/ 853447 w 1440805"/>
                <a:gd name="connsiteY1" fmla="*/ 66726 h 858829"/>
                <a:gd name="connsiteX2" fmla="*/ 1412247 w 1440805"/>
                <a:gd name="connsiteY2" fmla="*/ 828726 h 858829"/>
                <a:gd name="connsiteX3" fmla="*/ 1325887 w 1440805"/>
                <a:gd name="connsiteY3" fmla="*/ 671246 h 858829"/>
                <a:gd name="connsiteX4" fmla="*/ 1036327 w 1440805"/>
                <a:gd name="connsiteY4" fmla="*/ 346126 h 858829"/>
                <a:gd name="connsiteX5" fmla="*/ 838207 w 1440805"/>
                <a:gd name="connsiteY5" fmla="*/ 178486 h 858829"/>
                <a:gd name="connsiteX6" fmla="*/ 7 w 1440805"/>
                <a:gd name="connsiteY6" fmla="*/ 51486 h 858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40805" h="858829">
                  <a:moveTo>
                    <a:pt x="7" y="51486"/>
                  </a:moveTo>
                  <a:cubicBezTo>
                    <a:pt x="2547" y="32859"/>
                    <a:pt x="618074" y="-62814"/>
                    <a:pt x="853447" y="66726"/>
                  </a:cubicBezTo>
                  <a:cubicBezTo>
                    <a:pt x="1088820" y="196266"/>
                    <a:pt x="1333507" y="727973"/>
                    <a:pt x="1412247" y="828726"/>
                  </a:cubicBezTo>
                  <a:cubicBezTo>
                    <a:pt x="1490987" y="929479"/>
                    <a:pt x="1388540" y="751679"/>
                    <a:pt x="1325887" y="671246"/>
                  </a:cubicBezTo>
                  <a:cubicBezTo>
                    <a:pt x="1263234" y="590813"/>
                    <a:pt x="1117607" y="428253"/>
                    <a:pt x="1036327" y="346126"/>
                  </a:cubicBezTo>
                  <a:cubicBezTo>
                    <a:pt x="955047" y="263999"/>
                    <a:pt x="1012620" y="233519"/>
                    <a:pt x="838207" y="178486"/>
                  </a:cubicBezTo>
                  <a:cubicBezTo>
                    <a:pt x="663794" y="123453"/>
                    <a:pt x="-2533" y="70113"/>
                    <a:pt x="7" y="5148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65" name="フリーフォーム: 図形 2064">
              <a:extLst>
                <a:ext uri="{FF2B5EF4-FFF2-40B4-BE49-F238E27FC236}">
                  <a16:creationId xmlns:a16="http://schemas.microsoft.com/office/drawing/2014/main" id="{827AC629-EF0F-473C-89E5-963475F21D45}"/>
                </a:ext>
              </a:extLst>
            </p:cNvPr>
            <p:cNvSpPr/>
            <p:nvPr/>
          </p:nvSpPr>
          <p:spPr>
            <a:xfrm>
              <a:off x="4097496" y="2309674"/>
              <a:ext cx="957274" cy="2526016"/>
            </a:xfrm>
            <a:custGeom>
              <a:avLst/>
              <a:gdLst>
                <a:gd name="connsiteX0" fmla="*/ 957104 w 957274"/>
                <a:gd name="connsiteY0" fmla="*/ 1726 h 2526016"/>
                <a:gd name="connsiteX1" fmla="*/ 459264 w 957274"/>
                <a:gd name="connsiteY1" fmla="*/ 814526 h 2526016"/>
                <a:gd name="connsiteX2" fmla="*/ 22384 w 957274"/>
                <a:gd name="connsiteY2" fmla="*/ 2429966 h 2526016"/>
                <a:gd name="connsiteX3" fmla="*/ 68104 w 957274"/>
                <a:gd name="connsiteY3" fmla="*/ 2252166 h 2526016"/>
                <a:gd name="connsiteX4" fmla="*/ 108744 w 957274"/>
                <a:gd name="connsiteY4" fmla="*/ 1520646 h 2526016"/>
                <a:gd name="connsiteX5" fmla="*/ 510064 w 957274"/>
                <a:gd name="connsiteY5" fmla="*/ 626566 h 2526016"/>
                <a:gd name="connsiteX6" fmla="*/ 957104 w 957274"/>
                <a:gd name="connsiteY6" fmla="*/ 1726 h 2526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57274" h="2526016">
                  <a:moveTo>
                    <a:pt x="957104" y="1726"/>
                  </a:moveTo>
                  <a:cubicBezTo>
                    <a:pt x="948637" y="33053"/>
                    <a:pt x="615051" y="409819"/>
                    <a:pt x="459264" y="814526"/>
                  </a:cubicBezTo>
                  <a:cubicBezTo>
                    <a:pt x="303477" y="1219233"/>
                    <a:pt x="87577" y="2190359"/>
                    <a:pt x="22384" y="2429966"/>
                  </a:cubicBezTo>
                  <a:cubicBezTo>
                    <a:pt x="-42809" y="2669573"/>
                    <a:pt x="53711" y="2403719"/>
                    <a:pt x="68104" y="2252166"/>
                  </a:cubicBezTo>
                  <a:cubicBezTo>
                    <a:pt x="82497" y="2100613"/>
                    <a:pt x="35084" y="1791579"/>
                    <a:pt x="108744" y="1520646"/>
                  </a:cubicBezTo>
                  <a:cubicBezTo>
                    <a:pt x="182404" y="1249713"/>
                    <a:pt x="363591" y="880566"/>
                    <a:pt x="510064" y="626566"/>
                  </a:cubicBezTo>
                  <a:cubicBezTo>
                    <a:pt x="656537" y="372566"/>
                    <a:pt x="965571" y="-29601"/>
                    <a:pt x="957104" y="17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66" name="フリーフォーム: 図形 2065">
              <a:extLst>
                <a:ext uri="{FF2B5EF4-FFF2-40B4-BE49-F238E27FC236}">
                  <a16:creationId xmlns:a16="http://schemas.microsoft.com/office/drawing/2014/main" id="{D9BD0F2F-3916-40D1-B0E6-2DA3F983CC45}"/>
                </a:ext>
              </a:extLst>
            </p:cNvPr>
            <p:cNvSpPr/>
            <p:nvPr/>
          </p:nvSpPr>
          <p:spPr>
            <a:xfrm>
              <a:off x="7346725" y="1981672"/>
              <a:ext cx="2079420" cy="2827164"/>
            </a:xfrm>
            <a:custGeom>
              <a:avLst/>
              <a:gdLst>
                <a:gd name="connsiteX0" fmla="*/ 161515 w 2079420"/>
                <a:gd name="connsiteY0" fmla="*/ 314488 h 2827164"/>
                <a:gd name="connsiteX1" fmla="*/ 120875 w 2079420"/>
                <a:gd name="connsiteY1" fmla="*/ 263688 h 2827164"/>
                <a:gd name="connsiteX2" fmla="*/ 146275 w 2079420"/>
                <a:gd name="connsiteY2" fmla="*/ 24928 h 2827164"/>
                <a:gd name="connsiteX3" fmla="*/ 461235 w 2079420"/>
                <a:gd name="connsiteY3" fmla="*/ 299248 h 2827164"/>
                <a:gd name="connsiteX4" fmla="*/ 527275 w 2079420"/>
                <a:gd name="connsiteY4" fmla="*/ 1020608 h 2827164"/>
                <a:gd name="connsiteX5" fmla="*/ 2010635 w 2079420"/>
                <a:gd name="connsiteY5" fmla="*/ 2747808 h 2827164"/>
                <a:gd name="connsiteX6" fmla="*/ 1802355 w 2079420"/>
                <a:gd name="connsiteY6" fmla="*/ 2493808 h 2827164"/>
                <a:gd name="connsiteX7" fmla="*/ 1528035 w 2079420"/>
                <a:gd name="connsiteY7" fmla="*/ 2107728 h 2827164"/>
                <a:gd name="connsiteX8" fmla="*/ 1020035 w 2079420"/>
                <a:gd name="connsiteY8" fmla="*/ 1533688 h 2827164"/>
                <a:gd name="connsiteX9" fmla="*/ 572995 w 2079420"/>
                <a:gd name="connsiteY9" fmla="*/ 598968 h 2827164"/>
                <a:gd name="connsiteX10" fmla="*/ 506955 w 2079420"/>
                <a:gd name="connsiteY10" fmla="*/ 233208 h 2827164"/>
                <a:gd name="connsiteX11" fmla="*/ 339315 w 2079420"/>
                <a:gd name="connsiteY11" fmla="*/ 30008 h 2827164"/>
                <a:gd name="connsiteX12" fmla="*/ 4035 w 2079420"/>
                <a:gd name="connsiteY12" fmla="*/ 30008 h 2827164"/>
                <a:gd name="connsiteX13" fmla="*/ 161515 w 2079420"/>
                <a:gd name="connsiteY13" fmla="*/ 314488 h 2827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079420" h="2827164">
                  <a:moveTo>
                    <a:pt x="161515" y="314488"/>
                  </a:moveTo>
                  <a:cubicBezTo>
                    <a:pt x="180988" y="353435"/>
                    <a:pt x="123415" y="311948"/>
                    <a:pt x="120875" y="263688"/>
                  </a:cubicBezTo>
                  <a:cubicBezTo>
                    <a:pt x="118335" y="215428"/>
                    <a:pt x="89548" y="19001"/>
                    <a:pt x="146275" y="24928"/>
                  </a:cubicBezTo>
                  <a:cubicBezTo>
                    <a:pt x="203002" y="30855"/>
                    <a:pt x="397735" y="133301"/>
                    <a:pt x="461235" y="299248"/>
                  </a:cubicBezTo>
                  <a:cubicBezTo>
                    <a:pt x="524735" y="465195"/>
                    <a:pt x="269042" y="612515"/>
                    <a:pt x="527275" y="1020608"/>
                  </a:cubicBezTo>
                  <a:cubicBezTo>
                    <a:pt x="785508" y="1428701"/>
                    <a:pt x="1798122" y="2502275"/>
                    <a:pt x="2010635" y="2747808"/>
                  </a:cubicBezTo>
                  <a:cubicBezTo>
                    <a:pt x="2223148" y="2993341"/>
                    <a:pt x="1882788" y="2600488"/>
                    <a:pt x="1802355" y="2493808"/>
                  </a:cubicBezTo>
                  <a:cubicBezTo>
                    <a:pt x="1721922" y="2387128"/>
                    <a:pt x="1658422" y="2267748"/>
                    <a:pt x="1528035" y="2107728"/>
                  </a:cubicBezTo>
                  <a:cubicBezTo>
                    <a:pt x="1397648" y="1947708"/>
                    <a:pt x="1179208" y="1785148"/>
                    <a:pt x="1020035" y="1533688"/>
                  </a:cubicBezTo>
                  <a:cubicBezTo>
                    <a:pt x="860862" y="1282228"/>
                    <a:pt x="658508" y="815714"/>
                    <a:pt x="572995" y="598968"/>
                  </a:cubicBezTo>
                  <a:cubicBezTo>
                    <a:pt x="487482" y="382222"/>
                    <a:pt x="545902" y="328035"/>
                    <a:pt x="506955" y="233208"/>
                  </a:cubicBezTo>
                  <a:cubicBezTo>
                    <a:pt x="468008" y="138381"/>
                    <a:pt x="423135" y="63875"/>
                    <a:pt x="339315" y="30008"/>
                  </a:cubicBezTo>
                  <a:cubicBezTo>
                    <a:pt x="255495" y="-3859"/>
                    <a:pt x="36208" y="-15712"/>
                    <a:pt x="4035" y="30008"/>
                  </a:cubicBezTo>
                  <a:cubicBezTo>
                    <a:pt x="-28138" y="75728"/>
                    <a:pt x="142042" y="275541"/>
                    <a:pt x="161515" y="31448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67" name="フリーフォーム: 図形 2066">
              <a:extLst>
                <a:ext uri="{FF2B5EF4-FFF2-40B4-BE49-F238E27FC236}">
                  <a16:creationId xmlns:a16="http://schemas.microsoft.com/office/drawing/2014/main" id="{A7657BE4-F05A-4EF4-A675-0D12801B6B72}"/>
                </a:ext>
              </a:extLst>
            </p:cNvPr>
            <p:cNvSpPr/>
            <p:nvPr/>
          </p:nvSpPr>
          <p:spPr>
            <a:xfrm>
              <a:off x="5856795" y="1476489"/>
              <a:ext cx="1144755" cy="480663"/>
            </a:xfrm>
            <a:custGeom>
              <a:avLst/>
              <a:gdLst>
                <a:gd name="connsiteX0" fmla="*/ 1107885 w 1144755"/>
                <a:gd name="connsiteY0" fmla="*/ 448831 h 480663"/>
                <a:gd name="connsiteX1" fmla="*/ 1087565 w 1144755"/>
                <a:gd name="connsiteY1" fmla="*/ 398031 h 480663"/>
                <a:gd name="connsiteX2" fmla="*/ 792925 w 1144755"/>
                <a:gd name="connsiteY2" fmla="*/ 6871 h 480663"/>
                <a:gd name="connsiteX3" fmla="*/ 445 w 1144755"/>
                <a:gd name="connsiteY3" fmla="*/ 138951 h 480663"/>
                <a:gd name="connsiteX4" fmla="*/ 686245 w 1144755"/>
                <a:gd name="connsiteY4" fmla="*/ 11951 h 480663"/>
                <a:gd name="connsiteX5" fmla="*/ 1107885 w 1144755"/>
                <a:gd name="connsiteY5" fmla="*/ 448831 h 480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44755" h="480663">
                  <a:moveTo>
                    <a:pt x="1107885" y="448831"/>
                  </a:moveTo>
                  <a:cubicBezTo>
                    <a:pt x="1174771" y="513177"/>
                    <a:pt x="1140058" y="471691"/>
                    <a:pt x="1087565" y="398031"/>
                  </a:cubicBezTo>
                  <a:cubicBezTo>
                    <a:pt x="1035072" y="324371"/>
                    <a:pt x="974112" y="50051"/>
                    <a:pt x="792925" y="6871"/>
                  </a:cubicBezTo>
                  <a:cubicBezTo>
                    <a:pt x="611738" y="-36309"/>
                    <a:pt x="18225" y="138104"/>
                    <a:pt x="445" y="138951"/>
                  </a:cubicBezTo>
                  <a:cubicBezTo>
                    <a:pt x="-17335" y="139798"/>
                    <a:pt x="502518" y="-42236"/>
                    <a:pt x="686245" y="11951"/>
                  </a:cubicBezTo>
                  <a:cubicBezTo>
                    <a:pt x="869972" y="66138"/>
                    <a:pt x="1040999" y="384485"/>
                    <a:pt x="1107885" y="4488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68" name="フリーフォーム: 図形 2067">
              <a:extLst>
                <a:ext uri="{FF2B5EF4-FFF2-40B4-BE49-F238E27FC236}">
                  <a16:creationId xmlns:a16="http://schemas.microsoft.com/office/drawing/2014/main" id="{4F6B3C4D-B5A0-4859-82C3-6369BC844772}"/>
                </a:ext>
              </a:extLst>
            </p:cNvPr>
            <p:cNvSpPr/>
            <p:nvPr/>
          </p:nvSpPr>
          <p:spPr>
            <a:xfrm>
              <a:off x="8085744" y="2419742"/>
              <a:ext cx="683306" cy="1407481"/>
            </a:xfrm>
            <a:custGeom>
              <a:avLst/>
              <a:gdLst>
                <a:gd name="connsiteX0" fmla="*/ 42256 w 683306"/>
                <a:gd name="connsiteY0" fmla="*/ 38978 h 1407481"/>
                <a:gd name="connsiteX1" fmla="*/ 62576 w 683306"/>
                <a:gd name="connsiteY1" fmla="*/ 94858 h 1407481"/>
                <a:gd name="connsiteX2" fmla="*/ 484216 w 683306"/>
                <a:gd name="connsiteY2" fmla="*/ 673978 h 1407481"/>
                <a:gd name="connsiteX3" fmla="*/ 682336 w 683306"/>
                <a:gd name="connsiteY3" fmla="*/ 1405498 h 1407481"/>
                <a:gd name="connsiteX4" fmla="*/ 555336 w 683306"/>
                <a:gd name="connsiteY4" fmla="*/ 877178 h 1407481"/>
                <a:gd name="connsiteX5" fmla="*/ 448656 w 683306"/>
                <a:gd name="connsiteY5" fmla="*/ 486018 h 1407481"/>
                <a:gd name="connsiteX6" fmla="*/ 42256 w 683306"/>
                <a:gd name="connsiteY6" fmla="*/ 38978 h 1407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3306" h="1407481">
                  <a:moveTo>
                    <a:pt x="42256" y="38978"/>
                  </a:moveTo>
                  <a:cubicBezTo>
                    <a:pt x="-22091" y="-26215"/>
                    <a:pt x="-11084" y="-10975"/>
                    <a:pt x="62576" y="94858"/>
                  </a:cubicBezTo>
                  <a:cubicBezTo>
                    <a:pt x="136236" y="200691"/>
                    <a:pt x="380923" y="455538"/>
                    <a:pt x="484216" y="673978"/>
                  </a:cubicBezTo>
                  <a:cubicBezTo>
                    <a:pt x="587509" y="892418"/>
                    <a:pt x="670483" y="1371631"/>
                    <a:pt x="682336" y="1405498"/>
                  </a:cubicBezTo>
                  <a:cubicBezTo>
                    <a:pt x="694189" y="1439365"/>
                    <a:pt x="594283" y="1030425"/>
                    <a:pt x="555336" y="877178"/>
                  </a:cubicBezTo>
                  <a:cubicBezTo>
                    <a:pt x="516389" y="723931"/>
                    <a:pt x="538403" y="630798"/>
                    <a:pt x="448656" y="486018"/>
                  </a:cubicBezTo>
                  <a:cubicBezTo>
                    <a:pt x="358909" y="341238"/>
                    <a:pt x="106603" y="104171"/>
                    <a:pt x="42256" y="389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69" name="フリーフォーム: 図形 2068">
              <a:extLst>
                <a:ext uri="{FF2B5EF4-FFF2-40B4-BE49-F238E27FC236}">
                  <a16:creationId xmlns:a16="http://schemas.microsoft.com/office/drawing/2014/main" id="{A36059CF-B612-46FF-BFA3-4F242FAFA998}"/>
                </a:ext>
              </a:extLst>
            </p:cNvPr>
            <p:cNvSpPr/>
            <p:nvPr/>
          </p:nvSpPr>
          <p:spPr>
            <a:xfrm>
              <a:off x="7350003" y="3128936"/>
              <a:ext cx="615924" cy="1402516"/>
            </a:xfrm>
            <a:custGeom>
              <a:avLst/>
              <a:gdLst>
                <a:gd name="connsiteX0" fmla="*/ 595117 w 615924"/>
                <a:gd name="connsiteY0" fmla="*/ 5424 h 1402516"/>
                <a:gd name="connsiteX1" fmla="*/ 564637 w 615924"/>
                <a:gd name="connsiteY1" fmla="*/ 564224 h 1402516"/>
                <a:gd name="connsiteX2" fmla="*/ 26157 w 615924"/>
                <a:gd name="connsiteY2" fmla="*/ 1361784 h 1402516"/>
                <a:gd name="connsiteX3" fmla="*/ 112517 w 615924"/>
                <a:gd name="connsiteY3" fmla="*/ 1229704 h 1402516"/>
                <a:gd name="connsiteX4" fmla="*/ 361437 w 615924"/>
                <a:gd name="connsiteY4" fmla="*/ 742024 h 1402516"/>
                <a:gd name="connsiteX5" fmla="*/ 574797 w 615924"/>
                <a:gd name="connsiteY5" fmla="*/ 305144 h 1402516"/>
                <a:gd name="connsiteX6" fmla="*/ 595117 w 615924"/>
                <a:gd name="connsiteY6" fmla="*/ 5424 h 1402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15924" h="1402516">
                  <a:moveTo>
                    <a:pt x="595117" y="5424"/>
                  </a:moveTo>
                  <a:cubicBezTo>
                    <a:pt x="593424" y="48604"/>
                    <a:pt x="659464" y="338164"/>
                    <a:pt x="564637" y="564224"/>
                  </a:cubicBezTo>
                  <a:cubicBezTo>
                    <a:pt x="469810" y="790284"/>
                    <a:pt x="101510" y="1250871"/>
                    <a:pt x="26157" y="1361784"/>
                  </a:cubicBezTo>
                  <a:cubicBezTo>
                    <a:pt x="-49196" y="1472697"/>
                    <a:pt x="56637" y="1332997"/>
                    <a:pt x="112517" y="1229704"/>
                  </a:cubicBezTo>
                  <a:cubicBezTo>
                    <a:pt x="168397" y="1126411"/>
                    <a:pt x="361437" y="742024"/>
                    <a:pt x="361437" y="742024"/>
                  </a:cubicBezTo>
                  <a:cubicBezTo>
                    <a:pt x="438484" y="587931"/>
                    <a:pt x="536697" y="422831"/>
                    <a:pt x="574797" y="305144"/>
                  </a:cubicBezTo>
                  <a:cubicBezTo>
                    <a:pt x="612897" y="187457"/>
                    <a:pt x="596810" y="-37756"/>
                    <a:pt x="595117" y="542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70" name="フリーフォーム: 図形 2069">
              <a:extLst>
                <a:ext uri="{FF2B5EF4-FFF2-40B4-BE49-F238E27FC236}">
                  <a16:creationId xmlns:a16="http://schemas.microsoft.com/office/drawing/2014/main" id="{83178810-3732-4059-9361-09EB4BAD47E4}"/>
                </a:ext>
              </a:extLst>
            </p:cNvPr>
            <p:cNvSpPr/>
            <p:nvPr/>
          </p:nvSpPr>
          <p:spPr>
            <a:xfrm>
              <a:off x="8063926" y="3496986"/>
              <a:ext cx="800521" cy="2628930"/>
            </a:xfrm>
            <a:custGeom>
              <a:avLst/>
              <a:gdLst>
                <a:gd name="connsiteX0" fmla="*/ 89474 w 800521"/>
                <a:gd name="connsiteY0" fmla="*/ 48854 h 2628930"/>
                <a:gd name="connsiteX1" fmla="*/ 89474 w 800521"/>
                <a:gd name="connsiteY1" fmla="*/ 135214 h 2628930"/>
                <a:gd name="connsiteX2" fmla="*/ 165674 w 800521"/>
                <a:gd name="connsiteY2" fmla="*/ 1014054 h 2628930"/>
                <a:gd name="connsiteX3" fmla="*/ 754954 w 800521"/>
                <a:gd name="connsiteY3" fmla="*/ 2522814 h 2628930"/>
                <a:gd name="connsiteX4" fmla="*/ 699074 w 800521"/>
                <a:gd name="connsiteY4" fmla="*/ 2360254 h 2628930"/>
                <a:gd name="connsiteX5" fmla="*/ 206314 w 800521"/>
                <a:gd name="connsiteY5" fmla="*/ 1212174 h 2628930"/>
                <a:gd name="connsiteX6" fmla="*/ 3114 w 800521"/>
                <a:gd name="connsiteY6" fmla="*/ 592414 h 2628930"/>
                <a:gd name="connsiteX7" fmla="*/ 89474 w 800521"/>
                <a:gd name="connsiteY7" fmla="*/ 48854 h 2628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00521" h="2628930">
                  <a:moveTo>
                    <a:pt x="89474" y="48854"/>
                  </a:moveTo>
                  <a:cubicBezTo>
                    <a:pt x="103867" y="-27346"/>
                    <a:pt x="76774" y="-25653"/>
                    <a:pt x="89474" y="135214"/>
                  </a:cubicBezTo>
                  <a:cubicBezTo>
                    <a:pt x="102174" y="296081"/>
                    <a:pt x="54761" y="616121"/>
                    <a:pt x="165674" y="1014054"/>
                  </a:cubicBezTo>
                  <a:cubicBezTo>
                    <a:pt x="276587" y="1411987"/>
                    <a:pt x="666054" y="2298447"/>
                    <a:pt x="754954" y="2522814"/>
                  </a:cubicBezTo>
                  <a:cubicBezTo>
                    <a:pt x="843854" y="2747181"/>
                    <a:pt x="790514" y="2578694"/>
                    <a:pt x="699074" y="2360254"/>
                  </a:cubicBezTo>
                  <a:cubicBezTo>
                    <a:pt x="607634" y="2141814"/>
                    <a:pt x="322307" y="1506814"/>
                    <a:pt x="206314" y="1212174"/>
                  </a:cubicBezTo>
                  <a:cubicBezTo>
                    <a:pt x="90321" y="917534"/>
                    <a:pt x="24281" y="784607"/>
                    <a:pt x="3114" y="592414"/>
                  </a:cubicBezTo>
                  <a:cubicBezTo>
                    <a:pt x="-18053" y="400221"/>
                    <a:pt x="75081" y="125054"/>
                    <a:pt x="89474" y="4885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71" name="フリーフォーム: 図形 2070">
              <a:extLst>
                <a:ext uri="{FF2B5EF4-FFF2-40B4-BE49-F238E27FC236}">
                  <a16:creationId xmlns:a16="http://schemas.microsoft.com/office/drawing/2014/main" id="{5DFCF47D-824E-4840-AE7C-25843D319DB1}"/>
                </a:ext>
              </a:extLst>
            </p:cNvPr>
            <p:cNvSpPr/>
            <p:nvPr/>
          </p:nvSpPr>
          <p:spPr>
            <a:xfrm>
              <a:off x="7374365" y="5252713"/>
              <a:ext cx="1106977" cy="2246700"/>
            </a:xfrm>
            <a:custGeom>
              <a:avLst/>
              <a:gdLst>
                <a:gd name="connsiteX0" fmla="*/ 1058435 w 1106977"/>
                <a:gd name="connsiteY0" fmla="*/ 121927 h 2246700"/>
                <a:gd name="connsiteX1" fmla="*/ 1022875 w 1106977"/>
                <a:gd name="connsiteY1" fmla="*/ 772167 h 2246700"/>
                <a:gd name="connsiteX2" fmla="*/ 27195 w 1106977"/>
                <a:gd name="connsiteY2" fmla="*/ 1732287 h 2246700"/>
                <a:gd name="connsiteX3" fmla="*/ 271035 w 1106977"/>
                <a:gd name="connsiteY3" fmla="*/ 2214887 h 2246700"/>
                <a:gd name="connsiteX4" fmla="*/ 159275 w 1106977"/>
                <a:gd name="connsiteY4" fmla="*/ 2133607 h 2246700"/>
                <a:gd name="connsiteX5" fmla="*/ 47515 w 1106977"/>
                <a:gd name="connsiteY5" fmla="*/ 1590047 h 2246700"/>
                <a:gd name="connsiteX6" fmla="*/ 789195 w 1106977"/>
                <a:gd name="connsiteY6" fmla="*/ 965207 h 2246700"/>
                <a:gd name="connsiteX7" fmla="*/ 1083835 w 1106977"/>
                <a:gd name="connsiteY7" fmla="*/ 76207 h 2246700"/>
                <a:gd name="connsiteX8" fmla="*/ 1058435 w 1106977"/>
                <a:gd name="connsiteY8" fmla="*/ 121927 h 224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6977" h="2246700">
                  <a:moveTo>
                    <a:pt x="1058435" y="121927"/>
                  </a:moveTo>
                  <a:cubicBezTo>
                    <a:pt x="1048275" y="237920"/>
                    <a:pt x="1194748" y="503774"/>
                    <a:pt x="1022875" y="772167"/>
                  </a:cubicBezTo>
                  <a:cubicBezTo>
                    <a:pt x="851002" y="1040560"/>
                    <a:pt x="152502" y="1491834"/>
                    <a:pt x="27195" y="1732287"/>
                  </a:cubicBezTo>
                  <a:cubicBezTo>
                    <a:pt x="-98112" y="1972740"/>
                    <a:pt x="249022" y="2148000"/>
                    <a:pt x="271035" y="2214887"/>
                  </a:cubicBezTo>
                  <a:cubicBezTo>
                    <a:pt x="293048" y="2281774"/>
                    <a:pt x="196528" y="2237747"/>
                    <a:pt x="159275" y="2133607"/>
                  </a:cubicBezTo>
                  <a:cubicBezTo>
                    <a:pt x="122022" y="2029467"/>
                    <a:pt x="-57472" y="1784780"/>
                    <a:pt x="47515" y="1590047"/>
                  </a:cubicBezTo>
                  <a:cubicBezTo>
                    <a:pt x="152502" y="1395314"/>
                    <a:pt x="616475" y="1217514"/>
                    <a:pt x="789195" y="965207"/>
                  </a:cubicBezTo>
                  <a:cubicBezTo>
                    <a:pt x="961915" y="712900"/>
                    <a:pt x="1038115" y="212520"/>
                    <a:pt x="1083835" y="76207"/>
                  </a:cubicBezTo>
                  <a:cubicBezTo>
                    <a:pt x="1129555" y="-60106"/>
                    <a:pt x="1068595" y="5934"/>
                    <a:pt x="1058435" y="1219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72" name="フリーフォーム: 図形 2071">
              <a:extLst>
                <a:ext uri="{FF2B5EF4-FFF2-40B4-BE49-F238E27FC236}">
                  <a16:creationId xmlns:a16="http://schemas.microsoft.com/office/drawing/2014/main" id="{9BDAC8D3-29D4-4312-8C4B-CE55C48F7663}"/>
                </a:ext>
              </a:extLst>
            </p:cNvPr>
            <p:cNvSpPr/>
            <p:nvPr/>
          </p:nvSpPr>
          <p:spPr>
            <a:xfrm>
              <a:off x="7242012" y="4127346"/>
              <a:ext cx="816376" cy="3105774"/>
            </a:xfrm>
            <a:custGeom>
              <a:avLst/>
              <a:gdLst>
                <a:gd name="connsiteX0" fmla="*/ 816138 w 816376"/>
                <a:gd name="connsiteY0" fmla="*/ 154 h 3105774"/>
                <a:gd name="connsiteX1" fmla="*/ 676438 w 816376"/>
                <a:gd name="connsiteY1" fmla="*/ 1340004 h 3105774"/>
                <a:gd name="connsiteX2" fmla="*/ 123988 w 816376"/>
                <a:gd name="connsiteY2" fmla="*/ 2267104 h 3105774"/>
                <a:gd name="connsiteX3" fmla="*/ 92238 w 816376"/>
                <a:gd name="connsiteY3" fmla="*/ 3073554 h 3105774"/>
                <a:gd name="connsiteX4" fmla="*/ 104938 w 816376"/>
                <a:gd name="connsiteY4" fmla="*/ 2870354 h 3105774"/>
                <a:gd name="connsiteX5" fmla="*/ 28738 w 816376"/>
                <a:gd name="connsiteY5" fmla="*/ 2171854 h 3105774"/>
                <a:gd name="connsiteX6" fmla="*/ 657388 w 816376"/>
                <a:gd name="connsiteY6" fmla="*/ 1257454 h 3105774"/>
                <a:gd name="connsiteX7" fmla="*/ 816138 w 816376"/>
                <a:gd name="connsiteY7" fmla="*/ 154 h 3105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16376" h="3105774">
                  <a:moveTo>
                    <a:pt x="816138" y="154"/>
                  </a:moveTo>
                  <a:cubicBezTo>
                    <a:pt x="819313" y="13912"/>
                    <a:pt x="791796" y="962179"/>
                    <a:pt x="676438" y="1340004"/>
                  </a:cubicBezTo>
                  <a:cubicBezTo>
                    <a:pt x="561080" y="1717829"/>
                    <a:pt x="221355" y="1978179"/>
                    <a:pt x="123988" y="2267104"/>
                  </a:cubicBezTo>
                  <a:cubicBezTo>
                    <a:pt x="26621" y="2556029"/>
                    <a:pt x="95413" y="2973012"/>
                    <a:pt x="92238" y="3073554"/>
                  </a:cubicBezTo>
                  <a:cubicBezTo>
                    <a:pt x="89063" y="3174096"/>
                    <a:pt x="115521" y="3020637"/>
                    <a:pt x="104938" y="2870354"/>
                  </a:cubicBezTo>
                  <a:cubicBezTo>
                    <a:pt x="94355" y="2720071"/>
                    <a:pt x="-63337" y="2440671"/>
                    <a:pt x="28738" y="2171854"/>
                  </a:cubicBezTo>
                  <a:cubicBezTo>
                    <a:pt x="120813" y="1903037"/>
                    <a:pt x="520863" y="1617287"/>
                    <a:pt x="657388" y="1257454"/>
                  </a:cubicBezTo>
                  <a:cubicBezTo>
                    <a:pt x="793913" y="897621"/>
                    <a:pt x="812963" y="-13604"/>
                    <a:pt x="816138" y="15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73" name="フリーフォーム: 図形 2072">
              <a:extLst>
                <a:ext uri="{FF2B5EF4-FFF2-40B4-BE49-F238E27FC236}">
                  <a16:creationId xmlns:a16="http://schemas.microsoft.com/office/drawing/2014/main" id="{509068AA-F150-4029-9652-566AB8347B10}"/>
                </a:ext>
              </a:extLst>
            </p:cNvPr>
            <p:cNvSpPr/>
            <p:nvPr/>
          </p:nvSpPr>
          <p:spPr>
            <a:xfrm>
              <a:off x="6466120" y="3864684"/>
              <a:ext cx="1523513" cy="3562574"/>
            </a:xfrm>
            <a:custGeom>
              <a:avLst/>
              <a:gdLst>
                <a:gd name="connsiteX0" fmla="*/ 1452330 w 1523513"/>
                <a:gd name="connsiteY0" fmla="*/ 135816 h 3562574"/>
                <a:gd name="connsiteX1" fmla="*/ 1439630 w 1523513"/>
                <a:gd name="connsiteY1" fmla="*/ 199316 h 3562574"/>
                <a:gd name="connsiteX2" fmla="*/ 817330 w 1523513"/>
                <a:gd name="connsiteY2" fmla="*/ 1615366 h 3562574"/>
                <a:gd name="connsiteX3" fmla="*/ 74380 w 1523513"/>
                <a:gd name="connsiteY3" fmla="*/ 2409116 h 3562574"/>
                <a:gd name="connsiteX4" fmla="*/ 398230 w 1523513"/>
                <a:gd name="connsiteY4" fmla="*/ 3482266 h 3562574"/>
                <a:gd name="connsiteX5" fmla="*/ 366480 w 1523513"/>
                <a:gd name="connsiteY5" fmla="*/ 3406066 h 3562574"/>
                <a:gd name="connsiteX6" fmla="*/ 23580 w 1523513"/>
                <a:gd name="connsiteY6" fmla="*/ 2777416 h 3562574"/>
                <a:gd name="connsiteX7" fmla="*/ 118830 w 1523513"/>
                <a:gd name="connsiteY7" fmla="*/ 2148766 h 3562574"/>
                <a:gd name="connsiteX8" fmla="*/ 830030 w 1523513"/>
                <a:gd name="connsiteY8" fmla="*/ 1418516 h 3562574"/>
                <a:gd name="connsiteX9" fmla="*/ 1484080 w 1523513"/>
                <a:gd name="connsiteY9" fmla="*/ 91366 h 3562574"/>
                <a:gd name="connsiteX10" fmla="*/ 1452330 w 1523513"/>
                <a:gd name="connsiteY10" fmla="*/ 135816 h 3562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23513" h="3562574">
                  <a:moveTo>
                    <a:pt x="1452330" y="135816"/>
                  </a:moveTo>
                  <a:cubicBezTo>
                    <a:pt x="1444922" y="153808"/>
                    <a:pt x="1545463" y="-47276"/>
                    <a:pt x="1439630" y="199316"/>
                  </a:cubicBezTo>
                  <a:cubicBezTo>
                    <a:pt x="1333797" y="445908"/>
                    <a:pt x="1044872" y="1247066"/>
                    <a:pt x="817330" y="1615366"/>
                  </a:cubicBezTo>
                  <a:cubicBezTo>
                    <a:pt x="589788" y="1983666"/>
                    <a:pt x="144230" y="2097966"/>
                    <a:pt x="74380" y="2409116"/>
                  </a:cubicBezTo>
                  <a:cubicBezTo>
                    <a:pt x="4530" y="2720266"/>
                    <a:pt x="349547" y="3316108"/>
                    <a:pt x="398230" y="3482266"/>
                  </a:cubicBezTo>
                  <a:cubicBezTo>
                    <a:pt x="446913" y="3648424"/>
                    <a:pt x="428922" y="3523541"/>
                    <a:pt x="366480" y="3406066"/>
                  </a:cubicBezTo>
                  <a:cubicBezTo>
                    <a:pt x="304038" y="3288591"/>
                    <a:pt x="64855" y="2986966"/>
                    <a:pt x="23580" y="2777416"/>
                  </a:cubicBezTo>
                  <a:cubicBezTo>
                    <a:pt x="-17695" y="2567866"/>
                    <a:pt x="-15578" y="2375249"/>
                    <a:pt x="118830" y="2148766"/>
                  </a:cubicBezTo>
                  <a:cubicBezTo>
                    <a:pt x="253238" y="1922283"/>
                    <a:pt x="602488" y="1761416"/>
                    <a:pt x="830030" y="1418516"/>
                  </a:cubicBezTo>
                  <a:cubicBezTo>
                    <a:pt x="1057572" y="1075616"/>
                    <a:pt x="1382480" y="312558"/>
                    <a:pt x="1484080" y="91366"/>
                  </a:cubicBezTo>
                  <a:cubicBezTo>
                    <a:pt x="1585680" y="-129826"/>
                    <a:pt x="1459738" y="117824"/>
                    <a:pt x="1452330" y="13581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74" name="フリーフォーム: 図形 2073">
              <a:extLst>
                <a:ext uri="{FF2B5EF4-FFF2-40B4-BE49-F238E27FC236}">
                  <a16:creationId xmlns:a16="http://schemas.microsoft.com/office/drawing/2014/main" id="{370C6D8B-9147-49A8-BD46-ED69428CAD79}"/>
                </a:ext>
              </a:extLst>
            </p:cNvPr>
            <p:cNvSpPr/>
            <p:nvPr/>
          </p:nvSpPr>
          <p:spPr>
            <a:xfrm>
              <a:off x="4341860" y="3756996"/>
              <a:ext cx="442200" cy="1629544"/>
            </a:xfrm>
            <a:custGeom>
              <a:avLst/>
              <a:gdLst>
                <a:gd name="connsiteX0" fmla="*/ 433340 w 442200"/>
                <a:gd name="connsiteY0" fmla="*/ 21254 h 1629544"/>
                <a:gd name="connsiteX1" fmla="*/ 376190 w 442200"/>
                <a:gd name="connsiteY1" fmla="*/ 59354 h 1629544"/>
                <a:gd name="connsiteX2" fmla="*/ 26940 w 442200"/>
                <a:gd name="connsiteY2" fmla="*/ 649904 h 1629544"/>
                <a:gd name="connsiteX3" fmla="*/ 153940 w 442200"/>
                <a:gd name="connsiteY3" fmla="*/ 1577004 h 1629544"/>
                <a:gd name="connsiteX4" fmla="*/ 153940 w 442200"/>
                <a:gd name="connsiteY4" fmla="*/ 1424604 h 1629544"/>
                <a:gd name="connsiteX5" fmla="*/ 1540 w 442200"/>
                <a:gd name="connsiteY5" fmla="*/ 675304 h 1629544"/>
                <a:gd name="connsiteX6" fmla="*/ 261890 w 442200"/>
                <a:gd name="connsiteY6" fmla="*/ 65704 h 1629544"/>
                <a:gd name="connsiteX7" fmla="*/ 433340 w 442200"/>
                <a:gd name="connsiteY7" fmla="*/ 21254 h 1629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2200" h="1629544">
                  <a:moveTo>
                    <a:pt x="433340" y="21254"/>
                  </a:moveTo>
                  <a:cubicBezTo>
                    <a:pt x="452390" y="20196"/>
                    <a:pt x="443923" y="-45421"/>
                    <a:pt x="376190" y="59354"/>
                  </a:cubicBezTo>
                  <a:cubicBezTo>
                    <a:pt x="308457" y="164129"/>
                    <a:pt x="63982" y="396962"/>
                    <a:pt x="26940" y="649904"/>
                  </a:cubicBezTo>
                  <a:cubicBezTo>
                    <a:pt x="-10102" y="902846"/>
                    <a:pt x="132773" y="1447887"/>
                    <a:pt x="153940" y="1577004"/>
                  </a:cubicBezTo>
                  <a:cubicBezTo>
                    <a:pt x="175107" y="1706121"/>
                    <a:pt x="179340" y="1574887"/>
                    <a:pt x="153940" y="1424604"/>
                  </a:cubicBezTo>
                  <a:cubicBezTo>
                    <a:pt x="128540" y="1274321"/>
                    <a:pt x="-16452" y="901787"/>
                    <a:pt x="1540" y="675304"/>
                  </a:cubicBezTo>
                  <a:cubicBezTo>
                    <a:pt x="19532" y="448821"/>
                    <a:pt x="184632" y="178946"/>
                    <a:pt x="261890" y="65704"/>
                  </a:cubicBezTo>
                  <a:cubicBezTo>
                    <a:pt x="339148" y="-47538"/>
                    <a:pt x="414290" y="22312"/>
                    <a:pt x="433340" y="2125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75" name="フリーフォーム: 図形 2074">
              <a:extLst>
                <a:ext uri="{FF2B5EF4-FFF2-40B4-BE49-F238E27FC236}">
                  <a16:creationId xmlns:a16="http://schemas.microsoft.com/office/drawing/2014/main" id="{668C9FFE-C138-47B9-AE65-AE10B64EAF44}"/>
                </a:ext>
              </a:extLst>
            </p:cNvPr>
            <p:cNvSpPr/>
            <p:nvPr/>
          </p:nvSpPr>
          <p:spPr>
            <a:xfrm>
              <a:off x="4071920" y="2155132"/>
              <a:ext cx="1167318" cy="1594769"/>
            </a:xfrm>
            <a:custGeom>
              <a:avLst/>
              <a:gdLst>
                <a:gd name="connsiteX0" fmla="*/ 1166830 w 1167318"/>
                <a:gd name="connsiteY0" fmla="*/ 3868 h 1594769"/>
                <a:gd name="connsiteX1" fmla="*/ 258780 w 1167318"/>
                <a:gd name="connsiteY1" fmla="*/ 823018 h 1594769"/>
                <a:gd name="connsiteX2" fmla="*/ 36530 w 1167318"/>
                <a:gd name="connsiteY2" fmla="*/ 1585018 h 1594769"/>
                <a:gd name="connsiteX3" fmla="*/ 125430 w 1167318"/>
                <a:gd name="connsiteY3" fmla="*/ 1172268 h 1594769"/>
                <a:gd name="connsiteX4" fmla="*/ 1166830 w 1167318"/>
                <a:gd name="connsiteY4" fmla="*/ 3868 h 1594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7318" h="1594769">
                  <a:moveTo>
                    <a:pt x="1166830" y="3868"/>
                  </a:moveTo>
                  <a:cubicBezTo>
                    <a:pt x="1189055" y="-54340"/>
                    <a:pt x="447163" y="559493"/>
                    <a:pt x="258780" y="823018"/>
                  </a:cubicBezTo>
                  <a:cubicBezTo>
                    <a:pt x="70397" y="1086543"/>
                    <a:pt x="58755" y="1526810"/>
                    <a:pt x="36530" y="1585018"/>
                  </a:cubicBezTo>
                  <a:cubicBezTo>
                    <a:pt x="14305" y="1643226"/>
                    <a:pt x="-68245" y="1432618"/>
                    <a:pt x="125430" y="1172268"/>
                  </a:cubicBezTo>
                  <a:cubicBezTo>
                    <a:pt x="319105" y="911918"/>
                    <a:pt x="1144605" y="62076"/>
                    <a:pt x="1166830" y="386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76" name="フリーフォーム: 図形 2075">
              <a:extLst>
                <a:ext uri="{FF2B5EF4-FFF2-40B4-BE49-F238E27FC236}">
                  <a16:creationId xmlns:a16="http://schemas.microsoft.com/office/drawing/2014/main" id="{107BE2B9-203D-4699-B2CA-9790C7D4E79F}"/>
                </a:ext>
              </a:extLst>
            </p:cNvPr>
            <p:cNvSpPr/>
            <p:nvPr/>
          </p:nvSpPr>
          <p:spPr>
            <a:xfrm>
              <a:off x="3671817" y="3260093"/>
              <a:ext cx="1008559" cy="1119271"/>
            </a:xfrm>
            <a:custGeom>
              <a:avLst/>
              <a:gdLst>
                <a:gd name="connsiteX0" fmla="*/ 1001783 w 1008559"/>
                <a:gd name="connsiteY0" fmla="*/ 3807 h 1119271"/>
                <a:gd name="connsiteX1" fmla="*/ 100083 w 1008559"/>
                <a:gd name="connsiteY1" fmla="*/ 588007 h 1119271"/>
                <a:gd name="connsiteX2" fmla="*/ 23883 w 1008559"/>
                <a:gd name="connsiteY2" fmla="*/ 1115057 h 1119271"/>
                <a:gd name="connsiteX3" fmla="*/ 42933 w 1008559"/>
                <a:gd name="connsiteY3" fmla="*/ 810257 h 1119271"/>
                <a:gd name="connsiteX4" fmla="*/ 487433 w 1008559"/>
                <a:gd name="connsiteY4" fmla="*/ 359407 h 1119271"/>
                <a:gd name="connsiteX5" fmla="*/ 1001783 w 1008559"/>
                <a:gd name="connsiteY5" fmla="*/ 3807 h 1119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8559" h="1119271">
                  <a:moveTo>
                    <a:pt x="1001783" y="3807"/>
                  </a:moveTo>
                  <a:cubicBezTo>
                    <a:pt x="937225" y="41907"/>
                    <a:pt x="263066" y="402799"/>
                    <a:pt x="100083" y="588007"/>
                  </a:cubicBezTo>
                  <a:cubicBezTo>
                    <a:pt x="-62900" y="773215"/>
                    <a:pt x="33408" y="1078015"/>
                    <a:pt x="23883" y="1115057"/>
                  </a:cubicBezTo>
                  <a:cubicBezTo>
                    <a:pt x="14358" y="1152099"/>
                    <a:pt x="-34325" y="936198"/>
                    <a:pt x="42933" y="810257"/>
                  </a:cubicBezTo>
                  <a:cubicBezTo>
                    <a:pt x="120191" y="684316"/>
                    <a:pt x="322333" y="495932"/>
                    <a:pt x="487433" y="359407"/>
                  </a:cubicBezTo>
                  <a:cubicBezTo>
                    <a:pt x="652533" y="222882"/>
                    <a:pt x="1066341" y="-34293"/>
                    <a:pt x="1001783" y="38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78" name="フリーフォーム: 図形 2077">
              <a:extLst>
                <a:ext uri="{FF2B5EF4-FFF2-40B4-BE49-F238E27FC236}">
                  <a16:creationId xmlns:a16="http://schemas.microsoft.com/office/drawing/2014/main" id="{2DE9B603-7E00-4E5F-8959-F54E4B15E18F}"/>
                </a:ext>
              </a:extLst>
            </p:cNvPr>
            <p:cNvSpPr/>
            <p:nvPr/>
          </p:nvSpPr>
          <p:spPr>
            <a:xfrm>
              <a:off x="5210472" y="1910968"/>
              <a:ext cx="1707860" cy="356001"/>
            </a:xfrm>
            <a:custGeom>
              <a:avLst/>
              <a:gdLst>
                <a:gd name="connsiteX0" fmla="*/ 1704678 w 1707860"/>
                <a:gd name="connsiteY0" fmla="*/ 355982 h 356001"/>
                <a:gd name="connsiteX1" fmla="*/ 1056978 w 1707860"/>
                <a:gd name="connsiteY1" fmla="*/ 127382 h 356001"/>
                <a:gd name="connsiteX2" fmla="*/ 529928 w 1707860"/>
                <a:gd name="connsiteY2" fmla="*/ 382 h 356001"/>
                <a:gd name="connsiteX3" fmla="*/ 2878 w 1707860"/>
                <a:gd name="connsiteY3" fmla="*/ 165482 h 356001"/>
                <a:gd name="connsiteX4" fmla="*/ 771228 w 1707860"/>
                <a:gd name="connsiteY4" fmla="*/ 114682 h 356001"/>
                <a:gd name="connsiteX5" fmla="*/ 1704678 w 1707860"/>
                <a:gd name="connsiteY5" fmla="*/ 355982 h 356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07860" h="356001">
                  <a:moveTo>
                    <a:pt x="1704678" y="355982"/>
                  </a:moveTo>
                  <a:cubicBezTo>
                    <a:pt x="1752303" y="358099"/>
                    <a:pt x="1252770" y="186649"/>
                    <a:pt x="1056978" y="127382"/>
                  </a:cubicBezTo>
                  <a:cubicBezTo>
                    <a:pt x="861186" y="68115"/>
                    <a:pt x="705611" y="-5968"/>
                    <a:pt x="529928" y="382"/>
                  </a:cubicBezTo>
                  <a:cubicBezTo>
                    <a:pt x="354245" y="6732"/>
                    <a:pt x="-37339" y="146432"/>
                    <a:pt x="2878" y="165482"/>
                  </a:cubicBezTo>
                  <a:cubicBezTo>
                    <a:pt x="43095" y="184532"/>
                    <a:pt x="488653" y="79757"/>
                    <a:pt x="771228" y="114682"/>
                  </a:cubicBezTo>
                  <a:cubicBezTo>
                    <a:pt x="1053803" y="149607"/>
                    <a:pt x="1657053" y="353865"/>
                    <a:pt x="1704678" y="35598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79" name="フリーフォーム: 図形 2078">
              <a:extLst>
                <a:ext uri="{FF2B5EF4-FFF2-40B4-BE49-F238E27FC236}">
                  <a16:creationId xmlns:a16="http://schemas.microsoft.com/office/drawing/2014/main" id="{55869CF5-6159-4133-863C-461AD5C83E85}"/>
                </a:ext>
              </a:extLst>
            </p:cNvPr>
            <p:cNvSpPr/>
            <p:nvPr/>
          </p:nvSpPr>
          <p:spPr>
            <a:xfrm>
              <a:off x="5212590" y="2178203"/>
              <a:ext cx="1418782" cy="272897"/>
            </a:xfrm>
            <a:custGeom>
              <a:avLst/>
              <a:gdLst>
                <a:gd name="connsiteX0" fmla="*/ 1416810 w 1418782"/>
                <a:gd name="connsiteY0" fmla="*/ 272897 h 272897"/>
                <a:gd name="connsiteX1" fmla="*/ 927860 w 1418782"/>
                <a:gd name="connsiteY1" fmla="*/ 164947 h 272897"/>
                <a:gd name="connsiteX2" fmla="*/ 604010 w 1418782"/>
                <a:gd name="connsiteY2" fmla="*/ 25247 h 272897"/>
                <a:gd name="connsiteX3" fmla="*/ 760 w 1418782"/>
                <a:gd name="connsiteY3" fmla="*/ 31597 h 272897"/>
                <a:gd name="connsiteX4" fmla="*/ 737360 w 1418782"/>
                <a:gd name="connsiteY4" fmla="*/ 6197 h 272897"/>
                <a:gd name="connsiteX5" fmla="*/ 1086610 w 1418782"/>
                <a:gd name="connsiteY5" fmla="*/ 164947 h 272897"/>
                <a:gd name="connsiteX6" fmla="*/ 1416810 w 1418782"/>
                <a:gd name="connsiteY6" fmla="*/ 272897 h 272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18782" h="272897">
                  <a:moveTo>
                    <a:pt x="1416810" y="272897"/>
                  </a:moveTo>
                  <a:cubicBezTo>
                    <a:pt x="1390352" y="272897"/>
                    <a:pt x="1063327" y="206222"/>
                    <a:pt x="927860" y="164947"/>
                  </a:cubicBezTo>
                  <a:cubicBezTo>
                    <a:pt x="792393" y="123672"/>
                    <a:pt x="758527" y="47472"/>
                    <a:pt x="604010" y="25247"/>
                  </a:cubicBezTo>
                  <a:cubicBezTo>
                    <a:pt x="449493" y="3022"/>
                    <a:pt x="-21465" y="34772"/>
                    <a:pt x="760" y="31597"/>
                  </a:cubicBezTo>
                  <a:cubicBezTo>
                    <a:pt x="22985" y="28422"/>
                    <a:pt x="556385" y="-16028"/>
                    <a:pt x="737360" y="6197"/>
                  </a:cubicBezTo>
                  <a:cubicBezTo>
                    <a:pt x="918335" y="28422"/>
                    <a:pt x="976544" y="121555"/>
                    <a:pt x="1086610" y="164947"/>
                  </a:cubicBezTo>
                  <a:cubicBezTo>
                    <a:pt x="1196676" y="208339"/>
                    <a:pt x="1443268" y="272897"/>
                    <a:pt x="1416810" y="27289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80" name="フリーフォーム: 図形 2079">
              <a:extLst>
                <a:ext uri="{FF2B5EF4-FFF2-40B4-BE49-F238E27FC236}">
                  <a16:creationId xmlns:a16="http://schemas.microsoft.com/office/drawing/2014/main" id="{CA37EF87-2ACD-4C85-8D2B-DB7D25D68CA8}"/>
                </a:ext>
              </a:extLst>
            </p:cNvPr>
            <p:cNvSpPr/>
            <p:nvPr/>
          </p:nvSpPr>
          <p:spPr>
            <a:xfrm>
              <a:off x="5492750" y="2304796"/>
              <a:ext cx="831850" cy="183024"/>
            </a:xfrm>
            <a:custGeom>
              <a:avLst/>
              <a:gdLst>
                <a:gd name="connsiteX0" fmla="*/ 831850 w 831850"/>
                <a:gd name="connsiteY0" fmla="*/ 152654 h 183024"/>
                <a:gd name="connsiteX1" fmla="*/ 393700 w 831850"/>
                <a:gd name="connsiteY1" fmla="*/ 133604 h 183024"/>
                <a:gd name="connsiteX2" fmla="*/ 0 w 831850"/>
                <a:gd name="connsiteY2" fmla="*/ 254 h 183024"/>
                <a:gd name="connsiteX3" fmla="*/ 393700 w 831850"/>
                <a:gd name="connsiteY3" fmla="*/ 171704 h 183024"/>
                <a:gd name="connsiteX4" fmla="*/ 831850 w 831850"/>
                <a:gd name="connsiteY4" fmla="*/ 152654 h 183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1850" h="183024">
                  <a:moveTo>
                    <a:pt x="831850" y="152654"/>
                  </a:moveTo>
                  <a:cubicBezTo>
                    <a:pt x="831850" y="146304"/>
                    <a:pt x="532342" y="159004"/>
                    <a:pt x="393700" y="133604"/>
                  </a:cubicBezTo>
                  <a:cubicBezTo>
                    <a:pt x="255058" y="108204"/>
                    <a:pt x="0" y="-6096"/>
                    <a:pt x="0" y="254"/>
                  </a:cubicBezTo>
                  <a:cubicBezTo>
                    <a:pt x="0" y="6604"/>
                    <a:pt x="250825" y="139954"/>
                    <a:pt x="393700" y="171704"/>
                  </a:cubicBezTo>
                  <a:cubicBezTo>
                    <a:pt x="536575" y="203454"/>
                    <a:pt x="831850" y="159004"/>
                    <a:pt x="831850" y="15265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81" name="フリーフォーム: 図形 2080">
              <a:extLst>
                <a:ext uri="{FF2B5EF4-FFF2-40B4-BE49-F238E27FC236}">
                  <a16:creationId xmlns:a16="http://schemas.microsoft.com/office/drawing/2014/main" id="{D11D83CA-8EC9-42E3-8520-94BD7123C97B}"/>
                </a:ext>
              </a:extLst>
            </p:cNvPr>
            <p:cNvSpPr/>
            <p:nvPr/>
          </p:nvSpPr>
          <p:spPr>
            <a:xfrm>
              <a:off x="5899120" y="1619972"/>
              <a:ext cx="1573065" cy="663694"/>
            </a:xfrm>
            <a:custGeom>
              <a:avLst/>
              <a:gdLst>
                <a:gd name="connsiteX0" fmla="*/ 1562130 w 1573065"/>
                <a:gd name="connsiteY0" fmla="*/ 659678 h 663694"/>
                <a:gd name="connsiteX1" fmla="*/ 1022380 w 1573065"/>
                <a:gd name="connsiteY1" fmla="*/ 361228 h 663694"/>
                <a:gd name="connsiteX2" fmla="*/ 520730 w 1573065"/>
                <a:gd name="connsiteY2" fmla="*/ 18328 h 663694"/>
                <a:gd name="connsiteX3" fmla="*/ 30 w 1573065"/>
                <a:gd name="connsiteY3" fmla="*/ 56428 h 663694"/>
                <a:gd name="connsiteX4" fmla="*/ 501680 w 1573065"/>
                <a:gd name="connsiteY4" fmla="*/ 138978 h 663694"/>
                <a:gd name="connsiteX5" fmla="*/ 1562130 w 1573065"/>
                <a:gd name="connsiteY5" fmla="*/ 659678 h 663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73065" h="663694">
                  <a:moveTo>
                    <a:pt x="1562130" y="659678"/>
                  </a:moveTo>
                  <a:cubicBezTo>
                    <a:pt x="1648913" y="696720"/>
                    <a:pt x="1195947" y="468120"/>
                    <a:pt x="1022380" y="361228"/>
                  </a:cubicBezTo>
                  <a:cubicBezTo>
                    <a:pt x="848813" y="254336"/>
                    <a:pt x="691122" y="69128"/>
                    <a:pt x="520730" y="18328"/>
                  </a:cubicBezTo>
                  <a:cubicBezTo>
                    <a:pt x="350338" y="-32472"/>
                    <a:pt x="3205" y="36320"/>
                    <a:pt x="30" y="56428"/>
                  </a:cubicBezTo>
                  <a:cubicBezTo>
                    <a:pt x="-3145" y="76536"/>
                    <a:pt x="241330" y="39495"/>
                    <a:pt x="501680" y="138978"/>
                  </a:cubicBezTo>
                  <a:cubicBezTo>
                    <a:pt x="762030" y="238461"/>
                    <a:pt x="1475347" y="622636"/>
                    <a:pt x="1562130" y="6596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82" name="フリーフォーム: 図形 2081">
              <a:extLst>
                <a:ext uri="{FF2B5EF4-FFF2-40B4-BE49-F238E27FC236}">
                  <a16:creationId xmlns:a16="http://schemas.microsoft.com/office/drawing/2014/main" id="{84809482-6E42-4768-AF68-01BFE77BF270}"/>
                </a:ext>
              </a:extLst>
            </p:cNvPr>
            <p:cNvSpPr/>
            <p:nvPr/>
          </p:nvSpPr>
          <p:spPr>
            <a:xfrm>
              <a:off x="7035135" y="1552967"/>
              <a:ext cx="1279394" cy="510915"/>
            </a:xfrm>
            <a:custGeom>
              <a:avLst/>
              <a:gdLst>
                <a:gd name="connsiteX0" fmla="*/ 108615 w 1279394"/>
                <a:gd name="connsiteY0" fmla="*/ 510783 h 510915"/>
                <a:gd name="connsiteX1" fmla="*/ 19715 w 1279394"/>
                <a:gd name="connsiteY1" fmla="*/ 53583 h 510915"/>
                <a:gd name="connsiteX2" fmla="*/ 521365 w 1279394"/>
                <a:gd name="connsiteY2" fmla="*/ 110733 h 510915"/>
                <a:gd name="connsiteX3" fmla="*/ 1270665 w 1279394"/>
                <a:gd name="connsiteY3" fmla="*/ 491733 h 510915"/>
                <a:gd name="connsiteX4" fmla="*/ 883315 w 1279394"/>
                <a:gd name="connsiteY4" fmla="*/ 301233 h 510915"/>
                <a:gd name="connsiteX5" fmla="*/ 178465 w 1279394"/>
                <a:gd name="connsiteY5" fmla="*/ 2783 h 510915"/>
                <a:gd name="connsiteX6" fmla="*/ 108615 w 1279394"/>
                <a:gd name="connsiteY6" fmla="*/ 510783 h 510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79394" h="510915">
                  <a:moveTo>
                    <a:pt x="108615" y="510783"/>
                  </a:moveTo>
                  <a:cubicBezTo>
                    <a:pt x="82157" y="519250"/>
                    <a:pt x="-49077" y="120258"/>
                    <a:pt x="19715" y="53583"/>
                  </a:cubicBezTo>
                  <a:cubicBezTo>
                    <a:pt x="88507" y="-13092"/>
                    <a:pt x="312873" y="37708"/>
                    <a:pt x="521365" y="110733"/>
                  </a:cubicBezTo>
                  <a:cubicBezTo>
                    <a:pt x="729857" y="183758"/>
                    <a:pt x="1210340" y="459983"/>
                    <a:pt x="1270665" y="491733"/>
                  </a:cubicBezTo>
                  <a:cubicBezTo>
                    <a:pt x="1330990" y="523483"/>
                    <a:pt x="1065348" y="382725"/>
                    <a:pt x="883315" y="301233"/>
                  </a:cubicBezTo>
                  <a:cubicBezTo>
                    <a:pt x="701282" y="219741"/>
                    <a:pt x="311815" y="-28967"/>
                    <a:pt x="178465" y="2783"/>
                  </a:cubicBezTo>
                  <a:cubicBezTo>
                    <a:pt x="45115" y="34533"/>
                    <a:pt x="135073" y="502316"/>
                    <a:pt x="108615" y="51078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83" name="フリーフォーム: 図形 2082">
              <a:extLst>
                <a:ext uri="{FF2B5EF4-FFF2-40B4-BE49-F238E27FC236}">
                  <a16:creationId xmlns:a16="http://schemas.microsoft.com/office/drawing/2014/main" id="{5D553FDA-D37F-4168-8FA8-E19D134F5E3B}"/>
                </a:ext>
              </a:extLst>
            </p:cNvPr>
            <p:cNvSpPr/>
            <p:nvPr/>
          </p:nvSpPr>
          <p:spPr>
            <a:xfrm>
              <a:off x="6737310" y="1304477"/>
              <a:ext cx="995542" cy="825598"/>
            </a:xfrm>
            <a:custGeom>
              <a:avLst/>
              <a:gdLst>
                <a:gd name="connsiteX0" fmla="*/ 317540 w 995542"/>
                <a:gd name="connsiteY0" fmla="*/ 778323 h 825598"/>
                <a:gd name="connsiteX1" fmla="*/ 311190 w 995542"/>
                <a:gd name="connsiteY1" fmla="*/ 695773 h 825598"/>
                <a:gd name="connsiteX2" fmla="*/ 146090 w 995542"/>
                <a:gd name="connsiteY2" fmla="*/ 130623 h 825598"/>
                <a:gd name="connsiteX3" fmla="*/ 952540 w 995542"/>
                <a:gd name="connsiteY3" fmla="*/ 302073 h 825598"/>
                <a:gd name="connsiteX4" fmla="*/ 825540 w 995542"/>
                <a:gd name="connsiteY4" fmla="*/ 270323 h 825598"/>
                <a:gd name="connsiteX5" fmla="*/ 317540 w 995542"/>
                <a:gd name="connsiteY5" fmla="*/ 22673 h 825598"/>
                <a:gd name="connsiteX6" fmla="*/ 40 w 995542"/>
                <a:gd name="connsiteY6" fmla="*/ 92523 h 825598"/>
                <a:gd name="connsiteX7" fmla="*/ 317540 w 995542"/>
                <a:gd name="connsiteY7" fmla="*/ 778323 h 8255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95542" h="825598">
                  <a:moveTo>
                    <a:pt x="317540" y="778323"/>
                  </a:moveTo>
                  <a:cubicBezTo>
                    <a:pt x="369398" y="878865"/>
                    <a:pt x="339765" y="803723"/>
                    <a:pt x="311190" y="695773"/>
                  </a:cubicBezTo>
                  <a:cubicBezTo>
                    <a:pt x="282615" y="587823"/>
                    <a:pt x="39198" y="196240"/>
                    <a:pt x="146090" y="130623"/>
                  </a:cubicBezTo>
                  <a:cubicBezTo>
                    <a:pt x="252982" y="65006"/>
                    <a:pt x="839298" y="278790"/>
                    <a:pt x="952540" y="302073"/>
                  </a:cubicBezTo>
                  <a:cubicBezTo>
                    <a:pt x="1065782" y="325356"/>
                    <a:pt x="931373" y="316890"/>
                    <a:pt x="825540" y="270323"/>
                  </a:cubicBezTo>
                  <a:cubicBezTo>
                    <a:pt x="719707" y="223756"/>
                    <a:pt x="455123" y="52306"/>
                    <a:pt x="317540" y="22673"/>
                  </a:cubicBezTo>
                  <a:cubicBezTo>
                    <a:pt x="179957" y="-6960"/>
                    <a:pt x="-3135" y="-27069"/>
                    <a:pt x="40" y="92523"/>
                  </a:cubicBezTo>
                  <a:cubicBezTo>
                    <a:pt x="3215" y="212115"/>
                    <a:pt x="265682" y="677781"/>
                    <a:pt x="317540" y="7783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84" name="フリーフォーム: 図形 2083">
              <a:extLst>
                <a:ext uri="{FF2B5EF4-FFF2-40B4-BE49-F238E27FC236}">
                  <a16:creationId xmlns:a16="http://schemas.microsoft.com/office/drawing/2014/main" id="{831F64C7-EBDD-4C57-BC2B-287BE94A878E}"/>
                </a:ext>
              </a:extLst>
            </p:cNvPr>
            <p:cNvSpPr/>
            <p:nvPr/>
          </p:nvSpPr>
          <p:spPr>
            <a:xfrm>
              <a:off x="6075521" y="1565671"/>
              <a:ext cx="849008" cy="402831"/>
            </a:xfrm>
            <a:custGeom>
              <a:avLst/>
              <a:gdLst>
                <a:gd name="connsiteX0" fmla="*/ 845979 w 849008"/>
                <a:gd name="connsiteY0" fmla="*/ 402829 h 402831"/>
                <a:gd name="connsiteX1" fmla="*/ 591979 w 849008"/>
                <a:gd name="connsiteY1" fmla="*/ 47229 h 402831"/>
                <a:gd name="connsiteX2" fmla="*/ 1429 w 849008"/>
                <a:gd name="connsiteY2" fmla="*/ 9129 h 402831"/>
                <a:gd name="connsiteX3" fmla="*/ 439579 w 849008"/>
                <a:gd name="connsiteY3" fmla="*/ 40879 h 402831"/>
                <a:gd name="connsiteX4" fmla="*/ 845979 w 849008"/>
                <a:gd name="connsiteY4" fmla="*/ 402829 h 402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9008" h="402831">
                  <a:moveTo>
                    <a:pt x="845979" y="402829"/>
                  </a:moveTo>
                  <a:cubicBezTo>
                    <a:pt x="871379" y="403887"/>
                    <a:pt x="732737" y="112846"/>
                    <a:pt x="591979" y="47229"/>
                  </a:cubicBezTo>
                  <a:cubicBezTo>
                    <a:pt x="451221" y="-18388"/>
                    <a:pt x="26829" y="10187"/>
                    <a:pt x="1429" y="9129"/>
                  </a:cubicBezTo>
                  <a:cubicBezTo>
                    <a:pt x="-23971" y="8071"/>
                    <a:pt x="295646" y="-24738"/>
                    <a:pt x="439579" y="40879"/>
                  </a:cubicBezTo>
                  <a:cubicBezTo>
                    <a:pt x="583512" y="106496"/>
                    <a:pt x="820579" y="401771"/>
                    <a:pt x="845979" y="4028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85" name="フリーフォーム: 図形 2084">
              <a:extLst>
                <a:ext uri="{FF2B5EF4-FFF2-40B4-BE49-F238E27FC236}">
                  <a16:creationId xmlns:a16="http://schemas.microsoft.com/office/drawing/2014/main" id="{267A8389-DB70-4079-B38B-683D6BA5B242}"/>
                </a:ext>
              </a:extLst>
            </p:cNvPr>
            <p:cNvSpPr/>
            <p:nvPr/>
          </p:nvSpPr>
          <p:spPr>
            <a:xfrm>
              <a:off x="5672816" y="1253663"/>
              <a:ext cx="1099254" cy="332498"/>
            </a:xfrm>
            <a:custGeom>
              <a:avLst/>
              <a:gdLst>
                <a:gd name="connsiteX0" fmla="*/ 1070884 w 1099254"/>
                <a:gd name="connsiteY0" fmla="*/ 200487 h 332498"/>
                <a:gd name="connsiteX1" fmla="*/ 1007384 w 1099254"/>
                <a:gd name="connsiteY1" fmla="*/ 156037 h 332498"/>
                <a:gd name="connsiteX2" fmla="*/ 454934 w 1099254"/>
                <a:gd name="connsiteY2" fmla="*/ 3637 h 332498"/>
                <a:gd name="connsiteX3" fmla="*/ 10434 w 1099254"/>
                <a:gd name="connsiteY3" fmla="*/ 327487 h 332498"/>
                <a:gd name="connsiteX4" fmla="*/ 188234 w 1099254"/>
                <a:gd name="connsiteY4" fmla="*/ 194137 h 332498"/>
                <a:gd name="connsiteX5" fmla="*/ 715284 w 1099254"/>
                <a:gd name="connsiteY5" fmla="*/ 105237 h 332498"/>
                <a:gd name="connsiteX6" fmla="*/ 1070884 w 1099254"/>
                <a:gd name="connsiteY6" fmla="*/ 200487 h 3324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99254" h="332498">
                  <a:moveTo>
                    <a:pt x="1070884" y="200487"/>
                  </a:moveTo>
                  <a:cubicBezTo>
                    <a:pt x="1119567" y="208954"/>
                    <a:pt x="1110042" y="188845"/>
                    <a:pt x="1007384" y="156037"/>
                  </a:cubicBezTo>
                  <a:cubicBezTo>
                    <a:pt x="904726" y="123229"/>
                    <a:pt x="621092" y="-24938"/>
                    <a:pt x="454934" y="3637"/>
                  </a:cubicBezTo>
                  <a:cubicBezTo>
                    <a:pt x="288776" y="32212"/>
                    <a:pt x="54884" y="295737"/>
                    <a:pt x="10434" y="327487"/>
                  </a:cubicBezTo>
                  <a:cubicBezTo>
                    <a:pt x="-34016" y="359237"/>
                    <a:pt x="70759" y="231179"/>
                    <a:pt x="188234" y="194137"/>
                  </a:cubicBezTo>
                  <a:cubicBezTo>
                    <a:pt x="305709" y="157095"/>
                    <a:pt x="568176" y="109470"/>
                    <a:pt x="715284" y="105237"/>
                  </a:cubicBezTo>
                  <a:cubicBezTo>
                    <a:pt x="862392" y="101004"/>
                    <a:pt x="1022201" y="192020"/>
                    <a:pt x="1070884" y="20048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86" name="フリーフォーム: 図形 2085">
              <a:extLst>
                <a:ext uri="{FF2B5EF4-FFF2-40B4-BE49-F238E27FC236}">
                  <a16:creationId xmlns:a16="http://schemas.microsoft.com/office/drawing/2014/main" id="{C66DDAA9-6727-4AB3-9BEA-30E904721571}"/>
                </a:ext>
              </a:extLst>
            </p:cNvPr>
            <p:cNvSpPr/>
            <p:nvPr/>
          </p:nvSpPr>
          <p:spPr>
            <a:xfrm>
              <a:off x="5619717" y="2318370"/>
              <a:ext cx="1764372" cy="827473"/>
            </a:xfrm>
            <a:custGeom>
              <a:avLst/>
              <a:gdLst>
                <a:gd name="connsiteX0" fmla="*/ 1733583 w 1764372"/>
                <a:gd name="connsiteY0" fmla="*/ 1497 h 827473"/>
                <a:gd name="connsiteX1" fmla="*/ 1572716 w 1764372"/>
                <a:gd name="connsiteY1" fmla="*/ 382497 h 827473"/>
                <a:gd name="connsiteX2" fmla="*/ 40250 w 1764372"/>
                <a:gd name="connsiteY2" fmla="*/ 810063 h 827473"/>
                <a:gd name="connsiteX3" fmla="*/ 412783 w 1764372"/>
                <a:gd name="connsiteY3" fmla="*/ 750797 h 827473"/>
                <a:gd name="connsiteX4" fmla="*/ 1500750 w 1764372"/>
                <a:gd name="connsiteY4" fmla="*/ 526430 h 827473"/>
                <a:gd name="connsiteX5" fmla="*/ 1733583 w 1764372"/>
                <a:gd name="connsiteY5" fmla="*/ 1497 h 827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64372" h="827473">
                  <a:moveTo>
                    <a:pt x="1733583" y="1497"/>
                  </a:moveTo>
                  <a:cubicBezTo>
                    <a:pt x="1745577" y="-22492"/>
                    <a:pt x="1854938" y="247736"/>
                    <a:pt x="1572716" y="382497"/>
                  </a:cubicBezTo>
                  <a:cubicBezTo>
                    <a:pt x="1290494" y="517258"/>
                    <a:pt x="233572" y="748680"/>
                    <a:pt x="40250" y="810063"/>
                  </a:cubicBezTo>
                  <a:cubicBezTo>
                    <a:pt x="-153072" y="871446"/>
                    <a:pt x="412783" y="750797"/>
                    <a:pt x="412783" y="750797"/>
                  </a:cubicBezTo>
                  <a:cubicBezTo>
                    <a:pt x="656200" y="703525"/>
                    <a:pt x="1281322" y="654136"/>
                    <a:pt x="1500750" y="526430"/>
                  </a:cubicBezTo>
                  <a:cubicBezTo>
                    <a:pt x="1720178" y="398724"/>
                    <a:pt x="1721589" y="25486"/>
                    <a:pt x="1733583" y="149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87" name="フリーフォーム: 図形 2086">
              <a:extLst>
                <a:ext uri="{FF2B5EF4-FFF2-40B4-BE49-F238E27FC236}">
                  <a16:creationId xmlns:a16="http://schemas.microsoft.com/office/drawing/2014/main" id="{33648624-AA74-43AC-A080-B53492E28256}"/>
                </a:ext>
              </a:extLst>
            </p:cNvPr>
            <p:cNvSpPr/>
            <p:nvPr/>
          </p:nvSpPr>
          <p:spPr>
            <a:xfrm>
              <a:off x="6924886" y="4116917"/>
              <a:ext cx="106932" cy="197306"/>
            </a:xfrm>
            <a:custGeom>
              <a:avLst/>
              <a:gdLst>
                <a:gd name="connsiteX0" fmla="*/ 5081 w 106932"/>
                <a:gd name="connsiteY0" fmla="*/ 0 h 197306"/>
                <a:gd name="connsiteX1" fmla="*/ 28364 w 106932"/>
                <a:gd name="connsiteY1" fmla="*/ 97366 h 197306"/>
                <a:gd name="connsiteX2" fmla="*/ 106681 w 106932"/>
                <a:gd name="connsiteY2" fmla="*/ 194733 h 197306"/>
                <a:gd name="connsiteX3" fmla="*/ 51647 w 106932"/>
                <a:gd name="connsiteY3" fmla="*/ 162983 h 197306"/>
                <a:gd name="connsiteX4" fmla="*/ 5081 w 106932"/>
                <a:gd name="connsiteY4" fmla="*/ 97366 h 197306"/>
                <a:gd name="connsiteX5" fmla="*/ 5081 w 106932"/>
                <a:gd name="connsiteY5" fmla="*/ 0 h 197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6932" h="197306">
                  <a:moveTo>
                    <a:pt x="5081" y="0"/>
                  </a:moveTo>
                  <a:cubicBezTo>
                    <a:pt x="8961" y="0"/>
                    <a:pt x="11431" y="64911"/>
                    <a:pt x="28364" y="97366"/>
                  </a:cubicBezTo>
                  <a:cubicBezTo>
                    <a:pt x="45297" y="129821"/>
                    <a:pt x="102801" y="183797"/>
                    <a:pt x="106681" y="194733"/>
                  </a:cubicBezTo>
                  <a:cubicBezTo>
                    <a:pt x="110562" y="205669"/>
                    <a:pt x="68580" y="179211"/>
                    <a:pt x="51647" y="162983"/>
                  </a:cubicBezTo>
                  <a:cubicBezTo>
                    <a:pt x="34714" y="146755"/>
                    <a:pt x="14253" y="119591"/>
                    <a:pt x="5081" y="97366"/>
                  </a:cubicBezTo>
                  <a:cubicBezTo>
                    <a:pt x="-4091" y="75141"/>
                    <a:pt x="1201" y="0"/>
                    <a:pt x="5081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88" name="フリーフォーム: 図形 2087">
              <a:extLst>
                <a:ext uri="{FF2B5EF4-FFF2-40B4-BE49-F238E27FC236}">
                  <a16:creationId xmlns:a16="http://schemas.microsoft.com/office/drawing/2014/main" id="{B8ADA72C-61F1-4058-AB1D-36AB91F9B383}"/>
                </a:ext>
              </a:extLst>
            </p:cNvPr>
            <p:cNvSpPr/>
            <p:nvPr/>
          </p:nvSpPr>
          <p:spPr>
            <a:xfrm>
              <a:off x="7132722" y="4313535"/>
              <a:ext cx="125456" cy="58859"/>
            </a:xfrm>
            <a:custGeom>
              <a:avLst/>
              <a:gdLst>
                <a:gd name="connsiteX0" fmla="*/ 125328 w 125456"/>
                <a:gd name="connsiteY0" fmla="*/ 232 h 58859"/>
                <a:gd name="connsiteX1" fmla="*/ 32195 w 125456"/>
                <a:gd name="connsiteY1" fmla="*/ 53148 h 58859"/>
                <a:gd name="connsiteX2" fmla="*/ 445 w 125456"/>
                <a:gd name="connsiteY2" fmla="*/ 55265 h 58859"/>
                <a:gd name="connsiteX3" fmla="*/ 51245 w 125456"/>
                <a:gd name="connsiteY3" fmla="*/ 34098 h 58859"/>
                <a:gd name="connsiteX4" fmla="*/ 125328 w 125456"/>
                <a:gd name="connsiteY4" fmla="*/ 232 h 58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456" h="58859">
                  <a:moveTo>
                    <a:pt x="125328" y="232"/>
                  </a:moveTo>
                  <a:cubicBezTo>
                    <a:pt x="122153" y="3407"/>
                    <a:pt x="53009" y="43976"/>
                    <a:pt x="32195" y="53148"/>
                  </a:cubicBezTo>
                  <a:cubicBezTo>
                    <a:pt x="11381" y="62320"/>
                    <a:pt x="-2730" y="58440"/>
                    <a:pt x="445" y="55265"/>
                  </a:cubicBezTo>
                  <a:cubicBezTo>
                    <a:pt x="3620" y="52090"/>
                    <a:pt x="30431" y="40801"/>
                    <a:pt x="51245" y="34098"/>
                  </a:cubicBezTo>
                  <a:cubicBezTo>
                    <a:pt x="72059" y="27395"/>
                    <a:pt x="128503" y="-2943"/>
                    <a:pt x="125328" y="2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89" name="フリーフォーム: 図形 2088">
              <a:extLst>
                <a:ext uri="{FF2B5EF4-FFF2-40B4-BE49-F238E27FC236}">
                  <a16:creationId xmlns:a16="http://schemas.microsoft.com/office/drawing/2014/main" id="{CF8CC3C0-D030-4056-87A0-114012757D97}"/>
                </a:ext>
              </a:extLst>
            </p:cNvPr>
            <p:cNvSpPr/>
            <p:nvPr/>
          </p:nvSpPr>
          <p:spPr>
            <a:xfrm>
              <a:off x="6583260" y="3597275"/>
              <a:ext cx="120721" cy="220663"/>
            </a:xfrm>
            <a:custGeom>
              <a:avLst/>
              <a:gdLst>
                <a:gd name="connsiteX0" fmla="*/ 90590 w 120721"/>
                <a:gd name="connsiteY0" fmla="*/ 0 h 220663"/>
                <a:gd name="connsiteX1" fmla="*/ 95353 w 120721"/>
                <a:gd name="connsiteY1" fmla="*/ 134938 h 220663"/>
                <a:gd name="connsiteX2" fmla="*/ 103 w 120721"/>
                <a:gd name="connsiteY2" fmla="*/ 220663 h 220663"/>
                <a:gd name="connsiteX3" fmla="*/ 115990 w 120721"/>
                <a:gd name="connsiteY3" fmla="*/ 134938 h 220663"/>
                <a:gd name="connsiteX4" fmla="*/ 90590 w 120721"/>
                <a:gd name="connsiteY4" fmla="*/ 0 h 220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21" h="220663">
                  <a:moveTo>
                    <a:pt x="90590" y="0"/>
                  </a:moveTo>
                  <a:cubicBezTo>
                    <a:pt x="87151" y="0"/>
                    <a:pt x="110434" y="98161"/>
                    <a:pt x="95353" y="134938"/>
                  </a:cubicBezTo>
                  <a:cubicBezTo>
                    <a:pt x="80272" y="171715"/>
                    <a:pt x="-3336" y="220663"/>
                    <a:pt x="103" y="220663"/>
                  </a:cubicBezTo>
                  <a:cubicBezTo>
                    <a:pt x="3542" y="220663"/>
                    <a:pt x="97734" y="166159"/>
                    <a:pt x="115990" y="134938"/>
                  </a:cubicBezTo>
                  <a:cubicBezTo>
                    <a:pt x="134246" y="103717"/>
                    <a:pt x="94029" y="0"/>
                    <a:pt x="90590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90" name="フリーフォーム: 図形 2089">
              <a:extLst>
                <a:ext uri="{FF2B5EF4-FFF2-40B4-BE49-F238E27FC236}">
                  <a16:creationId xmlns:a16="http://schemas.microsoft.com/office/drawing/2014/main" id="{D5CF6B84-2410-42C3-95C0-16F48AF33F05}"/>
                </a:ext>
              </a:extLst>
            </p:cNvPr>
            <p:cNvSpPr/>
            <p:nvPr/>
          </p:nvSpPr>
          <p:spPr>
            <a:xfrm>
              <a:off x="6853231" y="3946331"/>
              <a:ext cx="141297" cy="116197"/>
            </a:xfrm>
            <a:custGeom>
              <a:avLst/>
              <a:gdLst>
                <a:gd name="connsiteX0" fmla="*/ 141294 w 141297"/>
                <a:gd name="connsiteY0" fmla="*/ 194 h 116197"/>
                <a:gd name="connsiteX1" fmla="*/ 52394 w 141297"/>
                <a:gd name="connsiteY1" fmla="*/ 55757 h 116197"/>
                <a:gd name="connsiteX2" fmla="*/ 7 w 141297"/>
                <a:gd name="connsiteY2" fmla="*/ 116082 h 116197"/>
                <a:gd name="connsiteX3" fmla="*/ 55569 w 141297"/>
                <a:gd name="connsiteY3" fmla="*/ 39882 h 116197"/>
                <a:gd name="connsiteX4" fmla="*/ 141294 w 141297"/>
                <a:gd name="connsiteY4" fmla="*/ 194 h 116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297" h="116197">
                  <a:moveTo>
                    <a:pt x="141294" y="194"/>
                  </a:moveTo>
                  <a:cubicBezTo>
                    <a:pt x="140765" y="2840"/>
                    <a:pt x="75942" y="36442"/>
                    <a:pt x="52394" y="55757"/>
                  </a:cubicBezTo>
                  <a:cubicBezTo>
                    <a:pt x="28846" y="75072"/>
                    <a:pt x="-522" y="118728"/>
                    <a:pt x="7" y="116082"/>
                  </a:cubicBezTo>
                  <a:cubicBezTo>
                    <a:pt x="536" y="113436"/>
                    <a:pt x="34138" y="57345"/>
                    <a:pt x="55569" y="39882"/>
                  </a:cubicBezTo>
                  <a:cubicBezTo>
                    <a:pt x="77000" y="22419"/>
                    <a:pt x="141823" y="-2452"/>
                    <a:pt x="141294" y="1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91" name="フリーフォーム: 図形 2090">
              <a:extLst>
                <a:ext uri="{FF2B5EF4-FFF2-40B4-BE49-F238E27FC236}">
                  <a16:creationId xmlns:a16="http://schemas.microsoft.com/office/drawing/2014/main" id="{B74B4791-8F0D-499E-8FB9-03F9F5B59ADD}"/>
                </a:ext>
              </a:extLst>
            </p:cNvPr>
            <p:cNvSpPr/>
            <p:nvPr/>
          </p:nvSpPr>
          <p:spPr>
            <a:xfrm>
              <a:off x="4782993" y="2366678"/>
              <a:ext cx="974031" cy="441824"/>
            </a:xfrm>
            <a:custGeom>
              <a:avLst/>
              <a:gdLst>
                <a:gd name="connsiteX0" fmla="*/ 973282 w 974031"/>
                <a:gd name="connsiteY0" fmla="*/ 224122 h 441824"/>
                <a:gd name="connsiteX1" fmla="*/ 671657 w 974031"/>
                <a:gd name="connsiteY1" fmla="*/ 33622 h 441824"/>
                <a:gd name="connsiteX2" fmla="*/ 417657 w 974031"/>
                <a:gd name="connsiteY2" fmla="*/ 39972 h 441824"/>
                <a:gd name="connsiteX3" fmla="*/ 8082 w 974031"/>
                <a:gd name="connsiteY3" fmla="*/ 430497 h 441824"/>
                <a:gd name="connsiteX4" fmla="*/ 135082 w 974031"/>
                <a:gd name="connsiteY4" fmla="*/ 344772 h 441824"/>
                <a:gd name="connsiteX5" fmla="*/ 579582 w 974031"/>
                <a:gd name="connsiteY5" fmla="*/ 65372 h 441824"/>
                <a:gd name="connsiteX6" fmla="*/ 973282 w 974031"/>
                <a:gd name="connsiteY6" fmla="*/ 224122 h 441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74031" h="441824">
                  <a:moveTo>
                    <a:pt x="973282" y="224122"/>
                  </a:moveTo>
                  <a:cubicBezTo>
                    <a:pt x="988628" y="218830"/>
                    <a:pt x="764261" y="64314"/>
                    <a:pt x="671657" y="33622"/>
                  </a:cubicBezTo>
                  <a:cubicBezTo>
                    <a:pt x="579053" y="2930"/>
                    <a:pt x="528253" y="-26174"/>
                    <a:pt x="417657" y="39972"/>
                  </a:cubicBezTo>
                  <a:cubicBezTo>
                    <a:pt x="307061" y="106118"/>
                    <a:pt x="55178" y="379697"/>
                    <a:pt x="8082" y="430497"/>
                  </a:cubicBezTo>
                  <a:cubicBezTo>
                    <a:pt x="-39014" y="481297"/>
                    <a:pt x="135082" y="344772"/>
                    <a:pt x="135082" y="344772"/>
                  </a:cubicBezTo>
                  <a:cubicBezTo>
                    <a:pt x="230332" y="283918"/>
                    <a:pt x="440411" y="83364"/>
                    <a:pt x="579582" y="65372"/>
                  </a:cubicBezTo>
                  <a:cubicBezTo>
                    <a:pt x="718753" y="47380"/>
                    <a:pt x="957936" y="229414"/>
                    <a:pt x="973282" y="2241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92" name="フリーフォーム: 図形 2091">
              <a:extLst>
                <a:ext uri="{FF2B5EF4-FFF2-40B4-BE49-F238E27FC236}">
                  <a16:creationId xmlns:a16="http://schemas.microsoft.com/office/drawing/2014/main" id="{AE806BE7-1067-4369-B866-BD6DC67829A2}"/>
                </a:ext>
              </a:extLst>
            </p:cNvPr>
            <p:cNvSpPr/>
            <p:nvPr/>
          </p:nvSpPr>
          <p:spPr>
            <a:xfrm>
              <a:off x="5027648" y="3049362"/>
              <a:ext cx="138147" cy="398046"/>
            </a:xfrm>
            <a:custGeom>
              <a:avLst/>
              <a:gdLst>
                <a:gd name="connsiteX0" fmla="*/ 87277 w 138147"/>
                <a:gd name="connsiteY0" fmla="*/ 226 h 398046"/>
                <a:gd name="connsiteX1" fmla="*/ 119027 w 138147"/>
                <a:gd name="connsiteY1" fmla="*/ 128813 h 398046"/>
                <a:gd name="connsiteX2" fmla="*/ 22190 w 138147"/>
                <a:gd name="connsiteY2" fmla="*/ 352651 h 398046"/>
                <a:gd name="connsiteX3" fmla="*/ 6315 w 138147"/>
                <a:gd name="connsiteY3" fmla="*/ 385988 h 398046"/>
                <a:gd name="connsiteX4" fmla="*/ 106327 w 138147"/>
                <a:gd name="connsiteY4" fmla="*/ 201838 h 398046"/>
                <a:gd name="connsiteX5" fmla="*/ 138077 w 138147"/>
                <a:gd name="connsiteY5" fmla="*/ 100238 h 398046"/>
                <a:gd name="connsiteX6" fmla="*/ 87277 w 138147"/>
                <a:gd name="connsiteY6" fmla="*/ 226 h 398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8147" h="398046">
                  <a:moveTo>
                    <a:pt x="87277" y="226"/>
                  </a:moveTo>
                  <a:cubicBezTo>
                    <a:pt x="84102" y="4988"/>
                    <a:pt x="129875" y="70076"/>
                    <a:pt x="119027" y="128813"/>
                  </a:cubicBezTo>
                  <a:cubicBezTo>
                    <a:pt x="108179" y="187550"/>
                    <a:pt x="40975" y="309789"/>
                    <a:pt x="22190" y="352651"/>
                  </a:cubicBezTo>
                  <a:cubicBezTo>
                    <a:pt x="3405" y="395513"/>
                    <a:pt x="-7708" y="411123"/>
                    <a:pt x="6315" y="385988"/>
                  </a:cubicBezTo>
                  <a:cubicBezTo>
                    <a:pt x="20338" y="360853"/>
                    <a:pt x="84367" y="249463"/>
                    <a:pt x="106327" y="201838"/>
                  </a:cubicBezTo>
                  <a:cubicBezTo>
                    <a:pt x="128287" y="154213"/>
                    <a:pt x="139135" y="133575"/>
                    <a:pt x="138077" y="100238"/>
                  </a:cubicBezTo>
                  <a:cubicBezTo>
                    <a:pt x="137019" y="66901"/>
                    <a:pt x="90452" y="-4536"/>
                    <a:pt x="87277" y="2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93" name="フリーフォーム: 図形 2092">
              <a:extLst>
                <a:ext uri="{FF2B5EF4-FFF2-40B4-BE49-F238E27FC236}">
                  <a16:creationId xmlns:a16="http://schemas.microsoft.com/office/drawing/2014/main" id="{DECD1AAB-C120-4ED5-A08C-A9D3148E9521}"/>
                </a:ext>
              </a:extLst>
            </p:cNvPr>
            <p:cNvSpPr/>
            <p:nvPr/>
          </p:nvSpPr>
          <p:spPr>
            <a:xfrm>
              <a:off x="4826270" y="3017345"/>
              <a:ext cx="229395" cy="416941"/>
            </a:xfrm>
            <a:custGeom>
              <a:avLst/>
              <a:gdLst>
                <a:gd name="connsiteX0" fmla="*/ 228330 w 229395"/>
                <a:gd name="connsiteY0" fmla="*/ 493 h 416941"/>
                <a:gd name="connsiteX1" fmla="*/ 77518 w 229395"/>
                <a:gd name="connsiteY1" fmla="*/ 78280 h 416941"/>
                <a:gd name="connsiteX2" fmla="*/ 7668 w 229395"/>
                <a:gd name="connsiteY2" fmla="*/ 210043 h 416941"/>
                <a:gd name="connsiteX3" fmla="*/ 6080 w 229395"/>
                <a:gd name="connsiteY3" fmla="*/ 311643 h 416941"/>
                <a:gd name="connsiteX4" fmla="*/ 45768 w 229395"/>
                <a:gd name="connsiteY4" fmla="*/ 416418 h 416941"/>
                <a:gd name="connsiteX5" fmla="*/ 28305 w 229395"/>
                <a:gd name="connsiteY5" fmla="*/ 348155 h 416941"/>
                <a:gd name="connsiteX6" fmla="*/ 20368 w 229395"/>
                <a:gd name="connsiteY6" fmla="*/ 260843 h 416941"/>
                <a:gd name="connsiteX7" fmla="*/ 31480 w 229395"/>
                <a:gd name="connsiteY7" fmla="*/ 192580 h 416941"/>
                <a:gd name="connsiteX8" fmla="*/ 139430 w 229395"/>
                <a:gd name="connsiteY8" fmla="*/ 51293 h 416941"/>
                <a:gd name="connsiteX9" fmla="*/ 228330 w 229395"/>
                <a:gd name="connsiteY9" fmla="*/ 493 h 416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9395" h="416941">
                  <a:moveTo>
                    <a:pt x="228330" y="493"/>
                  </a:moveTo>
                  <a:cubicBezTo>
                    <a:pt x="218012" y="4991"/>
                    <a:pt x="114295" y="43355"/>
                    <a:pt x="77518" y="78280"/>
                  </a:cubicBezTo>
                  <a:cubicBezTo>
                    <a:pt x="40741" y="113205"/>
                    <a:pt x="19574" y="171149"/>
                    <a:pt x="7668" y="210043"/>
                  </a:cubicBezTo>
                  <a:cubicBezTo>
                    <a:pt x="-4238" y="248937"/>
                    <a:pt x="-270" y="277247"/>
                    <a:pt x="6080" y="311643"/>
                  </a:cubicBezTo>
                  <a:cubicBezTo>
                    <a:pt x="12430" y="346039"/>
                    <a:pt x="42064" y="410333"/>
                    <a:pt x="45768" y="416418"/>
                  </a:cubicBezTo>
                  <a:cubicBezTo>
                    <a:pt x="49472" y="422503"/>
                    <a:pt x="32538" y="374084"/>
                    <a:pt x="28305" y="348155"/>
                  </a:cubicBezTo>
                  <a:cubicBezTo>
                    <a:pt x="24072" y="322226"/>
                    <a:pt x="19839" y="286772"/>
                    <a:pt x="20368" y="260843"/>
                  </a:cubicBezTo>
                  <a:cubicBezTo>
                    <a:pt x="20897" y="234914"/>
                    <a:pt x="11636" y="227505"/>
                    <a:pt x="31480" y="192580"/>
                  </a:cubicBezTo>
                  <a:cubicBezTo>
                    <a:pt x="51324" y="157655"/>
                    <a:pt x="107415" y="79603"/>
                    <a:pt x="139430" y="51293"/>
                  </a:cubicBezTo>
                  <a:cubicBezTo>
                    <a:pt x="171445" y="22983"/>
                    <a:pt x="238648" y="-4005"/>
                    <a:pt x="228330" y="49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94" name="フリーフォーム: 図形 2093">
              <a:extLst>
                <a:ext uri="{FF2B5EF4-FFF2-40B4-BE49-F238E27FC236}">
                  <a16:creationId xmlns:a16="http://schemas.microsoft.com/office/drawing/2014/main" id="{36A51707-F0E5-46D6-A328-FE24151E238D}"/>
                </a:ext>
              </a:extLst>
            </p:cNvPr>
            <p:cNvSpPr/>
            <p:nvPr/>
          </p:nvSpPr>
          <p:spPr>
            <a:xfrm>
              <a:off x="4958801" y="3052700"/>
              <a:ext cx="120353" cy="373356"/>
            </a:xfrm>
            <a:custGeom>
              <a:avLst/>
              <a:gdLst>
                <a:gd name="connsiteX0" fmla="*/ 119612 w 120353"/>
                <a:gd name="connsiteY0" fmla="*/ 63 h 373356"/>
                <a:gd name="connsiteX1" fmla="*/ 111674 w 120353"/>
                <a:gd name="connsiteY1" fmla="*/ 133413 h 373356"/>
                <a:gd name="connsiteX2" fmla="*/ 64049 w 120353"/>
                <a:gd name="connsiteY2" fmla="*/ 246125 h 373356"/>
                <a:gd name="connsiteX3" fmla="*/ 549 w 120353"/>
                <a:gd name="connsiteY3" fmla="*/ 373125 h 373356"/>
                <a:gd name="connsiteX4" fmla="*/ 37062 w 120353"/>
                <a:gd name="connsiteY4" fmla="*/ 273113 h 373356"/>
                <a:gd name="connsiteX5" fmla="*/ 102149 w 120353"/>
                <a:gd name="connsiteY5" fmla="*/ 117538 h 373356"/>
                <a:gd name="connsiteX6" fmla="*/ 119612 w 120353"/>
                <a:gd name="connsiteY6" fmla="*/ 63 h 373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0353" h="373356">
                  <a:moveTo>
                    <a:pt x="119612" y="63"/>
                  </a:moveTo>
                  <a:cubicBezTo>
                    <a:pt x="121200" y="2709"/>
                    <a:pt x="120934" y="92403"/>
                    <a:pt x="111674" y="133413"/>
                  </a:cubicBezTo>
                  <a:cubicBezTo>
                    <a:pt x="102414" y="174423"/>
                    <a:pt x="82570" y="206173"/>
                    <a:pt x="64049" y="246125"/>
                  </a:cubicBezTo>
                  <a:cubicBezTo>
                    <a:pt x="45528" y="286077"/>
                    <a:pt x="5047" y="368627"/>
                    <a:pt x="549" y="373125"/>
                  </a:cubicBezTo>
                  <a:cubicBezTo>
                    <a:pt x="-3949" y="377623"/>
                    <a:pt x="20129" y="315711"/>
                    <a:pt x="37062" y="273113"/>
                  </a:cubicBezTo>
                  <a:cubicBezTo>
                    <a:pt x="53995" y="230515"/>
                    <a:pt x="89714" y="157490"/>
                    <a:pt x="102149" y="117538"/>
                  </a:cubicBezTo>
                  <a:cubicBezTo>
                    <a:pt x="114584" y="77586"/>
                    <a:pt x="118024" y="-2583"/>
                    <a:pt x="119612" y="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95" name="フリーフォーム: 図形 2094">
              <a:extLst>
                <a:ext uri="{FF2B5EF4-FFF2-40B4-BE49-F238E27FC236}">
                  <a16:creationId xmlns:a16="http://schemas.microsoft.com/office/drawing/2014/main" id="{5CF14117-AB4A-4197-90C1-5971AA73CD3E}"/>
                </a:ext>
              </a:extLst>
            </p:cNvPr>
            <p:cNvSpPr/>
            <p:nvPr/>
          </p:nvSpPr>
          <p:spPr>
            <a:xfrm>
              <a:off x="4868594" y="3414617"/>
              <a:ext cx="109824" cy="13060"/>
            </a:xfrm>
            <a:custGeom>
              <a:avLst/>
              <a:gdLst>
                <a:gd name="connsiteX0" fmla="*/ 269 w 109824"/>
                <a:gd name="connsiteY0" fmla="*/ 12796 h 13060"/>
                <a:gd name="connsiteX1" fmla="*/ 106631 w 109824"/>
                <a:gd name="connsiteY1" fmla="*/ 8033 h 13060"/>
                <a:gd name="connsiteX2" fmla="*/ 76469 w 109824"/>
                <a:gd name="connsiteY2" fmla="*/ 96 h 13060"/>
                <a:gd name="connsiteX3" fmla="*/ 269 w 109824"/>
                <a:gd name="connsiteY3" fmla="*/ 12796 h 13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9824" h="13060">
                  <a:moveTo>
                    <a:pt x="269" y="12796"/>
                  </a:moveTo>
                  <a:cubicBezTo>
                    <a:pt x="5296" y="14119"/>
                    <a:pt x="93931" y="10150"/>
                    <a:pt x="106631" y="8033"/>
                  </a:cubicBezTo>
                  <a:cubicBezTo>
                    <a:pt x="119331" y="5916"/>
                    <a:pt x="91021" y="1419"/>
                    <a:pt x="76469" y="96"/>
                  </a:cubicBezTo>
                  <a:cubicBezTo>
                    <a:pt x="61917" y="-1227"/>
                    <a:pt x="-4758" y="11473"/>
                    <a:pt x="269" y="1279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96" name="フリーフォーム: 図形 2095">
              <a:extLst>
                <a:ext uri="{FF2B5EF4-FFF2-40B4-BE49-F238E27FC236}">
                  <a16:creationId xmlns:a16="http://schemas.microsoft.com/office/drawing/2014/main" id="{F11A2799-356C-45B5-90DB-B664E3F50686}"/>
                </a:ext>
              </a:extLst>
            </p:cNvPr>
            <p:cNvSpPr/>
            <p:nvPr/>
          </p:nvSpPr>
          <p:spPr>
            <a:xfrm>
              <a:off x="4894262" y="3402013"/>
              <a:ext cx="167102" cy="77900"/>
            </a:xfrm>
            <a:custGeom>
              <a:avLst/>
              <a:gdLst>
                <a:gd name="connsiteX0" fmla="*/ 166688 w 167102"/>
                <a:gd name="connsiteY0" fmla="*/ 0 h 77900"/>
                <a:gd name="connsiteX1" fmla="*/ 104776 w 167102"/>
                <a:gd name="connsiteY1" fmla="*/ 57150 h 77900"/>
                <a:gd name="connsiteX2" fmla="*/ 73026 w 167102"/>
                <a:gd name="connsiteY2" fmla="*/ 65087 h 77900"/>
                <a:gd name="connsiteX3" fmla="*/ 1 w 167102"/>
                <a:gd name="connsiteY3" fmla="*/ 77787 h 77900"/>
                <a:gd name="connsiteX4" fmla="*/ 71438 w 167102"/>
                <a:gd name="connsiteY4" fmla="*/ 57150 h 77900"/>
                <a:gd name="connsiteX5" fmla="*/ 166688 w 167102"/>
                <a:gd name="connsiteY5" fmla="*/ 0 h 77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7102" h="77900">
                  <a:moveTo>
                    <a:pt x="166688" y="0"/>
                  </a:moveTo>
                  <a:cubicBezTo>
                    <a:pt x="172244" y="0"/>
                    <a:pt x="120386" y="46302"/>
                    <a:pt x="104776" y="57150"/>
                  </a:cubicBezTo>
                  <a:cubicBezTo>
                    <a:pt x="89166" y="67998"/>
                    <a:pt x="90488" y="61648"/>
                    <a:pt x="73026" y="65087"/>
                  </a:cubicBezTo>
                  <a:cubicBezTo>
                    <a:pt x="55564" y="68526"/>
                    <a:pt x="266" y="79110"/>
                    <a:pt x="1" y="77787"/>
                  </a:cubicBezTo>
                  <a:cubicBezTo>
                    <a:pt x="-264" y="76464"/>
                    <a:pt x="48949" y="65617"/>
                    <a:pt x="71438" y="57150"/>
                  </a:cubicBezTo>
                  <a:cubicBezTo>
                    <a:pt x="93927" y="48683"/>
                    <a:pt x="161132" y="0"/>
                    <a:pt x="166688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97" name="フリーフォーム: 図形 2096">
              <a:extLst>
                <a:ext uri="{FF2B5EF4-FFF2-40B4-BE49-F238E27FC236}">
                  <a16:creationId xmlns:a16="http://schemas.microsoft.com/office/drawing/2014/main" id="{D293F495-A0B2-4E3A-A91D-A668B26C51F0}"/>
                </a:ext>
              </a:extLst>
            </p:cNvPr>
            <p:cNvSpPr/>
            <p:nvPr/>
          </p:nvSpPr>
          <p:spPr>
            <a:xfrm>
              <a:off x="4865688" y="3423889"/>
              <a:ext cx="50591" cy="66592"/>
            </a:xfrm>
            <a:custGeom>
              <a:avLst/>
              <a:gdLst>
                <a:gd name="connsiteX0" fmla="*/ 0 w 50591"/>
                <a:gd name="connsiteY0" fmla="*/ 349 h 66592"/>
                <a:gd name="connsiteX1" fmla="*/ 46037 w 50591"/>
                <a:gd name="connsiteY1" fmla="*/ 65436 h 66592"/>
                <a:gd name="connsiteX2" fmla="*/ 46037 w 50591"/>
                <a:gd name="connsiteY2" fmla="*/ 40036 h 66592"/>
                <a:gd name="connsiteX3" fmla="*/ 0 w 50591"/>
                <a:gd name="connsiteY3" fmla="*/ 349 h 66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591" h="66592">
                  <a:moveTo>
                    <a:pt x="0" y="349"/>
                  </a:moveTo>
                  <a:cubicBezTo>
                    <a:pt x="0" y="4582"/>
                    <a:pt x="38364" y="58822"/>
                    <a:pt x="46037" y="65436"/>
                  </a:cubicBezTo>
                  <a:cubicBezTo>
                    <a:pt x="53710" y="72051"/>
                    <a:pt x="50270" y="48503"/>
                    <a:pt x="46037" y="40036"/>
                  </a:cubicBezTo>
                  <a:cubicBezTo>
                    <a:pt x="41804" y="31569"/>
                    <a:pt x="0" y="-3884"/>
                    <a:pt x="0" y="34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98" name="フリーフォーム: 図形 2097">
              <a:extLst>
                <a:ext uri="{FF2B5EF4-FFF2-40B4-BE49-F238E27FC236}">
                  <a16:creationId xmlns:a16="http://schemas.microsoft.com/office/drawing/2014/main" id="{0ED6AA3A-C886-4BCB-94DC-A047B5ED496A}"/>
                </a:ext>
              </a:extLst>
            </p:cNvPr>
            <p:cNvSpPr/>
            <p:nvPr/>
          </p:nvSpPr>
          <p:spPr>
            <a:xfrm>
              <a:off x="4957670" y="3418514"/>
              <a:ext cx="54586" cy="37580"/>
            </a:xfrm>
            <a:custGeom>
              <a:avLst/>
              <a:gdLst>
                <a:gd name="connsiteX0" fmla="*/ 93 w 54586"/>
                <a:gd name="connsiteY0" fmla="*/ 961 h 37580"/>
                <a:gd name="connsiteX1" fmla="*/ 41368 w 54586"/>
                <a:gd name="connsiteY1" fmla="*/ 37474 h 37580"/>
                <a:gd name="connsiteX2" fmla="*/ 54068 w 54586"/>
                <a:gd name="connsiteY2" fmla="*/ 12074 h 37580"/>
                <a:gd name="connsiteX3" fmla="*/ 93 w 54586"/>
                <a:gd name="connsiteY3" fmla="*/ 961 h 37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586" h="37580">
                  <a:moveTo>
                    <a:pt x="93" y="961"/>
                  </a:moveTo>
                  <a:cubicBezTo>
                    <a:pt x="-2024" y="5194"/>
                    <a:pt x="32372" y="35622"/>
                    <a:pt x="41368" y="37474"/>
                  </a:cubicBezTo>
                  <a:cubicBezTo>
                    <a:pt x="50364" y="39326"/>
                    <a:pt x="56449" y="16572"/>
                    <a:pt x="54068" y="12074"/>
                  </a:cubicBezTo>
                  <a:cubicBezTo>
                    <a:pt x="51687" y="7576"/>
                    <a:pt x="2210" y="-3272"/>
                    <a:pt x="93" y="96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99" name="フリーフォーム: 図形 2098">
              <a:extLst>
                <a:ext uri="{FF2B5EF4-FFF2-40B4-BE49-F238E27FC236}">
                  <a16:creationId xmlns:a16="http://schemas.microsoft.com/office/drawing/2014/main" id="{288A01A7-8579-49A1-8252-882B47F30764}"/>
                </a:ext>
              </a:extLst>
            </p:cNvPr>
            <p:cNvSpPr/>
            <p:nvPr/>
          </p:nvSpPr>
          <p:spPr>
            <a:xfrm>
              <a:off x="4867151" y="3482972"/>
              <a:ext cx="60458" cy="108245"/>
            </a:xfrm>
            <a:custGeom>
              <a:avLst/>
              <a:gdLst>
                <a:gd name="connsiteX0" fmla="*/ 36637 w 60458"/>
                <a:gd name="connsiteY0" fmla="*/ 3 h 108245"/>
                <a:gd name="connsiteX1" fmla="*/ 60449 w 60458"/>
                <a:gd name="connsiteY1" fmla="*/ 84141 h 108245"/>
                <a:gd name="connsiteX2" fmla="*/ 33462 w 60458"/>
                <a:gd name="connsiteY2" fmla="*/ 98428 h 108245"/>
                <a:gd name="connsiteX3" fmla="*/ 124 w 60458"/>
                <a:gd name="connsiteY3" fmla="*/ 107953 h 108245"/>
                <a:gd name="connsiteX4" fmla="*/ 46162 w 60458"/>
                <a:gd name="connsiteY4" fmla="*/ 87316 h 108245"/>
                <a:gd name="connsiteX5" fmla="*/ 36637 w 60458"/>
                <a:gd name="connsiteY5" fmla="*/ 3 h 108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0458" h="108245">
                  <a:moveTo>
                    <a:pt x="36637" y="3"/>
                  </a:moveTo>
                  <a:cubicBezTo>
                    <a:pt x="39018" y="-526"/>
                    <a:pt x="60978" y="67737"/>
                    <a:pt x="60449" y="84141"/>
                  </a:cubicBezTo>
                  <a:cubicBezTo>
                    <a:pt x="59920" y="100545"/>
                    <a:pt x="43516" y="94459"/>
                    <a:pt x="33462" y="98428"/>
                  </a:cubicBezTo>
                  <a:cubicBezTo>
                    <a:pt x="23408" y="102397"/>
                    <a:pt x="-1993" y="109805"/>
                    <a:pt x="124" y="107953"/>
                  </a:cubicBezTo>
                  <a:cubicBezTo>
                    <a:pt x="2241" y="106101"/>
                    <a:pt x="36372" y="99222"/>
                    <a:pt x="46162" y="87316"/>
                  </a:cubicBezTo>
                  <a:cubicBezTo>
                    <a:pt x="55952" y="75410"/>
                    <a:pt x="34256" y="532"/>
                    <a:pt x="36637" y="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00" name="フリーフォーム: 図形 2099">
              <a:extLst>
                <a:ext uri="{FF2B5EF4-FFF2-40B4-BE49-F238E27FC236}">
                  <a16:creationId xmlns:a16="http://schemas.microsoft.com/office/drawing/2014/main" id="{204A344D-02D3-4663-9E6A-3B412638DA1A}"/>
                </a:ext>
              </a:extLst>
            </p:cNvPr>
            <p:cNvSpPr/>
            <p:nvPr/>
          </p:nvSpPr>
          <p:spPr>
            <a:xfrm>
              <a:off x="4847718" y="3481362"/>
              <a:ext cx="60860" cy="99298"/>
            </a:xfrm>
            <a:custGeom>
              <a:avLst/>
              <a:gdLst>
                <a:gd name="connsiteX0" fmla="*/ 60832 w 60860"/>
                <a:gd name="connsiteY0" fmla="*/ 26 h 99298"/>
                <a:gd name="connsiteX1" fmla="*/ 8445 w 60860"/>
                <a:gd name="connsiteY1" fmla="*/ 49238 h 99298"/>
                <a:gd name="connsiteX2" fmla="*/ 11620 w 60860"/>
                <a:gd name="connsiteY2" fmla="*/ 74638 h 99298"/>
                <a:gd name="connsiteX3" fmla="*/ 16382 w 60860"/>
                <a:gd name="connsiteY3" fmla="*/ 98451 h 99298"/>
                <a:gd name="connsiteX4" fmla="*/ 507 w 60860"/>
                <a:gd name="connsiteY4" fmla="*/ 42888 h 99298"/>
                <a:gd name="connsiteX5" fmla="*/ 60832 w 60860"/>
                <a:gd name="connsiteY5" fmla="*/ 26 h 99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0860" h="99298">
                  <a:moveTo>
                    <a:pt x="60832" y="26"/>
                  </a:moveTo>
                  <a:cubicBezTo>
                    <a:pt x="62155" y="1084"/>
                    <a:pt x="16647" y="36803"/>
                    <a:pt x="8445" y="49238"/>
                  </a:cubicBezTo>
                  <a:cubicBezTo>
                    <a:pt x="243" y="61673"/>
                    <a:pt x="10297" y="66436"/>
                    <a:pt x="11620" y="74638"/>
                  </a:cubicBezTo>
                  <a:cubicBezTo>
                    <a:pt x="12943" y="82840"/>
                    <a:pt x="18234" y="103743"/>
                    <a:pt x="16382" y="98451"/>
                  </a:cubicBezTo>
                  <a:cubicBezTo>
                    <a:pt x="14530" y="93159"/>
                    <a:pt x="-3197" y="56382"/>
                    <a:pt x="507" y="42888"/>
                  </a:cubicBezTo>
                  <a:cubicBezTo>
                    <a:pt x="4211" y="29394"/>
                    <a:pt x="59509" y="-1032"/>
                    <a:pt x="60832" y="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01" name="フリーフォーム: 図形 2100">
              <a:extLst>
                <a:ext uri="{FF2B5EF4-FFF2-40B4-BE49-F238E27FC236}">
                  <a16:creationId xmlns:a16="http://schemas.microsoft.com/office/drawing/2014/main" id="{CB216302-A0DE-4588-B998-B7DE5BD4E90D}"/>
                </a:ext>
              </a:extLst>
            </p:cNvPr>
            <p:cNvSpPr/>
            <p:nvPr/>
          </p:nvSpPr>
          <p:spPr>
            <a:xfrm>
              <a:off x="4873303" y="3513126"/>
              <a:ext cx="41623" cy="54212"/>
            </a:xfrm>
            <a:custGeom>
              <a:avLst/>
              <a:gdLst>
                <a:gd name="connsiteX0" fmla="*/ 41597 w 41623"/>
                <a:gd name="connsiteY0" fmla="*/ 12 h 54212"/>
                <a:gd name="connsiteX1" fmla="*/ 1910 w 41623"/>
                <a:gd name="connsiteY1" fmla="*/ 46049 h 54212"/>
                <a:gd name="connsiteX2" fmla="*/ 8260 w 41623"/>
                <a:gd name="connsiteY2" fmla="*/ 50812 h 54212"/>
                <a:gd name="connsiteX3" fmla="*/ 41597 w 41623"/>
                <a:gd name="connsiteY3" fmla="*/ 12 h 54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623" h="54212">
                  <a:moveTo>
                    <a:pt x="41597" y="12"/>
                  </a:moveTo>
                  <a:cubicBezTo>
                    <a:pt x="40539" y="-782"/>
                    <a:pt x="7466" y="37582"/>
                    <a:pt x="1910" y="46049"/>
                  </a:cubicBezTo>
                  <a:cubicBezTo>
                    <a:pt x="-3646" y="54516"/>
                    <a:pt x="4291" y="56897"/>
                    <a:pt x="8260" y="50812"/>
                  </a:cubicBezTo>
                  <a:cubicBezTo>
                    <a:pt x="12229" y="44727"/>
                    <a:pt x="42655" y="806"/>
                    <a:pt x="41597" y="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02" name="フリーフォーム: 図形 2101">
              <a:extLst>
                <a:ext uri="{FF2B5EF4-FFF2-40B4-BE49-F238E27FC236}">
                  <a16:creationId xmlns:a16="http://schemas.microsoft.com/office/drawing/2014/main" id="{9231D8CF-1A9A-4BC8-BB5F-E457A6A4446D}"/>
                </a:ext>
              </a:extLst>
            </p:cNvPr>
            <p:cNvSpPr/>
            <p:nvPr/>
          </p:nvSpPr>
          <p:spPr>
            <a:xfrm>
              <a:off x="4829872" y="3601282"/>
              <a:ext cx="148175" cy="156993"/>
            </a:xfrm>
            <a:custGeom>
              <a:avLst/>
              <a:gdLst>
                <a:gd name="connsiteX0" fmla="*/ 13591 w 148175"/>
                <a:gd name="connsiteY0" fmla="*/ 756 h 156993"/>
                <a:gd name="connsiteX1" fmla="*/ 139003 w 148175"/>
                <a:gd name="connsiteY1" fmla="*/ 16631 h 156993"/>
                <a:gd name="connsiteX2" fmla="*/ 137416 w 148175"/>
                <a:gd name="connsiteY2" fmla="*/ 110293 h 156993"/>
                <a:gd name="connsiteX3" fmla="*/ 127891 w 148175"/>
                <a:gd name="connsiteY3" fmla="*/ 143631 h 156993"/>
                <a:gd name="connsiteX4" fmla="*/ 64391 w 148175"/>
                <a:gd name="connsiteY4" fmla="*/ 154743 h 156993"/>
                <a:gd name="connsiteX5" fmla="*/ 891 w 148175"/>
                <a:gd name="connsiteY5" fmla="*/ 154743 h 156993"/>
                <a:gd name="connsiteX6" fmla="*/ 113603 w 148175"/>
                <a:gd name="connsiteY6" fmla="*/ 130931 h 156993"/>
                <a:gd name="connsiteX7" fmla="*/ 126303 w 148175"/>
                <a:gd name="connsiteY7" fmla="*/ 53143 h 156993"/>
                <a:gd name="connsiteX8" fmla="*/ 127891 w 148175"/>
                <a:gd name="connsiteY8" fmla="*/ 26156 h 156993"/>
                <a:gd name="connsiteX9" fmla="*/ 13591 w 148175"/>
                <a:gd name="connsiteY9" fmla="*/ 756 h 1569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8175" h="156993">
                  <a:moveTo>
                    <a:pt x="13591" y="756"/>
                  </a:moveTo>
                  <a:cubicBezTo>
                    <a:pt x="15443" y="-831"/>
                    <a:pt x="118366" y="-1625"/>
                    <a:pt x="139003" y="16631"/>
                  </a:cubicBezTo>
                  <a:cubicBezTo>
                    <a:pt x="159640" y="34887"/>
                    <a:pt x="139268" y="89126"/>
                    <a:pt x="137416" y="110293"/>
                  </a:cubicBezTo>
                  <a:cubicBezTo>
                    <a:pt x="135564" y="131460"/>
                    <a:pt x="140062" y="136223"/>
                    <a:pt x="127891" y="143631"/>
                  </a:cubicBezTo>
                  <a:cubicBezTo>
                    <a:pt x="115720" y="151039"/>
                    <a:pt x="85558" y="152891"/>
                    <a:pt x="64391" y="154743"/>
                  </a:cubicBezTo>
                  <a:cubicBezTo>
                    <a:pt x="43224" y="156595"/>
                    <a:pt x="-7311" y="158712"/>
                    <a:pt x="891" y="154743"/>
                  </a:cubicBezTo>
                  <a:cubicBezTo>
                    <a:pt x="9093" y="150774"/>
                    <a:pt x="92701" y="147864"/>
                    <a:pt x="113603" y="130931"/>
                  </a:cubicBezTo>
                  <a:cubicBezTo>
                    <a:pt x="134505" y="113998"/>
                    <a:pt x="123922" y="70605"/>
                    <a:pt x="126303" y="53143"/>
                  </a:cubicBezTo>
                  <a:cubicBezTo>
                    <a:pt x="128684" y="35681"/>
                    <a:pt x="144824" y="33564"/>
                    <a:pt x="127891" y="26156"/>
                  </a:cubicBezTo>
                  <a:cubicBezTo>
                    <a:pt x="110958" y="18748"/>
                    <a:pt x="11739" y="2343"/>
                    <a:pt x="13591" y="7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03" name="フリーフォーム: 図形 2102">
              <a:extLst>
                <a:ext uri="{FF2B5EF4-FFF2-40B4-BE49-F238E27FC236}">
                  <a16:creationId xmlns:a16="http://schemas.microsoft.com/office/drawing/2014/main" id="{56A3CAA3-8501-4857-AA05-49F95BAFDE9B}"/>
                </a:ext>
              </a:extLst>
            </p:cNvPr>
            <p:cNvSpPr/>
            <p:nvPr/>
          </p:nvSpPr>
          <p:spPr>
            <a:xfrm>
              <a:off x="4814426" y="3613114"/>
              <a:ext cx="24331" cy="122543"/>
            </a:xfrm>
            <a:custGeom>
              <a:avLst/>
              <a:gdLst>
                <a:gd name="connsiteX0" fmla="*/ 24274 w 24331"/>
                <a:gd name="connsiteY0" fmla="*/ 36 h 122543"/>
                <a:gd name="connsiteX1" fmla="*/ 462 w 24331"/>
                <a:gd name="connsiteY1" fmla="*/ 87349 h 122543"/>
                <a:gd name="connsiteX2" fmla="*/ 8399 w 24331"/>
                <a:gd name="connsiteY2" fmla="*/ 122274 h 122543"/>
                <a:gd name="connsiteX3" fmla="*/ 6812 w 24331"/>
                <a:gd name="connsiteY3" fmla="*/ 98461 h 122543"/>
                <a:gd name="connsiteX4" fmla="*/ 24274 w 24331"/>
                <a:gd name="connsiteY4" fmla="*/ 36 h 122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331" h="122543">
                  <a:moveTo>
                    <a:pt x="24274" y="36"/>
                  </a:moveTo>
                  <a:cubicBezTo>
                    <a:pt x="23216" y="-1816"/>
                    <a:pt x="3108" y="66976"/>
                    <a:pt x="462" y="87349"/>
                  </a:cubicBezTo>
                  <a:cubicBezTo>
                    <a:pt x="-2184" y="107722"/>
                    <a:pt x="7341" y="120422"/>
                    <a:pt x="8399" y="122274"/>
                  </a:cubicBezTo>
                  <a:cubicBezTo>
                    <a:pt x="9457" y="124126"/>
                    <a:pt x="2049" y="116453"/>
                    <a:pt x="6812" y="98461"/>
                  </a:cubicBezTo>
                  <a:cubicBezTo>
                    <a:pt x="11574" y="80469"/>
                    <a:pt x="25332" y="1888"/>
                    <a:pt x="24274" y="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04" name="フリーフォーム: 図形 2103">
              <a:extLst>
                <a:ext uri="{FF2B5EF4-FFF2-40B4-BE49-F238E27FC236}">
                  <a16:creationId xmlns:a16="http://schemas.microsoft.com/office/drawing/2014/main" id="{E8C3B36F-BB40-4490-B9DB-0BF4FD602ECB}"/>
                </a:ext>
              </a:extLst>
            </p:cNvPr>
            <p:cNvSpPr/>
            <p:nvPr/>
          </p:nvSpPr>
          <p:spPr>
            <a:xfrm>
              <a:off x="4739116" y="3688579"/>
              <a:ext cx="74286" cy="64859"/>
            </a:xfrm>
            <a:custGeom>
              <a:avLst/>
              <a:gdLst>
                <a:gd name="connsiteX0" fmla="*/ 74184 w 74286"/>
                <a:gd name="connsiteY0" fmla="*/ 64271 h 64859"/>
                <a:gd name="connsiteX1" fmla="*/ 2747 w 74286"/>
                <a:gd name="connsiteY1" fmla="*/ 771 h 64859"/>
                <a:gd name="connsiteX2" fmla="*/ 18622 w 74286"/>
                <a:gd name="connsiteY2" fmla="*/ 30934 h 64859"/>
                <a:gd name="connsiteX3" fmla="*/ 74184 w 74286"/>
                <a:gd name="connsiteY3" fmla="*/ 64271 h 64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286" h="64859">
                  <a:moveTo>
                    <a:pt x="74184" y="64271"/>
                  </a:moveTo>
                  <a:cubicBezTo>
                    <a:pt x="71538" y="59244"/>
                    <a:pt x="12007" y="6327"/>
                    <a:pt x="2747" y="771"/>
                  </a:cubicBezTo>
                  <a:cubicBezTo>
                    <a:pt x="-6513" y="-4785"/>
                    <a:pt x="9891" y="21144"/>
                    <a:pt x="18622" y="30934"/>
                  </a:cubicBezTo>
                  <a:cubicBezTo>
                    <a:pt x="27353" y="40724"/>
                    <a:pt x="76830" y="69298"/>
                    <a:pt x="74184" y="642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05" name="フリーフォーム: 図形 2104">
              <a:extLst>
                <a:ext uri="{FF2B5EF4-FFF2-40B4-BE49-F238E27FC236}">
                  <a16:creationId xmlns:a16="http://schemas.microsoft.com/office/drawing/2014/main" id="{6F88AE3C-9DDD-4C47-9EFE-092077DDF81C}"/>
                </a:ext>
              </a:extLst>
            </p:cNvPr>
            <p:cNvSpPr/>
            <p:nvPr/>
          </p:nvSpPr>
          <p:spPr>
            <a:xfrm>
              <a:off x="4771612" y="3581400"/>
              <a:ext cx="68676" cy="30163"/>
            </a:xfrm>
            <a:custGeom>
              <a:avLst/>
              <a:gdLst>
                <a:gd name="connsiteX0" fmla="*/ 68676 w 68676"/>
                <a:gd name="connsiteY0" fmla="*/ 30163 h 30163"/>
                <a:gd name="connsiteX1" fmla="*/ 413 w 68676"/>
                <a:gd name="connsiteY1" fmla="*/ 0 h 30163"/>
                <a:gd name="connsiteX2" fmla="*/ 68676 w 68676"/>
                <a:gd name="connsiteY2" fmla="*/ 30163 h 30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8676" h="30163">
                  <a:moveTo>
                    <a:pt x="68676" y="30163"/>
                  </a:moveTo>
                  <a:cubicBezTo>
                    <a:pt x="68676" y="30163"/>
                    <a:pt x="7028" y="0"/>
                    <a:pt x="413" y="0"/>
                  </a:cubicBezTo>
                  <a:cubicBezTo>
                    <a:pt x="-6202" y="0"/>
                    <a:pt x="68676" y="30163"/>
                    <a:pt x="68676" y="301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06" name="フリーフォーム: 図形 2105">
              <a:extLst>
                <a:ext uri="{FF2B5EF4-FFF2-40B4-BE49-F238E27FC236}">
                  <a16:creationId xmlns:a16="http://schemas.microsoft.com/office/drawing/2014/main" id="{569ED54F-BEEC-442B-888B-BF8C1F9944D5}"/>
                </a:ext>
              </a:extLst>
            </p:cNvPr>
            <p:cNvSpPr/>
            <p:nvPr/>
          </p:nvSpPr>
          <p:spPr>
            <a:xfrm>
              <a:off x="4744031" y="3592465"/>
              <a:ext cx="48779" cy="98842"/>
            </a:xfrm>
            <a:custGeom>
              <a:avLst/>
              <a:gdLst>
                <a:gd name="connsiteX0" fmla="*/ 48632 w 48779"/>
                <a:gd name="connsiteY0" fmla="*/ 48 h 98842"/>
                <a:gd name="connsiteX1" fmla="*/ 4182 w 48779"/>
                <a:gd name="connsiteY1" fmla="*/ 41323 h 98842"/>
                <a:gd name="connsiteX2" fmla="*/ 2594 w 48779"/>
                <a:gd name="connsiteY2" fmla="*/ 98473 h 98842"/>
                <a:gd name="connsiteX3" fmla="*/ 10532 w 48779"/>
                <a:gd name="connsiteY3" fmla="*/ 65135 h 98842"/>
                <a:gd name="connsiteX4" fmla="*/ 18469 w 48779"/>
                <a:gd name="connsiteY4" fmla="*/ 49260 h 98842"/>
                <a:gd name="connsiteX5" fmla="*/ 48632 w 48779"/>
                <a:gd name="connsiteY5" fmla="*/ 48 h 98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779" h="98842">
                  <a:moveTo>
                    <a:pt x="48632" y="48"/>
                  </a:moveTo>
                  <a:cubicBezTo>
                    <a:pt x="46251" y="-1275"/>
                    <a:pt x="11855" y="24919"/>
                    <a:pt x="4182" y="41323"/>
                  </a:cubicBezTo>
                  <a:cubicBezTo>
                    <a:pt x="-3491" y="57727"/>
                    <a:pt x="1536" y="94504"/>
                    <a:pt x="2594" y="98473"/>
                  </a:cubicBezTo>
                  <a:cubicBezTo>
                    <a:pt x="3652" y="102442"/>
                    <a:pt x="7886" y="73337"/>
                    <a:pt x="10532" y="65135"/>
                  </a:cubicBezTo>
                  <a:cubicBezTo>
                    <a:pt x="13178" y="56933"/>
                    <a:pt x="13177" y="57727"/>
                    <a:pt x="18469" y="49260"/>
                  </a:cubicBezTo>
                  <a:cubicBezTo>
                    <a:pt x="23761" y="40793"/>
                    <a:pt x="51013" y="1371"/>
                    <a:pt x="48632" y="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07" name="フリーフォーム: 図形 2106">
              <a:extLst>
                <a:ext uri="{FF2B5EF4-FFF2-40B4-BE49-F238E27FC236}">
                  <a16:creationId xmlns:a16="http://schemas.microsoft.com/office/drawing/2014/main" id="{D93D98D9-E443-485E-9E00-50AB73DAA006}"/>
                </a:ext>
              </a:extLst>
            </p:cNvPr>
            <p:cNvSpPr/>
            <p:nvPr/>
          </p:nvSpPr>
          <p:spPr>
            <a:xfrm>
              <a:off x="4868801" y="3768591"/>
              <a:ext cx="74972" cy="103855"/>
            </a:xfrm>
            <a:custGeom>
              <a:avLst/>
              <a:gdLst>
                <a:gd name="connsiteX0" fmla="*/ 17524 w 74972"/>
                <a:gd name="connsiteY0" fmla="*/ 134 h 103855"/>
                <a:gd name="connsiteX1" fmla="*/ 71499 w 74972"/>
                <a:gd name="connsiteY1" fmla="*/ 57284 h 103855"/>
                <a:gd name="connsiteX2" fmla="*/ 61974 w 74972"/>
                <a:gd name="connsiteY2" fmla="*/ 90622 h 103855"/>
                <a:gd name="connsiteX3" fmla="*/ 62 w 74972"/>
                <a:gd name="connsiteY3" fmla="*/ 103322 h 103855"/>
                <a:gd name="connsiteX4" fmla="*/ 74674 w 74972"/>
                <a:gd name="connsiteY4" fmla="*/ 74747 h 103855"/>
                <a:gd name="connsiteX5" fmla="*/ 17524 w 74972"/>
                <a:gd name="connsiteY5" fmla="*/ 134 h 103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972" h="103855">
                  <a:moveTo>
                    <a:pt x="17524" y="134"/>
                  </a:moveTo>
                  <a:cubicBezTo>
                    <a:pt x="16995" y="-2777"/>
                    <a:pt x="64091" y="42203"/>
                    <a:pt x="71499" y="57284"/>
                  </a:cubicBezTo>
                  <a:cubicBezTo>
                    <a:pt x="78907" y="72365"/>
                    <a:pt x="73880" y="82949"/>
                    <a:pt x="61974" y="90622"/>
                  </a:cubicBezTo>
                  <a:cubicBezTo>
                    <a:pt x="50068" y="98295"/>
                    <a:pt x="-2055" y="105968"/>
                    <a:pt x="62" y="103322"/>
                  </a:cubicBezTo>
                  <a:cubicBezTo>
                    <a:pt x="2179" y="100676"/>
                    <a:pt x="70441" y="89034"/>
                    <a:pt x="74674" y="74747"/>
                  </a:cubicBezTo>
                  <a:cubicBezTo>
                    <a:pt x="78907" y="60460"/>
                    <a:pt x="18053" y="3045"/>
                    <a:pt x="17524" y="1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08" name="フリーフォーム: 図形 2107">
              <a:extLst>
                <a:ext uri="{FF2B5EF4-FFF2-40B4-BE49-F238E27FC236}">
                  <a16:creationId xmlns:a16="http://schemas.microsoft.com/office/drawing/2014/main" id="{AE5CB752-86D2-45A7-95E8-E54127584024}"/>
                </a:ext>
              </a:extLst>
            </p:cNvPr>
            <p:cNvSpPr/>
            <p:nvPr/>
          </p:nvSpPr>
          <p:spPr>
            <a:xfrm>
              <a:off x="4840179" y="3771794"/>
              <a:ext cx="43167" cy="100211"/>
            </a:xfrm>
            <a:custGeom>
              <a:avLst/>
              <a:gdLst>
                <a:gd name="connsiteX0" fmla="*/ 42971 w 43167"/>
                <a:gd name="connsiteY0" fmla="*/ 106 h 100211"/>
                <a:gd name="connsiteX1" fmla="*/ 109 w 43167"/>
                <a:gd name="connsiteY1" fmla="*/ 44556 h 100211"/>
                <a:gd name="connsiteX2" fmla="*/ 30271 w 43167"/>
                <a:gd name="connsiteY2" fmla="*/ 100119 h 100211"/>
                <a:gd name="connsiteX3" fmla="*/ 17571 w 43167"/>
                <a:gd name="connsiteY3" fmla="*/ 57256 h 100211"/>
                <a:gd name="connsiteX4" fmla="*/ 42971 w 43167"/>
                <a:gd name="connsiteY4" fmla="*/ 106 h 100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167" h="100211">
                  <a:moveTo>
                    <a:pt x="42971" y="106"/>
                  </a:moveTo>
                  <a:cubicBezTo>
                    <a:pt x="40061" y="-2011"/>
                    <a:pt x="2226" y="27887"/>
                    <a:pt x="109" y="44556"/>
                  </a:cubicBezTo>
                  <a:cubicBezTo>
                    <a:pt x="-2008" y="61225"/>
                    <a:pt x="27361" y="98002"/>
                    <a:pt x="30271" y="100119"/>
                  </a:cubicBezTo>
                  <a:cubicBezTo>
                    <a:pt x="33181" y="102236"/>
                    <a:pt x="19688" y="67575"/>
                    <a:pt x="17571" y="57256"/>
                  </a:cubicBezTo>
                  <a:cubicBezTo>
                    <a:pt x="15454" y="46937"/>
                    <a:pt x="45881" y="2223"/>
                    <a:pt x="42971" y="10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09" name="フリーフォーム: 図形 2108">
              <a:extLst>
                <a:ext uri="{FF2B5EF4-FFF2-40B4-BE49-F238E27FC236}">
                  <a16:creationId xmlns:a16="http://schemas.microsoft.com/office/drawing/2014/main" id="{8B1EC2FA-A868-4682-96F0-725C233B8FA5}"/>
                </a:ext>
              </a:extLst>
            </p:cNvPr>
            <p:cNvSpPr/>
            <p:nvPr/>
          </p:nvSpPr>
          <p:spPr>
            <a:xfrm>
              <a:off x="4869355" y="3882016"/>
              <a:ext cx="50295" cy="389098"/>
            </a:xfrm>
            <a:custGeom>
              <a:avLst/>
              <a:gdLst>
                <a:gd name="connsiteX0" fmla="*/ 1095 w 50295"/>
                <a:gd name="connsiteY0" fmla="*/ 1009 h 389098"/>
                <a:gd name="connsiteX1" fmla="*/ 40783 w 50295"/>
                <a:gd name="connsiteY1" fmla="*/ 145472 h 389098"/>
                <a:gd name="connsiteX2" fmla="*/ 42370 w 50295"/>
                <a:gd name="connsiteY2" fmla="*/ 350259 h 389098"/>
                <a:gd name="connsiteX3" fmla="*/ 20145 w 50295"/>
                <a:gd name="connsiteY3" fmla="*/ 388359 h 389098"/>
                <a:gd name="connsiteX4" fmla="*/ 42370 w 50295"/>
                <a:gd name="connsiteY4" fmla="*/ 337559 h 389098"/>
                <a:gd name="connsiteX5" fmla="*/ 48720 w 50295"/>
                <a:gd name="connsiteY5" fmla="*/ 240722 h 389098"/>
                <a:gd name="connsiteX6" fmla="*/ 15383 w 50295"/>
                <a:gd name="connsiteY6" fmla="*/ 88322 h 389098"/>
                <a:gd name="connsiteX7" fmla="*/ 1095 w 50295"/>
                <a:gd name="connsiteY7" fmla="*/ 1009 h 389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295" h="389098">
                  <a:moveTo>
                    <a:pt x="1095" y="1009"/>
                  </a:moveTo>
                  <a:cubicBezTo>
                    <a:pt x="5328" y="10534"/>
                    <a:pt x="33904" y="87264"/>
                    <a:pt x="40783" y="145472"/>
                  </a:cubicBezTo>
                  <a:cubicBezTo>
                    <a:pt x="47662" y="203680"/>
                    <a:pt x="45810" y="309778"/>
                    <a:pt x="42370" y="350259"/>
                  </a:cubicBezTo>
                  <a:cubicBezTo>
                    <a:pt x="38930" y="390740"/>
                    <a:pt x="20145" y="390476"/>
                    <a:pt x="20145" y="388359"/>
                  </a:cubicBezTo>
                  <a:cubicBezTo>
                    <a:pt x="20145" y="386242"/>
                    <a:pt x="37608" y="362165"/>
                    <a:pt x="42370" y="337559"/>
                  </a:cubicBezTo>
                  <a:cubicBezTo>
                    <a:pt x="47132" y="312953"/>
                    <a:pt x="53218" y="282261"/>
                    <a:pt x="48720" y="240722"/>
                  </a:cubicBezTo>
                  <a:cubicBezTo>
                    <a:pt x="44222" y="199183"/>
                    <a:pt x="25172" y="125099"/>
                    <a:pt x="15383" y="88322"/>
                  </a:cubicBezTo>
                  <a:cubicBezTo>
                    <a:pt x="5594" y="51545"/>
                    <a:pt x="-3138" y="-8516"/>
                    <a:pt x="1095" y="100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10" name="フリーフォーム: 図形 2109">
              <a:extLst>
                <a:ext uri="{FF2B5EF4-FFF2-40B4-BE49-F238E27FC236}">
                  <a16:creationId xmlns:a16="http://schemas.microsoft.com/office/drawing/2014/main" id="{B1D2E6AD-0B09-4F1E-B130-2D6BE2708458}"/>
                </a:ext>
              </a:extLst>
            </p:cNvPr>
            <p:cNvSpPr/>
            <p:nvPr/>
          </p:nvSpPr>
          <p:spPr>
            <a:xfrm>
              <a:off x="4867241" y="3866649"/>
              <a:ext cx="86307" cy="418311"/>
            </a:xfrm>
            <a:custGeom>
              <a:avLst/>
              <a:gdLst>
                <a:gd name="connsiteX0" fmla="*/ 36547 w 86307"/>
                <a:gd name="connsiteY0" fmla="*/ 501 h 418311"/>
                <a:gd name="connsiteX1" fmla="*/ 82584 w 86307"/>
                <a:gd name="connsiteY1" fmla="*/ 235451 h 418311"/>
                <a:gd name="connsiteX2" fmla="*/ 82584 w 86307"/>
                <a:gd name="connsiteY2" fmla="*/ 306889 h 418311"/>
                <a:gd name="connsiteX3" fmla="*/ 74647 w 86307"/>
                <a:gd name="connsiteY3" fmla="*/ 406901 h 418311"/>
                <a:gd name="connsiteX4" fmla="*/ 34 w 86307"/>
                <a:gd name="connsiteY4" fmla="*/ 414839 h 418311"/>
                <a:gd name="connsiteX5" fmla="*/ 65122 w 86307"/>
                <a:gd name="connsiteY5" fmla="*/ 395789 h 418311"/>
                <a:gd name="connsiteX6" fmla="*/ 79409 w 86307"/>
                <a:gd name="connsiteY6" fmla="*/ 270376 h 418311"/>
                <a:gd name="connsiteX7" fmla="*/ 73059 w 86307"/>
                <a:gd name="connsiteY7" fmla="*/ 175126 h 418311"/>
                <a:gd name="connsiteX8" fmla="*/ 36547 w 86307"/>
                <a:gd name="connsiteY8" fmla="*/ 501 h 418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6307" h="418311">
                  <a:moveTo>
                    <a:pt x="36547" y="501"/>
                  </a:moveTo>
                  <a:cubicBezTo>
                    <a:pt x="38134" y="10555"/>
                    <a:pt x="74911" y="184386"/>
                    <a:pt x="82584" y="235451"/>
                  </a:cubicBezTo>
                  <a:cubicBezTo>
                    <a:pt x="90257" y="286516"/>
                    <a:pt x="83907" y="278314"/>
                    <a:pt x="82584" y="306889"/>
                  </a:cubicBezTo>
                  <a:cubicBezTo>
                    <a:pt x="81261" y="335464"/>
                    <a:pt x="88405" y="388909"/>
                    <a:pt x="74647" y="406901"/>
                  </a:cubicBezTo>
                  <a:cubicBezTo>
                    <a:pt x="60889" y="424893"/>
                    <a:pt x="1621" y="416691"/>
                    <a:pt x="34" y="414839"/>
                  </a:cubicBezTo>
                  <a:cubicBezTo>
                    <a:pt x="-1553" y="412987"/>
                    <a:pt x="51893" y="419866"/>
                    <a:pt x="65122" y="395789"/>
                  </a:cubicBezTo>
                  <a:cubicBezTo>
                    <a:pt x="78351" y="371712"/>
                    <a:pt x="78086" y="307153"/>
                    <a:pt x="79409" y="270376"/>
                  </a:cubicBezTo>
                  <a:cubicBezTo>
                    <a:pt x="80732" y="233599"/>
                    <a:pt x="80467" y="215872"/>
                    <a:pt x="73059" y="175126"/>
                  </a:cubicBezTo>
                  <a:cubicBezTo>
                    <a:pt x="65651" y="134380"/>
                    <a:pt x="34960" y="-9553"/>
                    <a:pt x="36547" y="50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11" name="フリーフォーム: 図形 2110">
              <a:extLst>
                <a:ext uri="{FF2B5EF4-FFF2-40B4-BE49-F238E27FC236}">
                  <a16:creationId xmlns:a16="http://schemas.microsoft.com/office/drawing/2014/main" id="{9AFE2D60-8C8B-4E3C-B410-7C7CFB9AF41F}"/>
                </a:ext>
              </a:extLst>
            </p:cNvPr>
            <p:cNvSpPr/>
            <p:nvPr/>
          </p:nvSpPr>
          <p:spPr>
            <a:xfrm>
              <a:off x="4802937" y="3880356"/>
              <a:ext cx="67660" cy="412413"/>
            </a:xfrm>
            <a:custGeom>
              <a:avLst/>
              <a:gdLst>
                <a:gd name="connsiteX0" fmla="*/ 45288 w 67660"/>
                <a:gd name="connsiteY0" fmla="*/ 1082 h 412413"/>
                <a:gd name="connsiteX1" fmla="*/ 16713 w 67660"/>
                <a:gd name="connsiteY1" fmla="*/ 201107 h 412413"/>
                <a:gd name="connsiteX2" fmla="*/ 10363 w 67660"/>
                <a:gd name="connsiteY2" fmla="*/ 290007 h 412413"/>
                <a:gd name="connsiteX3" fmla="*/ 19888 w 67660"/>
                <a:gd name="connsiteY3" fmla="*/ 345569 h 412413"/>
                <a:gd name="connsiteX4" fmla="*/ 67513 w 67660"/>
                <a:gd name="connsiteY4" fmla="*/ 412244 h 412413"/>
                <a:gd name="connsiteX5" fmla="*/ 2426 w 67660"/>
                <a:gd name="connsiteY5" fmla="*/ 324932 h 412413"/>
                <a:gd name="connsiteX6" fmla="*/ 16713 w 67660"/>
                <a:gd name="connsiteY6" fmla="*/ 129669 h 412413"/>
                <a:gd name="connsiteX7" fmla="*/ 45288 w 67660"/>
                <a:gd name="connsiteY7" fmla="*/ 1082 h 412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7660" h="412413">
                  <a:moveTo>
                    <a:pt x="45288" y="1082"/>
                  </a:moveTo>
                  <a:cubicBezTo>
                    <a:pt x="45288" y="12988"/>
                    <a:pt x="22534" y="152953"/>
                    <a:pt x="16713" y="201107"/>
                  </a:cubicBezTo>
                  <a:cubicBezTo>
                    <a:pt x="10892" y="249261"/>
                    <a:pt x="9834" y="265930"/>
                    <a:pt x="10363" y="290007"/>
                  </a:cubicBezTo>
                  <a:cubicBezTo>
                    <a:pt x="10892" y="314084"/>
                    <a:pt x="10363" y="325196"/>
                    <a:pt x="19888" y="345569"/>
                  </a:cubicBezTo>
                  <a:cubicBezTo>
                    <a:pt x="29413" y="365942"/>
                    <a:pt x="70423" y="415683"/>
                    <a:pt x="67513" y="412244"/>
                  </a:cubicBezTo>
                  <a:cubicBezTo>
                    <a:pt x="64603" y="408805"/>
                    <a:pt x="10893" y="372028"/>
                    <a:pt x="2426" y="324932"/>
                  </a:cubicBezTo>
                  <a:cubicBezTo>
                    <a:pt x="-6041" y="277836"/>
                    <a:pt x="9834" y="180998"/>
                    <a:pt x="16713" y="129669"/>
                  </a:cubicBezTo>
                  <a:cubicBezTo>
                    <a:pt x="23592" y="78340"/>
                    <a:pt x="45288" y="-10824"/>
                    <a:pt x="45288" y="108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12" name="フリーフォーム: 図形 2111">
              <a:extLst>
                <a:ext uri="{FF2B5EF4-FFF2-40B4-BE49-F238E27FC236}">
                  <a16:creationId xmlns:a16="http://schemas.microsoft.com/office/drawing/2014/main" id="{A7FF79DB-3C86-4CCE-9C0E-A8585F28F8A8}"/>
                </a:ext>
              </a:extLst>
            </p:cNvPr>
            <p:cNvSpPr/>
            <p:nvPr/>
          </p:nvSpPr>
          <p:spPr>
            <a:xfrm>
              <a:off x="6643688" y="4966781"/>
              <a:ext cx="88849" cy="140522"/>
            </a:xfrm>
            <a:custGeom>
              <a:avLst/>
              <a:gdLst>
                <a:gd name="connsiteX0" fmla="*/ 0 w 88849"/>
                <a:gd name="connsiteY0" fmla="*/ 507 h 140522"/>
                <a:gd name="connsiteX1" fmla="*/ 69850 w 88849"/>
                <a:gd name="connsiteY1" fmla="*/ 38607 h 140522"/>
                <a:gd name="connsiteX2" fmla="*/ 85725 w 88849"/>
                <a:gd name="connsiteY2" fmla="*/ 97344 h 140522"/>
                <a:gd name="connsiteX3" fmla="*/ 84137 w 88849"/>
                <a:gd name="connsiteY3" fmla="*/ 117982 h 140522"/>
                <a:gd name="connsiteX4" fmla="*/ 38100 w 88849"/>
                <a:gd name="connsiteY4" fmla="*/ 140207 h 140522"/>
                <a:gd name="connsiteX5" fmla="*/ 71437 w 88849"/>
                <a:gd name="connsiteY5" fmla="*/ 100519 h 140522"/>
                <a:gd name="connsiteX6" fmla="*/ 68262 w 88849"/>
                <a:gd name="connsiteY6" fmla="*/ 65594 h 140522"/>
                <a:gd name="connsiteX7" fmla="*/ 0 w 88849"/>
                <a:gd name="connsiteY7" fmla="*/ 507 h 140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8849" h="140522">
                  <a:moveTo>
                    <a:pt x="0" y="507"/>
                  </a:moveTo>
                  <a:cubicBezTo>
                    <a:pt x="265" y="-3991"/>
                    <a:pt x="55563" y="22468"/>
                    <a:pt x="69850" y="38607"/>
                  </a:cubicBezTo>
                  <a:cubicBezTo>
                    <a:pt x="84138" y="54747"/>
                    <a:pt x="83344" y="84115"/>
                    <a:pt x="85725" y="97344"/>
                  </a:cubicBezTo>
                  <a:cubicBezTo>
                    <a:pt x="88106" y="110573"/>
                    <a:pt x="92075" y="110838"/>
                    <a:pt x="84137" y="117982"/>
                  </a:cubicBezTo>
                  <a:cubicBezTo>
                    <a:pt x="76200" y="125126"/>
                    <a:pt x="40217" y="143117"/>
                    <a:pt x="38100" y="140207"/>
                  </a:cubicBezTo>
                  <a:cubicBezTo>
                    <a:pt x="35983" y="137297"/>
                    <a:pt x="66410" y="112955"/>
                    <a:pt x="71437" y="100519"/>
                  </a:cubicBezTo>
                  <a:cubicBezTo>
                    <a:pt x="76464" y="88084"/>
                    <a:pt x="76199" y="80675"/>
                    <a:pt x="68262" y="65594"/>
                  </a:cubicBezTo>
                  <a:cubicBezTo>
                    <a:pt x="60325" y="50513"/>
                    <a:pt x="-265" y="5005"/>
                    <a:pt x="0" y="5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13" name="フリーフォーム: 図形 2112">
              <a:extLst>
                <a:ext uri="{FF2B5EF4-FFF2-40B4-BE49-F238E27FC236}">
                  <a16:creationId xmlns:a16="http://schemas.microsoft.com/office/drawing/2014/main" id="{A8987D13-0663-4FD6-8D71-C46F63D3BF44}"/>
                </a:ext>
              </a:extLst>
            </p:cNvPr>
            <p:cNvSpPr/>
            <p:nvPr/>
          </p:nvSpPr>
          <p:spPr>
            <a:xfrm>
              <a:off x="6583030" y="4984742"/>
              <a:ext cx="101936" cy="117886"/>
            </a:xfrm>
            <a:custGeom>
              <a:avLst/>
              <a:gdLst>
                <a:gd name="connsiteX0" fmla="*/ 28908 w 101936"/>
                <a:gd name="connsiteY0" fmla="*/ 8 h 117886"/>
                <a:gd name="connsiteX1" fmla="*/ 333 w 101936"/>
                <a:gd name="connsiteY1" fmla="*/ 66683 h 117886"/>
                <a:gd name="connsiteX2" fmla="*/ 19383 w 101936"/>
                <a:gd name="connsiteY2" fmla="*/ 98433 h 117886"/>
                <a:gd name="connsiteX3" fmla="*/ 101933 w 101936"/>
                <a:gd name="connsiteY3" fmla="*/ 117483 h 117886"/>
                <a:gd name="connsiteX4" fmla="*/ 22558 w 101936"/>
                <a:gd name="connsiteY4" fmla="*/ 80971 h 117886"/>
                <a:gd name="connsiteX5" fmla="*/ 17795 w 101936"/>
                <a:gd name="connsiteY5" fmla="*/ 61921 h 117886"/>
                <a:gd name="connsiteX6" fmla="*/ 28908 w 101936"/>
                <a:gd name="connsiteY6" fmla="*/ 8 h 117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1936" h="117886">
                  <a:moveTo>
                    <a:pt x="28908" y="8"/>
                  </a:moveTo>
                  <a:cubicBezTo>
                    <a:pt x="25998" y="802"/>
                    <a:pt x="1920" y="50279"/>
                    <a:pt x="333" y="66683"/>
                  </a:cubicBezTo>
                  <a:cubicBezTo>
                    <a:pt x="-1254" y="83087"/>
                    <a:pt x="2450" y="89966"/>
                    <a:pt x="19383" y="98433"/>
                  </a:cubicBezTo>
                  <a:cubicBezTo>
                    <a:pt x="36316" y="106900"/>
                    <a:pt x="101404" y="120393"/>
                    <a:pt x="101933" y="117483"/>
                  </a:cubicBezTo>
                  <a:cubicBezTo>
                    <a:pt x="102462" y="114573"/>
                    <a:pt x="36581" y="90231"/>
                    <a:pt x="22558" y="80971"/>
                  </a:cubicBezTo>
                  <a:cubicBezTo>
                    <a:pt x="8535" y="71711"/>
                    <a:pt x="18060" y="72504"/>
                    <a:pt x="17795" y="61921"/>
                  </a:cubicBezTo>
                  <a:cubicBezTo>
                    <a:pt x="17530" y="51338"/>
                    <a:pt x="31818" y="-786"/>
                    <a:pt x="28908" y="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14" name="フリーフォーム: 図形 2113">
              <a:extLst>
                <a:ext uri="{FF2B5EF4-FFF2-40B4-BE49-F238E27FC236}">
                  <a16:creationId xmlns:a16="http://schemas.microsoft.com/office/drawing/2014/main" id="{5EB25C6D-B6E5-44B7-BBEE-3C35923A12C3}"/>
                </a:ext>
              </a:extLst>
            </p:cNvPr>
            <p:cNvSpPr/>
            <p:nvPr/>
          </p:nvSpPr>
          <p:spPr>
            <a:xfrm>
              <a:off x="6621296" y="4992645"/>
              <a:ext cx="70256" cy="88202"/>
            </a:xfrm>
            <a:custGeom>
              <a:avLst/>
              <a:gdLst>
                <a:gd name="connsiteX0" fmla="*/ 167 w 70256"/>
                <a:gd name="connsiteY0" fmla="*/ 43 h 88202"/>
                <a:gd name="connsiteX1" fmla="*/ 49379 w 70256"/>
                <a:gd name="connsiteY1" fmla="*/ 38143 h 88202"/>
                <a:gd name="connsiteX2" fmla="*/ 57317 w 70256"/>
                <a:gd name="connsiteY2" fmla="*/ 63543 h 88202"/>
                <a:gd name="connsiteX3" fmla="*/ 54142 w 70256"/>
                <a:gd name="connsiteY3" fmla="*/ 87355 h 88202"/>
                <a:gd name="connsiteX4" fmla="*/ 68429 w 70256"/>
                <a:gd name="connsiteY4" fmla="*/ 31793 h 88202"/>
                <a:gd name="connsiteX5" fmla="*/ 167 w 70256"/>
                <a:gd name="connsiteY5" fmla="*/ 43 h 882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0256" h="88202">
                  <a:moveTo>
                    <a:pt x="167" y="43"/>
                  </a:moveTo>
                  <a:cubicBezTo>
                    <a:pt x="-3008" y="1101"/>
                    <a:pt x="39854" y="27560"/>
                    <a:pt x="49379" y="38143"/>
                  </a:cubicBezTo>
                  <a:cubicBezTo>
                    <a:pt x="58904" y="48726"/>
                    <a:pt x="56523" y="55341"/>
                    <a:pt x="57317" y="63543"/>
                  </a:cubicBezTo>
                  <a:cubicBezTo>
                    <a:pt x="58111" y="71745"/>
                    <a:pt x="52290" y="92647"/>
                    <a:pt x="54142" y="87355"/>
                  </a:cubicBezTo>
                  <a:cubicBezTo>
                    <a:pt x="55994" y="82063"/>
                    <a:pt x="76367" y="46345"/>
                    <a:pt x="68429" y="31793"/>
                  </a:cubicBezTo>
                  <a:cubicBezTo>
                    <a:pt x="60491" y="17241"/>
                    <a:pt x="3342" y="-1015"/>
                    <a:pt x="167" y="4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15" name="フリーフォーム: 図形 2114">
              <a:extLst>
                <a:ext uri="{FF2B5EF4-FFF2-40B4-BE49-F238E27FC236}">
                  <a16:creationId xmlns:a16="http://schemas.microsoft.com/office/drawing/2014/main" id="{8D3A5D84-7E22-4B54-AE8C-1927E2F48382}"/>
                </a:ext>
              </a:extLst>
            </p:cNvPr>
            <p:cNvSpPr/>
            <p:nvPr/>
          </p:nvSpPr>
          <p:spPr>
            <a:xfrm>
              <a:off x="6537221" y="5084763"/>
              <a:ext cx="54541" cy="130175"/>
            </a:xfrm>
            <a:custGeom>
              <a:avLst/>
              <a:gdLst>
                <a:gd name="connsiteX0" fmla="*/ 19154 w 54541"/>
                <a:gd name="connsiteY0" fmla="*/ 0 h 130175"/>
                <a:gd name="connsiteX1" fmla="*/ 39792 w 54541"/>
                <a:gd name="connsiteY1" fmla="*/ 69850 h 130175"/>
                <a:gd name="connsiteX2" fmla="*/ 104 w 54541"/>
                <a:gd name="connsiteY2" fmla="*/ 130175 h 130175"/>
                <a:gd name="connsiteX3" fmla="*/ 54079 w 54541"/>
                <a:gd name="connsiteY3" fmla="*/ 69850 h 130175"/>
                <a:gd name="connsiteX4" fmla="*/ 19154 w 54541"/>
                <a:gd name="connsiteY4" fmla="*/ 0 h 130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541" h="130175">
                  <a:moveTo>
                    <a:pt x="19154" y="0"/>
                  </a:moveTo>
                  <a:cubicBezTo>
                    <a:pt x="16773" y="0"/>
                    <a:pt x="42967" y="48154"/>
                    <a:pt x="39792" y="69850"/>
                  </a:cubicBezTo>
                  <a:cubicBezTo>
                    <a:pt x="36617" y="91546"/>
                    <a:pt x="-2277" y="130175"/>
                    <a:pt x="104" y="130175"/>
                  </a:cubicBezTo>
                  <a:cubicBezTo>
                    <a:pt x="2485" y="130175"/>
                    <a:pt x="49052" y="89694"/>
                    <a:pt x="54079" y="69850"/>
                  </a:cubicBezTo>
                  <a:cubicBezTo>
                    <a:pt x="59106" y="50006"/>
                    <a:pt x="21535" y="0"/>
                    <a:pt x="19154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16" name="フリーフォーム: 図形 2115">
              <a:extLst>
                <a:ext uri="{FF2B5EF4-FFF2-40B4-BE49-F238E27FC236}">
                  <a16:creationId xmlns:a16="http://schemas.microsoft.com/office/drawing/2014/main" id="{C6E5257F-0457-4F74-B3C8-D8CF5B152AAE}"/>
                </a:ext>
              </a:extLst>
            </p:cNvPr>
            <p:cNvSpPr/>
            <p:nvPr/>
          </p:nvSpPr>
          <p:spPr>
            <a:xfrm>
              <a:off x="6507160" y="5095737"/>
              <a:ext cx="54752" cy="100352"/>
            </a:xfrm>
            <a:custGeom>
              <a:avLst/>
              <a:gdLst>
                <a:gd name="connsiteX0" fmla="*/ 1590 w 54752"/>
                <a:gd name="connsiteY0" fmla="*/ 138 h 100352"/>
                <a:gd name="connsiteX1" fmla="*/ 33340 w 54752"/>
                <a:gd name="connsiteY1" fmla="*/ 47763 h 100352"/>
                <a:gd name="connsiteX2" fmla="*/ 12703 w 54752"/>
                <a:gd name="connsiteY2" fmla="*/ 69988 h 100352"/>
                <a:gd name="connsiteX3" fmla="*/ 1590 w 54752"/>
                <a:gd name="connsiteY3" fmla="*/ 100151 h 100352"/>
                <a:gd name="connsiteX4" fmla="*/ 47628 w 54752"/>
                <a:gd name="connsiteY4" fmla="*/ 54113 h 100352"/>
                <a:gd name="connsiteX5" fmla="*/ 52390 w 54752"/>
                <a:gd name="connsiteY5" fmla="*/ 33476 h 100352"/>
                <a:gd name="connsiteX6" fmla="*/ 1590 w 54752"/>
                <a:gd name="connsiteY6" fmla="*/ 138 h 100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4752" h="100352">
                  <a:moveTo>
                    <a:pt x="1590" y="138"/>
                  </a:moveTo>
                  <a:cubicBezTo>
                    <a:pt x="-1585" y="2519"/>
                    <a:pt x="31488" y="36121"/>
                    <a:pt x="33340" y="47763"/>
                  </a:cubicBezTo>
                  <a:cubicBezTo>
                    <a:pt x="35192" y="59405"/>
                    <a:pt x="17995" y="61257"/>
                    <a:pt x="12703" y="69988"/>
                  </a:cubicBezTo>
                  <a:cubicBezTo>
                    <a:pt x="7411" y="78719"/>
                    <a:pt x="-4231" y="102797"/>
                    <a:pt x="1590" y="100151"/>
                  </a:cubicBezTo>
                  <a:cubicBezTo>
                    <a:pt x="7411" y="97505"/>
                    <a:pt x="39161" y="65225"/>
                    <a:pt x="47628" y="54113"/>
                  </a:cubicBezTo>
                  <a:cubicBezTo>
                    <a:pt x="56095" y="43001"/>
                    <a:pt x="56094" y="40090"/>
                    <a:pt x="52390" y="33476"/>
                  </a:cubicBezTo>
                  <a:cubicBezTo>
                    <a:pt x="48686" y="26862"/>
                    <a:pt x="4765" y="-2243"/>
                    <a:pt x="1590" y="13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17" name="フリーフォーム: 図形 2116">
              <a:extLst>
                <a:ext uri="{FF2B5EF4-FFF2-40B4-BE49-F238E27FC236}">
                  <a16:creationId xmlns:a16="http://schemas.microsoft.com/office/drawing/2014/main" id="{0D593961-49DD-4EC7-8387-816F922AD68D}"/>
                </a:ext>
              </a:extLst>
            </p:cNvPr>
            <p:cNvSpPr/>
            <p:nvPr/>
          </p:nvSpPr>
          <p:spPr>
            <a:xfrm>
              <a:off x="6492640" y="5073591"/>
              <a:ext cx="49483" cy="133590"/>
            </a:xfrm>
            <a:custGeom>
              <a:avLst/>
              <a:gdLst>
                <a:gd name="connsiteX0" fmla="*/ 49448 w 49483"/>
                <a:gd name="connsiteY0" fmla="*/ 59 h 133590"/>
                <a:gd name="connsiteX1" fmla="*/ 3410 w 49483"/>
                <a:gd name="connsiteY1" fmla="*/ 39747 h 133590"/>
                <a:gd name="connsiteX2" fmla="*/ 3410 w 49483"/>
                <a:gd name="connsiteY2" fmla="*/ 65147 h 133590"/>
                <a:gd name="connsiteX3" fmla="*/ 4998 w 49483"/>
                <a:gd name="connsiteY3" fmla="*/ 92134 h 133590"/>
                <a:gd name="connsiteX4" fmla="*/ 27223 w 49483"/>
                <a:gd name="connsiteY4" fmla="*/ 133409 h 133590"/>
                <a:gd name="connsiteX5" fmla="*/ 17698 w 49483"/>
                <a:gd name="connsiteY5" fmla="*/ 74672 h 133590"/>
                <a:gd name="connsiteX6" fmla="*/ 11348 w 49483"/>
                <a:gd name="connsiteY6" fmla="*/ 49272 h 133590"/>
                <a:gd name="connsiteX7" fmla="*/ 49448 w 49483"/>
                <a:gd name="connsiteY7" fmla="*/ 59 h 133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483" h="133590">
                  <a:moveTo>
                    <a:pt x="49448" y="59"/>
                  </a:moveTo>
                  <a:cubicBezTo>
                    <a:pt x="48125" y="-1528"/>
                    <a:pt x="11083" y="28899"/>
                    <a:pt x="3410" y="39747"/>
                  </a:cubicBezTo>
                  <a:cubicBezTo>
                    <a:pt x="-4263" y="50595"/>
                    <a:pt x="3410" y="65147"/>
                    <a:pt x="3410" y="65147"/>
                  </a:cubicBezTo>
                  <a:cubicBezTo>
                    <a:pt x="3675" y="73878"/>
                    <a:pt x="1029" y="80757"/>
                    <a:pt x="4998" y="92134"/>
                  </a:cubicBezTo>
                  <a:cubicBezTo>
                    <a:pt x="8967" y="103511"/>
                    <a:pt x="25106" y="136319"/>
                    <a:pt x="27223" y="133409"/>
                  </a:cubicBezTo>
                  <a:cubicBezTo>
                    <a:pt x="29340" y="130499"/>
                    <a:pt x="20344" y="88695"/>
                    <a:pt x="17698" y="74672"/>
                  </a:cubicBezTo>
                  <a:cubicBezTo>
                    <a:pt x="15052" y="60649"/>
                    <a:pt x="7644" y="59591"/>
                    <a:pt x="11348" y="49272"/>
                  </a:cubicBezTo>
                  <a:cubicBezTo>
                    <a:pt x="15052" y="38953"/>
                    <a:pt x="50771" y="1646"/>
                    <a:pt x="49448" y="5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18" name="フリーフォーム: 図形 2117">
              <a:extLst>
                <a:ext uri="{FF2B5EF4-FFF2-40B4-BE49-F238E27FC236}">
                  <a16:creationId xmlns:a16="http://schemas.microsoft.com/office/drawing/2014/main" id="{C0E7C83C-C352-4C47-8756-06CA92A75B40}"/>
                </a:ext>
              </a:extLst>
            </p:cNvPr>
            <p:cNvSpPr/>
            <p:nvPr/>
          </p:nvSpPr>
          <p:spPr>
            <a:xfrm>
              <a:off x="6451073" y="5242434"/>
              <a:ext cx="91532" cy="379477"/>
            </a:xfrm>
            <a:custGeom>
              <a:avLst/>
              <a:gdLst>
                <a:gd name="connsiteX0" fmla="*/ 73552 w 91532"/>
                <a:gd name="connsiteY0" fmla="*/ 1079 h 379477"/>
                <a:gd name="connsiteX1" fmla="*/ 6877 w 91532"/>
                <a:gd name="connsiteY1" fmla="*/ 158241 h 379477"/>
                <a:gd name="connsiteX2" fmla="*/ 11640 w 91532"/>
                <a:gd name="connsiteY2" fmla="*/ 312229 h 379477"/>
                <a:gd name="connsiteX3" fmla="*/ 91015 w 91532"/>
                <a:gd name="connsiteY3" fmla="*/ 378904 h 379477"/>
                <a:gd name="connsiteX4" fmla="*/ 44977 w 91532"/>
                <a:gd name="connsiteY4" fmla="*/ 342391 h 379477"/>
                <a:gd name="connsiteX5" fmla="*/ 25927 w 91532"/>
                <a:gd name="connsiteY5" fmla="*/ 305879 h 379477"/>
                <a:gd name="connsiteX6" fmla="*/ 17990 w 91532"/>
                <a:gd name="connsiteY6" fmla="*/ 218566 h 379477"/>
                <a:gd name="connsiteX7" fmla="*/ 37040 w 91532"/>
                <a:gd name="connsiteY7" fmla="*/ 94741 h 379477"/>
                <a:gd name="connsiteX8" fmla="*/ 73552 w 91532"/>
                <a:gd name="connsiteY8" fmla="*/ 1079 h 3794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1532" h="379477">
                  <a:moveTo>
                    <a:pt x="73552" y="1079"/>
                  </a:moveTo>
                  <a:cubicBezTo>
                    <a:pt x="68525" y="11662"/>
                    <a:pt x="17196" y="106383"/>
                    <a:pt x="6877" y="158241"/>
                  </a:cubicBezTo>
                  <a:cubicBezTo>
                    <a:pt x="-3442" y="210099"/>
                    <a:pt x="-2383" y="275452"/>
                    <a:pt x="11640" y="312229"/>
                  </a:cubicBezTo>
                  <a:cubicBezTo>
                    <a:pt x="25663" y="349006"/>
                    <a:pt x="85459" y="373877"/>
                    <a:pt x="91015" y="378904"/>
                  </a:cubicBezTo>
                  <a:cubicBezTo>
                    <a:pt x="96571" y="383931"/>
                    <a:pt x="55825" y="354562"/>
                    <a:pt x="44977" y="342391"/>
                  </a:cubicBezTo>
                  <a:cubicBezTo>
                    <a:pt x="34129" y="330220"/>
                    <a:pt x="30425" y="326516"/>
                    <a:pt x="25927" y="305879"/>
                  </a:cubicBezTo>
                  <a:cubicBezTo>
                    <a:pt x="21429" y="285242"/>
                    <a:pt x="16138" y="253756"/>
                    <a:pt x="17990" y="218566"/>
                  </a:cubicBezTo>
                  <a:cubicBezTo>
                    <a:pt x="19842" y="183376"/>
                    <a:pt x="27515" y="129137"/>
                    <a:pt x="37040" y="94741"/>
                  </a:cubicBezTo>
                  <a:cubicBezTo>
                    <a:pt x="46565" y="60345"/>
                    <a:pt x="78579" y="-9504"/>
                    <a:pt x="73552" y="107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20" name="フリーフォーム: 図形 2119">
              <a:extLst>
                <a:ext uri="{FF2B5EF4-FFF2-40B4-BE49-F238E27FC236}">
                  <a16:creationId xmlns:a16="http://schemas.microsoft.com/office/drawing/2014/main" id="{429CF5B5-DCFF-4F8A-8D47-5ED72899EEE8}"/>
                </a:ext>
              </a:extLst>
            </p:cNvPr>
            <p:cNvSpPr/>
            <p:nvPr/>
          </p:nvSpPr>
          <p:spPr>
            <a:xfrm>
              <a:off x="6407033" y="5234881"/>
              <a:ext cx="137091" cy="391256"/>
            </a:xfrm>
            <a:custGeom>
              <a:avLst/>
              <a:gdLst>
                <a:gd name="connsiteX0" fmla="*/ 101717 w 137091"/>
                <a:gd name="connsiteY0" fmla="*/ 694 h 391256"/>
                <a:gd name="connsiteX1" fmla="*/ 19167 w 137091"/>
                <a:gd name="connsiteY1" fmla="*/ 146744 h 391256"/>
                <a:gd name="connsiteX2" fmla="*/ 117 w 137091"/>
                <a:gd name="connsiteY2" fmla="*/ 261044 h 391256"/>
                <a:gd name="connsiteX3" fmla="*/ 23930 w 137091"/>
                <a:gd name="connsiteY3" fmla="*/ 335657 h 391256"/>
                <a:gd name="connsiteX4" fmla="*/ 136642 w 137091"/>
                <a:gd name="connsiteY4" fmla="*/ 391219 h 391256"/>
                <a:gd name="connsiteX5" fmla="*/ 62030 w 137091"/>
                <a:gd name="connsiteY5" fmla="*/ 343594 h 391256"/>
                <a:gd name="connsiteX6" fmla="*/ 27105 w 137091"/>
                <a:gd name="connsiteY6" fmla="*/ 299144 h 391256"/>
                <a:gd name="connsiteX7" fmla="*/ 27105 w 137091"/>
                <a:gd name="connsiteY7" fmla="*/ 210244 h 391256"/>
                <a:gd name="connsiteX8" fmla="*/ 101717 w 137091"/>
                <a:gd name="connsiteY8" fmla="*/ 694 h 391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7091" h="391256">
                  <a:moveTo>
                    <a:pt x="101717" y="694"/>
                  </a:moveTo>
                  <a:cubicBezTo>
                    <a:pt x="100394" y="-9889"/>
                    <a:pt x="36100" y="103352"/>
                    <a:pt x="19167" y="146744"/>
                  </a:cubicBezTo>
                  <a:cubicBezTo>
                    <a:pt x="2234" y="190136"/>
                    <a:pt x="-677" y="229559"/>
                    <a:pt x="117" y="261044"/>
                  </a:cubicBezTo>
                  <a:cubicBezTo>
                    <a:pt x="911" y="292529"/>
                    <a:pt x="1176" y="313961"/>
                    <a:pt x="23930" y="335657"/>
                  </a:cubicBezTo>
                  <a:cubicBezTo>
                    <a:pt x="46684" y="357353"/>
                    <a:pt x="130292" y="389896"/>
                    <a:pt x="136642" y="391219"/>
                  </a:cubicBezTo>
                  <a:cubicBezTo>
                    <a:pt x="142992" y="392542"/>
                    <a:pt x="80286" y="358940"/>
                    <a:pt x="62030" y="343594"/>
                  </a:cubicBezTo>
                  <a:cubicBezTo>
                    <a:pt x="43774" y="328248"/>
                    <a:pt x="32926" y="321369"/>
                    <a:pt x="27105" y="299144"/>
                  </a:cubicBezTo>
                  <a:cubicBezTo>
                    <a:pt x="21284" y="276919"/>
                    <a:pt x="14934" y="256546"/>
                    <a:pt x="27105" y="210244"/>
                  </a:cubicBezTo>
                  <a:cubicBezTo>
                    <a:pt x="39276" y="163942"/>
                    <a:pt x="103040" y="11277"/>
                    <a:pt x="101717" y="6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21" name="フリーフォーム: 図形 2120">
              <a:extLst>
                <a:ext uri="{FF2B5EF4-FFF2-40B4-BE49-F238E27FC236}">
                  <a16:creationId xmlns:a16="http://schemas.microsoft.com/office/drawing/2014/main" id="{305715AF-F91D-4558-B590-F3A773BB193C}"/>
                </a:ext>
              </a:extLst>
            </p:cNvPr>
            <p:cNvSpPr/>
            <p:nvPr/>
          </p:nvSpPr>
          <p:spPr>
            <a:xfrm>
              <a:off x="6572204" y="5225945"/>
              <a:ext cx="88712" cy="412989"/>
            </a:xfrm>
            <a:custGeom>
              <a:avLst/>
              <a:gdLst>
                <a:gd name="connsiteX0" fmla="*/ 46 w 88712"/>
                <a:gd name="connsiteY0" fmla="*/ 105 h 412989"/>
                <a:gd name="connsiteX1" fmla="*/ 82596 w 88712"/>
                <a:gd name="connsiteY1" fmla="*/ 154093 h 412989"/>
                <a:gd name="connsiteX2" fmla="*/ 79421 w 88712"/>
                <a:gd name="connsiteY2" fmla="*/ 203305 h 412989"/>
                <a:gd name="connsiteX3" fmla="*/ 54021 w 88712"/>
                <a:gd name="connsiteY3" fmla="*/ 244580 h 412989"/>
                <a:gd name="connsiteX4" fmla="*/ 14334 w 88712"/>
                <a:gd name="connsiteY4" fmla="*/ 317605 h 412989"/>
                <a:gd name="connsiteX5" fmla="*/ 4809 w 88712"/>
                <a:gd name="connsiteY5" fmla="*/ 412855 h 412989"/>
                <a:gd name="connsiteX6" fmla="*/ 9571 w 88712"/>
                <a:gd name="connsiteY6" fmla="*/ 336655 h 412989"/>
                <a:gd name="connsiteX7" fmla="*/ 25446 w 88712"/>
                <a:gd name="connsiteY7" fmla="*/ 260455 h 412989"/>
                <a:gd name="connsiteX8" fmla="*/ 69896 w 88712"/>
                <a:gd name="connsiteY8" fmla="*/ 179493 h 412989"/>
                <a:gd name="connsiteX9" fmla="*/ 46 w 88712"/>
                <a:gd name="connsiteY9" fmla="*/ 105 h 412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8712" h="412989">
                  <a:moveTo>
                    <a:pt x="46" y="105"/>
                  </a:moveTo>
                  <a:cubicBezTo>
                    <a:pt x="2163" y="-4128"/>
                    <a:pt x="69367" y="120226"/>
                    <a:pt x="82596" y="154093"/>
                  </a:cubicBezTo>
                  <a:cubicBezTo>
                    <a:pt x="95825" y="187960"/>
                    <a:pt x="84183" y="188224"/>
                    <a:pt x="79421" y="203305"/>
                  </a:cubicBezTo>
                  <a:cubicBezTo>
                    <a:pt x="74659" y="218386"/>
                    <a:pt x="64869" y="225530"/>
                    <a:pt x="54021" y="244580"/>
                  </a:cubicBezTo>
                  <a:cubicBezTo>
                    <a:pt x="43173" y="263630"/>
                    <a:pt x="22536" y="289559"/>
                    <a:pt x="14334" y="317605"/>
                  </a:cubicBezTo>
                  <a:cubicBezTo>
                    <a:pt x="6132" y="345651"/>
                    <a:pt x="5603" y="409680"/>
                    <a:pt x="4809" y="412855"/>
                  </a:cubicBezTo>
                  <a:cubicBezTo>
                    <a:pt x="4015" y="416030"/>
                    <a:pt x="6132" y="362055"/>
                    <a:pt x="9571" y="336655"/>
                  </a:cubicBezTo>
                  <a:cubicBezTo>
                    <a:pt x="13010" y="311255"/>
                    <a:pt x="15392" y="286649"/>
                    <a:pt x="25446" y="260455"/>
                  </a:cubicBezTo>
                  <a:cubicBezTo>
                    <a:pt x="35500" y="234261"/>
                    <a:pt x="71483" y="219445"/>
                    <a:pt x="69896" y="179493"/>
                  </a:cubicBezTo>
                  <a:cubicBezTo>
                    <a:pt x="68309" y="139541"/>
                    <a:pt x="-2071" y="4338"/>
                    <a:pt x="46" y="10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22" name="フリーフォーム: 図形 2121">
              <a:extLst>
                <a:ext uri="{FF2B5EF4-FFF2-40B4-BE49-F238E27FC236}">
                  <a16:creationId xmlns:a16="http://schemas.microsoft.com/office/drawing/2014/main" id="{CE121C5D-24E2-4A34-A003-73610D19F37D}"/>
                </a:ext>
              </a:extLst>
            </p:cNvPr>
            <p:cNvSpPr/>
            <p:nvPr/>
          </p:nvSpPr>
          <p:spPr>
            <a:xfrm>
              <a:off x="6395791" y="4861252"/>
              <a:ext cx="541191" cy="926907"/>
            </a:xfrm>
            <a:custGeom>
              <a:avLst/>
              <a:gdLst>
                <a:gd name="connsiteX0" fmla="*/ 538409 w 541191"/>
                <a:gd name="connsiteY0" fmla="*/ 9198 h 926907"/>
                <a:gd name="connsiteX1" fmla="*/ 351084 w 541191"/>
                <a:gd name="connsiteY1" fmla="*/ 523548 h 926907"/>
                <a:gd name="connsiteX2" fmla="*/ 17709 w 541191"/>
                <a:gd name="connsiteY2" fmla="*/ 899786 h 926907"/>
                <a:gd name="connsiteX3" fmla="*/ 73272 w 541191"/>
                <a:gd name="connsiteY3" fmla="*/ 856923 h 926907"/>
                <a:gd name="connsiteX4" fmla="*/ 306634 w 541191"/>
                <a:gd name="connsiteY4" fmla="*/ 534661 h 926907"/>
                <a:gd name="connsiteX5" fmla="*/ 451097 w 541191"/>
                <a:gd name="connsiteY5" fmla="*/ 217161 h 926907"/>
                <a:gd name="connsiteX6" fmla="*/ 538409 w 541191"/>
                <a:gd name="connsiteY6" fmla="*/ 9198 h 926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41191" h="926907">
                  <a:moveTo>
                    <a:pt x="538409" y="9198"/>
                  </a:moveTo>
                  <a:cubicBezTo>
                    <a:pt x="521740" y="60263"/>
                    <a:pt x="437867" y="375117"/>
                    <a:pt x="351084" y="523548"/>
                  </a:cubicBezTo>
                  <a:cubicBezTo>
                    <a:pt x="264301" y="671979"/>
                    <a:pt x="64011" y="844224"/>
                    <a:pt x="17709" y="899786"/>
                  </a:cubicBezTo>
                  <a:cubicBezTo>
                    <a:pt x="-28593" y="955348"/>
                    <a:pt x="25118" y="917777"/>
                    <a:pt x="73272" y="856923"/>
                  </a:cubicBezTo>
                  <a:cubicBezTo>
                    <a:pt x="121426" y="796069"/>
                    <a:pt x="243663" y="641288"/>
                    <a:pt x="306634" y="534661"/>
                  </a:cubicBezTo>
                  <a:cubicBezTo>
                    <a:pt x="369605" y="428034"/>
                    <a:pt x="409028" y="301827"/>
                    <a:pt x="451097" y="217161"/>
                  </a:cubicBezTo>
                  <a:cubicBezTo>
                    <a:pt x="493166" y="132495"/>
                    <a:pt x="555078" y="-41867"/>
                    <a:pt x="538409" y="91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23" name="フリーフォーム: 図形 2122">
              <a:extLst>
                <a:ext uri="{FF2B5EF4-FFF2-40B4-BE49-F238E27FC236}">
                  <a16:creationId xmlns:a16="http://schemas.microsoft.com/office/drawing/2014/main" id="{836594E0-4038-4728-B56F-BBBBE9BA230F}"/>
                </a:ext>
              </a:extLst>
            </p:cNvPr>
            <p:cNvSpPr/>
            <p:nvPr/>
          </p:nvSpPr>
          <p:spPr>
            <a:xfrm>
              <a:off x="6424488" y="4936043"/>
              <a:ext cx="201760" cy="166640"/>
            </a:xfrm>
            <a:custGeom>
              <a:avLst/>
              <a:gdLst>
                <a:gd name="connsiteX0" fmla="*/ 125 w 201760"/>
                <a:gd name="connsiteY0" fmla="*/ 166182 h 166640"/>
                <a:gd name="connsiteX1" fmla="*/ 149350 w 201760"/>
                <a:gd name="connsiteY1" fmla="*/ 131257 h 166640"/>
                <a:gd name="connsiteX2" fmla="*/ 201737 w 201760"/>
                <a:gd name="connsiteY2" fmla="*/ 4257 h 166640"/>
                <a:gd name="connsiteX3" fmla="*/ 154112 w 201760"/>
                <a:gd name="connsiteY3" fmla="*/ 36007 h 166640"/>
                <a:gd name="connsiteX4" fmla="*/ 28700 w 201760"/>
                <a:gd name="connsiteY4" fmla="*/ 94745 h 166640"/>
                <a:gd name="connsiteX5" fmla="*/ 179512 w 201760"/>
                <a:gd name="connsiteY5" fmla="*/ 34420 h 166640"/>
                <a:gd name="connsiteX6" fmla="*/ 149350 w 201760"/>
                <a:gd name="connsiteY6" fmla="*/ 93157 h 166640"/>
                <a:gd name="connsiteX7" fmla="*/ 123950 w 201760"/>
                <a:gd name="connsiteY7" fmla="*/ 113795 h 166640"/>
                <a:gd name="connsiteX8" fmla="*/ 125 w 201760"/>
                <a:gd name="connsiteY8" fmla="*/ 166182 h 166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1760" h="166640">
                  <a:moveTo>
                    <a:pt x="125" y="166182"/>
                  </a:moveTo>
                  <a:cubicBezTo>
                    <a:pt x="4358" y="169092"/>
                    <a:pt x="115748" y="158244"/>
                    <a:pt x="149350" y="131257"/>
                  </a:cubicBezTo>
                  <a:cubicBezTo>
                    <a:pt x="182952" y="104270"/>
                    <a:pt x="200943" y="20132"/>
                    <a:pt x="201737" y="4257"/>
                  </a:cubicBezTo>
                  <a:cubicBezTo>
                    <a:pt x="202531" y="-11618"/>
                    <a:pt x="182952" y="20926"/>
                    <a:pt x="154112" y="36007"/>
                  </a:cubicBezTo>
                  <a:cubicBezTo>
                    <a:pt x="125273" y="51088"/>
                    <a:pt x="24467" y="95009"/>
                    <a:pt x="28700" y="94745"/>
                  </a:cubicBezTo>
                  <a:cubicBezTo>
                    <a:pt x="32933" y="94481"/>
                    <a:pt x="159404" y="34685"/>
                    <a:pt x="179512" y="34420"/>
                  </a:cubicBezTo>
                  <a:cubicBezTo>
                    <a:pt x="199620" y="34155"/>
                    <a:pt x="158610" y="79928"/>
                    <a:pt x="149350" y="93157"/>
                  </a:cubicBezTo>
                  <a:cubicBezTo>
                    <a:pt x="140090" y="106386"/>
                    <a:pt x="147498" y="102682"/>
                    <a:pt x="123950" y="113795"/>
                  </a:cubicBezTo>
                  <a:cubicBezTo>
                    <a:pt x="100402" y="124907"/>
                    <a:pt x="-4108" y="163272"/>
                    <a:pt x="125" y="16618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24" name="フリーフォーム: 図形 2123">
              <a:extLst>
                <a:ext uri="{FF2B5EF4-FFF2-40B4-BE49-F238E27FC236}">
                  <a16:creationId xmlns:a16="http://schemas.microsoft.com/office/drawing/2014/main" id="{0D1FD48A-52B2-4A9F-A7AD-DE59821BA133}"/>
                </a:ext>
              </a:extLst>
            </p:cNvPr>
            <p:cNvSpPr/>
            <p:nvPr/>
          </p:nvSpPr>
          <p:spPr>
            <a:xfrm>
              <a:off x="6451092" y="4979616"/>
              <a:ext cx="104142" cy="108896"/>
            </a:xfrm>
            <a:custGeom>
              <a:avLst/>
              <a:gdLst>
                <a:gd name="connsiteX0" fmla="*/ 2096 w 104142"/>
                <a:gd name="connsiteY0" fmla="*/ 108322 h 108896"/>
                <a:gd name="connsiteX1" fmla="*/ 103696 w 104142"/>
                <a:gd name="connsiteY1" fmla="*/ 1959 h 108896"/>
                <a:gd name="connsiteX2" fmla="*/ 38608 w 104142"/>
                <a:gd name="connsiteY2" fmla="*/ 43234 h 108896"/>
                <a:gd name="connsiteX3" fmla="*/ 2096 w 104142"/>
                <a:gd name="connsiteY3" fmla="*/ 108322 h 108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142" h="108896">
                  <a:moveTo>
                    <a:pt x="2096" y="108322"/>
                  </a:moveTo>
                  <a:cubicBezTo>
                    <a:pt x="12944" y="101443"/>
                    <a:pt x="97611" y="12807"/>
                    <a:pt x="103696" y="1959"/>
                  </a:cubicBezTo>
                  <a:cubicBezTo>
                    <a:pt x="109781" y="-8889"/>
                    <a:pt x="51837" y="28153"/>
                    <a:pt x="38608" y="43234"/>
                  </a:cubicBezTo>
                  <a:cubicBezTo>
                    <a:pt x="25379" y="58315"/>
                    <a:pt x="-8752" y="115201"/>
                    <a:pt x="2096" y="1083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25" name="フリーフォーム: 図形 2124">
              <a:extLst>
                <a:ext uri="{FF2B5EF4-FFF2-40B4-BE49-F238E27FC236}">
                  <a16:creationId xmlns:a16="http://schemas.microsoft.com/office/drawing/2014/main" id="{3A804143-7200-48F4-A48C-EE8524414B8C}"/>
                </a:ext>
              </a:extLst>
            </p:cNvPr>
            <p:cNvSpPr/>
            <p:nvPr/>
          </p:nvSpPr>
          <p:spPr>
            <a:xfrm>
              <a:off x="4415175" y="3863693"/>
              <a:ext cx="410528" cy="951232"/>
            </a:xfrm>
            <a:custGeom>
              <a:avLst/>
              <a:gdLst>
                <a:gd name="connsiteX0" fmla="*/ 404475 w 410528"/>
                <a:gd name="connsiteY0" fmla="*/ 16157 h 951232"/>
                <a:gd name="connsiteX1" fmla="*/ 260542 w 410528"/>
                <a:gd name="connsiteY1" fmla="*/ 433140 h 951232"/>
                <a:gd name="connsiteX2" fmla="*/ 2308 w 410528"/>
                <a:gd name="connsiteY2" fmla="*/ 947490 h 951232"/>
                <a:gd name="connsiteX3" fmla="*/ 146242 w 410528"/>
                <a:gd name="connsiteY3" fmla="*/ 638457 h 951232"/>
                <a:gd name="connsiteX4" fmla="*/ 360025 w 410528"/>
                <a:gd name="connsiteY4" fmla="*/ 136807 h 951232"/>
                <a:gd name="connsiteX5" fmla="*/ 404475 w 410528"/>
                <a:gd name="connsiteY5" fmla="*/ 16157 h 951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10528" h="951232">
                  <a:moveTo>
                    <a:pt x="404475" y="16157"/>
                  </a:moveTo>
                  <a:cubicBezTo>
                    <a:pt x="387895" y="65546"/>
                    <a:pt x="327570" y="277918"/>
                    <a:pt x="260542" y="433140"/>
                  </a:cubicBezTo>
                  <a:cubicBezTo>
                    <a:pt x="193514" y="588362"/>
                    <a:pt x="21358" y="913271"/>
                    <a:pt x="2308" y="947490"/>
                  </a:cubicBezTo>
                  <a:cubicBezTo>
                    <a:pt x="-16742" y="981709"/>
                    <a:pt x="86623" y="773571"/>
                    <a:pt x="146242" y="638457"/>
                  </a:cubicBezTo>
                  <a:cubicBezTo>
                    <a:pt x="205861" y="503343"/>
                    <a:pt x="317339" y="236290"/>
                    <a:pt x="360025" y="136807"/>
                  </a:cubicBezTo>
                  <a:cubicBezTo>
                    <a:pt x="402711" y="37324"/>
                    <a:pt x="421055" y="-33232"/>
                    <a:pt x="404475" y="161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26" name="フリーフォーム: 図形 2125">
              <a:extLst>
                <a:ext uri="{FF2B5EF4-FFF2-40B4-BE49-F238E27FC236}">
                  <a16:creationId xmlns:a16="http://schemas.microsoft.com/office/drawing/2014/main" id="{DBBC196F-0028-4E76-9338-2DE967BCBA59}"/>
                </a:ext>
              </a:extLst>
            </p:cNvPr>
            <p:cNvSpPr/>
            <p:nvPr/>
          </p:nvSpPr>
          <p:spPr>
            <a:xfrm>
              <a:off x="4536171" y="5356692"/>
              <a:ext cx="451005" cy="1422896"/>
            </a:xfrm>
            <a:custGeom>
              <a:avLst/>
              <a:gdLst>
                <a:gd name="connsiteX0" fmla="*/ 6196 w 451005"/>
                <a:gd name="connsiteY0" fmla="*/ 6941 h 1422896"/>
                <a:gd name="connsiteX1" fmla="*/ 294062 w 451005"/>
                <a:gd name="connsiteY1" fmla="*/ 722375 h 1422896"/>
                <a:gd name="connsiteX2" fmla="*/ 450696 w 451005"/>
                <a:gd name="connsiteY2" fmla="*/ 1416641 h 1422896"/>
                <a:gd name="connsiteX3" fmla="*/ 327929 w 451005"/>
                <a:gd name="connsiteY3" fmla="*/ 1027175 h 1422896"/>
                <a:gd name="connsiteX4" fmla="*/ 116262 w 451005"/>
                <a:gd name="connsiteY4" fmla="*/ 396408 h 1422896"/>
                <a:gd name="connsiteX5" fmla="*/ 6196 w 451005"/>
                <a:gd name="connsiteY5" fmla="*/ 6941 h 1422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1005" h="1422896">
                  <a:moveTo>
                    <a:pt x="6196" y="6941"/>
                  </a:moveTo>
                  <a:cubicBezTo>
                    <a:pt x="35829" y="61269"/>
                    <a:pt x="219979" y="487425"/>
                    <a:pt x="294062" y="722375"/>
                  </a:cubicBezTo>
                  <a:cubicBezTo>
                    <a:pt x="368145" y="957325"/>
                    <a:pt x="445052" y="1365841"/>
                    <a:pt x="450696" y="1416641"/>
                  </a:cubicBezTo>
                  <a:cubicBezTo>
                    <a:pt x="456340" y="1467441"/>
                    <a:pt x="383668" y="1197214"/>
                    <a:pt x="327929" y="1027175"/>
                  </a:cubicBezTo>
                  <a:cubicBezTo>
                    <a:pt x="272190" y="857136"/>
                    <a:pt x="172706" y="562919"/>
                    <a:pt x="116262" y="396408"/>
                  </a:cubicBezTo>
                  <a:cubicBezTo>
                    <a:pt x="59818" y="229897"/>
                    <a:pt x="-23437" y="-47387"/>
                    <a:pt x="6196" y="69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27" name="フリーフォーム: 図形 2126">
              <a:extLst>
                <a:ext uri="{FF2B5EF4-FFF2-40B4-BE49-F238E27FC236}">
                  <a16:creationId xmlns:a16="http://schemas.microsoft.com/office/drawing/2014/main" id="{F73A5E62-14EF-423F-96CD-ECE77D492ABF}"/>
                </a:ext>
              </a:extLst>
            </p:cNvPr>
            <p:cNvSpPr/>
            <p:nvPr/>
          </p:nvSpPr>
          <p:spPr>
            <a:xfrm>
              <a:off x="5132470" y="5714828"/>
              <a:ext cx="726541" cy="1339596"/>
            </a:xfrm>
            <a:custGeom>
              <a:avLst/>
              <a:gdLst>
                <a:gd name="connsiteX0" fmla="*/ 726463 w 726541"/>
                <a:gd name="connsiteY0" fmla="*/ 172 h 1339596"/>
                <a:gd name="connsiteX1" fmla="*/ 383563 w 726541"/>
                <a:gd name="connsiteY1" fmla="*/ 317672 h 1339596"/>
                <a:gd name="connsiteX2" fmla="*/ 11030 w 726541"/>
                <a:gd name="connsiteY2" fmla="*/ 1333672 h 1339596"/>
                <a:gd name="connsiteX3" fmla="*/ 121097 w 726541"/>
                <a:gd name="connsiteY3" fmla="*/ 715605 h 1339596"/>
                <a:gd name="connsiteX4" fmla="*/ 353930 w 726541"/>
                <a:gd name="connsiteY4" fmla="*/ 279572 h 1339596"/>
                <a:gd name="connsiteX5" fmla="*/ 726463 w 726541"/>
                <a:gd name="connsiteY5" fmla="*/ 172 h 1339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26541" h="1339596">
                  <a:moveTo>
                    <a:pt x="726463" y="172"/>
                  </a:moveTo>
                  <a:cubicBezTo>
                    <a:pt x="731402" y="6522"/>
                    <a:pt x="502802" y="95422"/>
                    <a:pt x="383563" y="317672"/>
                  </a:cubicBezTo>
                  <a:cubicBezTo>
                    <a:pt x="264324" y="539922"/>
                    <a:pt x="54774" y="1267350"/>
                    <a:pt x="11030" y="1333672"/>
                  </a:cubicBezTo>
                  <a:cubicBezTo>
                    <a:pt x="-32714" y="1399994"/>
                    <a:pt x="63947" y="891288"/>
                    <a:pt x="121097" y="715605"/>
                  </a:cubicBezTo>
                  <a:cubicBezTo>
                    <a:pt x="178247" y="539922"/>
                    <a:pt x="253741" y="395283"/>
                    <a:pt x="353930" y="279572"/>
                  </a:cubicBezTo>
                  <a:cubicBezTo>
                    <a:pt x="454119" y="163861"/>
                    <a:pt x="721524" y="-6178"/>
                    <a:pt x="726463" y="17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28" name="フリーフォーム: 図形 2127">
              <a:extLst>
                <a:ext uri="{FF2B5EF4-FFF2-40B4-BE49-F238E27FC236}">
                  <a16:creationId xmlns:a16="http://schemas.microsoft.com/office/drawing/2014/main" id="{CE6BF40E-F248-41A2-BFB2-EDF9DDC79FF0}"/>
                </a:ext>
              </a:extLst>
            </p:cNvPr>
            <p:cNvSpPr/>
            <p:nvPr/>
          </p:nvSpPr>
          <p:spPr>
            <a:xfrm>
              <a:off x="5596731" y="5316763"/>
              <a:ext cx="249509" cy="379441"/>
            </a:xfrm>
            <a:custGeom>
              <a:avLst/>
              <a:gdLst>
                <a:gd name="connsiteX0" fmla="*/ 107686 w 249509"/>
                <a:gd name="connsiteY0" fmla="*/ 304 h 379441"/>
                <a:gd name="connsiteX1" fmla="*/ 54769 w 249509"/>
                <a:gd name="connsiteY1" fmla="*/ 163287 h 379441"/>
                <a:gd name="connsiteX2" fmla="*/ 33602 w 249509"/>
                <a:gd name="connsiteY2" fmla="*/ 222554 h 379441"/>
                <a:gd name="connsiteX3" fmla="*/ 99219 w 249509"/>
                <a:gd name="connsiteY3" fmla="*/ 290287 h 379441"/>
                <a:gd name="connsiteX4" fmla="*/ 249502 w 249509"/>
                <a:gd name="connsiteY4" fmla="*/ 379187 h 379441"/>
                <a:gd name="connsiteX5" fmla="*/ 92869 w 249509"/>
                <a:gd name="connsiteY5" fmla="*/ 313570 h 379441"/>
                <a:gd name="connsiteX6" fmla="*/ 1852 w 249509"/>
                <a:gd name="connsiteY6" fmla="*/ 209854 h 379441"/>
                <a:gd name="connsiteX7" fmla="*/ 35719 w 249509"/>
                <a:gd name="connsiteY7" fmla="*/ 125187 h 379441"/>
                <a:gd name="connsiteX8" fmla="*/ 107686 w 249509"/>
                <a:gd name="connsiteY8" fmla="*/ 304 h 379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9509" h="379441">
                  <a:moveTo>
                    <a:pt x="107686" y="304"/>
                  </a:moveTo>
                  <a:cubicBezTo>
                    <a:pt x="110861" y="6654"/>
                    <a:pt x="67116" y="126245"/>
                    <a:pt x="54769" y="163287"/>
                  </a:cubicBezTo>
                  <a:cubicBezTo>
                    <a:pt x="42422" y="200329"/>
                    <a:pt x="26194" y="201387"/>
                    <a:pt x="33602" y="222554"/>
                  </a:cubicBezTo>
                  <a:cubicBezTo>
                    <a:pt x="41010" y="243721"/>
                    <a:pt x="63236" y="264182"/>
                    <a:pt x="99219" y="290287"/>
                  </a:cubicBezTo>
                  <a:cubicBezTo>
                    <a:pt x="135202" y="316392"/>
                    <a:pt x="250560" y="375307"/>
                    <a:pt x="249502" y="379187"/>
                  </a:cubicBezTo>
                  <a:cubicBezTo>
                    <a:pt x="248444" y="383068"/>
                    <a:pt x="134144" y="341792"/>
                    <a:pt x="92869" y="313570"/>
                  </a:cubicBezTo>
                  <a:cubicBezTo>
                    <a:pt x="51594" y="285348"/>
                    <a:pt x="11377" y="241251"/>
                    <a:pt x="1852" y="209854"/>
                  </a:cubicBezTo>
                  <a:cubicBezTo>
                    <a:pt x="-7673" y="178457"/>
                    <a:pt x="21961" y="161876"/>
                    <a:pt x="35719" y="125187"/>
                  </a:cubicBezTo>
                  <a:cubicBezTo>
                    <a:pt x="49477" y="88498"/>
                    <a:pt x="104511" y="-6046"/>
                    <a:pt x="107686" y="30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29" name="フリーフォーム: 図形 2128">
              <a:extLst>
                <a:ext uri="{FF2B5EF4-FFF2-40B4-BE49-F238E27FC236}">
                  <a16:creationId xmlns:a16="http://schemas.microsoft.com/office/drawing/2014/main" id="{5A61D7AB-8D0F-4D48-B968-33C3CE186D6A}"/>
                </a:ext>
              </a:extLst>
            </p:cNvPr>
            <p:cNvSpPr/>
            <p:nvPr/>
          </p:nvSpPr>
          <p:spPr>
            <a:xfrm>
              <a:off x="3478561" y="4171549"/>
              <a:ext cx="602794" cy="478473"/>
            </a:xfrm>
            <a:custGeom>
              <a:avLst/>
              <a:gdLst>
                <a:gd name="connsiteX0" fmla="*/ 600256 w 602794"/>
                <a:gd name="connsiteY0" fmla="*/ 401 h 478473"/>
                <a:gd name="connsiteX1" fmla="*/ 320856 w 602794"/>
                <a:gd name="connsiteY1" fmla="*/ 267101 h 478473"/>
                <a:gd name="connsiteX2" fmla="*/ 1239 w 602794"/>
                <a:gd name="connsiteY2" fmla="*/ 476651 h 478473"/>
                <a:gd name="connsiteX3" fmla="*/ 219256 w 602794"/>
                <a:gd name="connsiteY3" fmla="*/ 360234 h 478473"/>
                <a:gd name="connsiteX4" fmla="*/ 445739 w 602794"/>
                <a:gd name="connsiteY4" fmla="*/ 209951 h 478473"/>
                <a:gd name="connsiteX5" fmla="*/ 600256 w 602794"/>
                <a:gd name="connsiteY5" fmla="*/ 401 h 478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02794" h="478473">
                  <a:moveTo>
                    <a:pt x="600256" y="401"/>
                  </a:moveTo>
                  <a:cubicBezTo>
                    <a:pt x="579442" y="9926"/>
                    <a:pt x="420692" y="187726"/>
                    <a:pt x="320856" y="267101"/>
                  </a:cubicBezTo>
                  <a:cubicBezTo>
                    <a:pt x="221020" y="346476"/>
                    <a:pt x="18172" y="461129"/>
                    <a:pt x="1239" y="476651"/>
                  </a:cubicBezTo>
                  <a:cubicBezTo>
                    <a:pt x="-15694" y="492173"/>
                    <a:pt x="145173" y="404684"/>
                    <a:pt x="219256" y="360234"/>
                  </a:cubicBezTo>
                  <a:cubicBezTo>
                    <a:pt x="293339" y="315784"/>
                    <a:pt x="382592" y="266395"/>
                    <a:pt x="445739" y="209951"/>
                  </a:cubicBezTo>
                  <a:cubicBezTo>
                    <a:pt x="508886" y="153507"/>
                    <a:pt x="621070" y="-9124"/>
                    <a:pt x="600256" y="40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30" name="フリーフォーム: 図形 2129">
              <a:extLst>
                <a:ext uri="{FF2B5EF4-FFF2-40B4-BE49-F238E27FC236}">
                  <a16:creationId xmlns:a16="http://schemas.microsoft.com/office/drawing/2014/main" id="{B8D4C931-77B8-41A3-B8D4-34779CEC958D}"/>
                </a:ext>
              </a:extLst>
            </p:cNvPr>
            <p:cNvSpPr/>
            <p:nvPr/>
          </p:nvSpPr>
          <p:spPr>
            <a:xfrm>
              <a:off x="2950334" y="4603360"/>
              <a:ext cx="576035" cy="128798"/>
            </a:xfrm>
            <a:custGeom>
              <a:avLst/>
              <a:gdLst>
                <a:gd name="connsiteX0" fmla="*/ 299 w 576035"/>
                <a:gd name="connsiteY0" fmla="*/ 390 h 128798"/>
                <a:gd name="connsiteX1" fmla="*/ 186566 w 576035"/>
                <a:gd name="connsiteY1" fmla="*/ 74473 h 128798"/>
                <a:gd name="connsiteX2" fmla="*/ 294516 w 576035"/>
                <a:gd name="connsiteY2" fmla="*/ 91407 h 128798"/>
                <a:gd name="connsiteX3" fmla="*/ 377066 w 576035"/>
                <a:gd name="connsiteY3" fmla="*/ 82940 h 128798"/>
                <a:gd name="connsiteX4" fmla="*/ 576033 w 576035"/>
                <a:gd name="connsiteY4" fmla="*/ 10973 h 128798"/>
                <a:gd name="connsiteX5" fmla="*/ 372833 w 576035"/>
                <a:gd name="connsiteY5" fmla="*/ 118923 h 128798"/>
                <a:gd name="connsiteX6" fmla="*/ 233133 w 576035"/>
                <a:gd name="connsiteY6" fmla="*/ 110457 h 128798"/>
                <a:gd name="connsiteX7" fmla="*/ 299 w 576035"/>
                <a:gd name="connsiteY7" fmla="*/ 390 h 128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76035" h="128798">
                  <a:moveTo>
                    <a:pt x="299" y="390"/>
                  </a:moveTo>
                  <a:cubicBezTo>
                    <a:pt x="-7462" y="-5607"/>
                    <a:pt x="137530" y="59304"/>
                    <a:pt x="186566" y="74473"/>
                  </a:cubicBezTo>
                  <a:cubicBezTo>
                    <a:pt x="235602" y="89642"/>
                    <a:pt x="262766" y="89996"/>
                    <a:pt x="294516" y="91407"/>
                  </a:cubicBezTo>
                  <a:cubicBezTo>
                    <a:pt x="326266" y="92818"/>
                    <a:pt x="330147" y="96346"/>
                    <a:pt x="377066" y="82940"/>
                  </a:cubicBezTo>
                  <a:cubicBezTo>
                    <a:pt x="423986" y="69534"/>
                    <a:pt x="576738" y="4976"/>
                    <a:pt x="576033" y="10973"/>
                  </a:cubicBezTo>
                  <a:cubicBezTo>
                    <a:pt x="575328" y="16970"/>
                    <a:pt x="429983" y="102342"/>
                    <a:pt x="372833" y="118923"/>
                  </a:cubicBezTo>
                  <a:cubicBezTo>
                    <a:pt x="315683" y="135504"/>
                    <a:pt x="299103" y="130213"/>
                    <a:pt x="233133" y="110457"/>
                  </a:cubicBezTo>
                  <a:cubicBezTo>
                    <a:pt x="167164" y="90702"/>
                    <a:pt x="8060" y="6387"/>
                    <a:pt x="299" y="3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31" name="フリーフォーム: 図形 2130">
              <a:extLst>
                <a:ext uri="{FF2B5EF4-FFF2-40B4-BE49-F238E27FC236}">
                  <a16:creationId xmlns:a16="http://schemas.microsoft.com/office/drawing/2014/main" id="{97C3A52B-0A66-49B1-969E-C9B1EEEC4138}"/>
                </a:ext>
              </a:extLst>
            </p:cNvPr>
            <p:cNvSpPr/>
            <p:nvPr/>
          </p:nvSpPr>
          <p:spPr>
            <a:xfrm>
              <a:off x="3512873" y="4685989"/>
              <a:ext cx="290777" cy="221074"/>
            </a:xfrm>
            <a:custGeom>
              <a:avLst/>
              <a:gdLst>
                <a:gd name="connsiteX0" fmla="*/ 794 w 290777"/>
                <a:gd name="connsiteY0" fmla="*/ 311 h 221074"/>
                <a:gd name="connsiteX1" fmla="*/ 282310 w 290777"/>
                <a:gd name="connsiteY1" fmla="*/ 211978 h 221074"/>
                <a:gd name="connsiteX2" fmla="*/ 199760 w 290777"/>
                <a:gd name="connsiteY2" fmla="*/ 165411 h 221074"/>
                <a:gd name="connsiteX3" fmla="*/ 794 w 290777"/>
                <a:gd name="connsiteY3" fmla="*/ 311 h 221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0777" h="221074">
                  <a:moveTo>
                    <a:pt x="794" y="311"/>
                  </a:moveTo>
                  <a:cubicBezTo>
                    <a:pt x="14552" y="8072"/>
                    <a:pt x="249149" y="184461"/>
                    <a:pt x="282310" y="211978"/>
                  </a:cubicBezTo>
                  <a:cubicBezTo>
                    <a:pt x="315471" y="239495"/>
                    <a:pt x="243504" y="198925"/>
                    <a:pt x="199760" y="165411"/>
                  </a:cubicBezTo>
                  <a:cubicBezTo>
                    <a:pt x="156016" y="131897"/>
                    <a:pt x="-12964" y="-7450"/>
                    <a:pt x="794" y="3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32" name="フリーフォーム: 図形 2131">
              <a:extLst>
                <a:ext uri="{FF2B5EF4-FFF2-40B4-BE49-F238E27FC236}">
                  <a16:creationId xmlns:a16="http://schemas.microsoft.com/office/drawing/2014/main" id="{4530B43E-0E61-4261-A1D5-82C1AB9CC249}"/>
                </a:ext>
              </a:extLst>
            </p:cNvPr>
            <p:cNvSpPr/>
            <p:nvPr/>
          </p:nvSpPr>
          <p:spPr>
            <a:xfrm>
              <a:off x="3754502" y="5012759"/>
              <a:ext cx="442178" cy="1631938"/>
            </a:xfrm>
            <a:custGeom>
              <a:avLst/>
              <a:gdLst>
                <a:gd name="connsiteX0" fmla="*/ 8931 w 442178"/>
                <a:gd name="connsiteY0" fmla="*/ 3741 h 1631938"/>
                <a:gd name="connsiteX1" fmla="*/ 169798 w 442178"/>
                <a:gd name="connsiteY1" fmla="*/ 803841 h 1631938"/>
                <a:gd name="connsiteX2" fmla="*/ 440731 w 442178"/>
                <a:gd name="connsiteY2" fmla="*/ 1620874 h 1631938"/>
                <a:gd name="connsiteX3" fmla="*/ 267165 w 442178"/>
                <a:gd name="connsiteY3" fmla="*/ 1227174 h 1631938"/>
                <a:gd name="connsiteX4" fmla="*/ 47031 w 442178"/>
                <a:gd name="connsiteY4" fmla="*/ 532908 h 1631938"/>
                <a:gd name="connsiteX5" fmla="*/ 8931 w 442178"/>
                <a:gd name="connsiteY5" fmla="*/ 3741 h 1631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2178" h="1631938">
                  <a:moveTo>
                    <a:pt x="8931" y="3741"/>
                  </a:moveTo>
                  <a:cubicBezTo>
                    <a:pt x="29392" y="48897"/>
                    <a:pt x="97831" y="534319"/>
                    <a:pt x="169798" y="803841"/>
                  </a:cubicBezTo>
                  <a:cubicBezTo>
                    <a:pt x="241765" y="1073363"/>
                    <a:pt x="424503" y="1550319"/>
                    <a:pt x="440731" y="1620874"/>
                  </a:cubicBezTo>
                  <a:cubicBezTo>
                    <a:pt x="456959" y="1691429"/>
                    <a:pt x="332782" y="1408502"/>
                    <a:pt x="267165" y="1227174"/>
                  </a:cubicBezTo>
                  <a:cubicBezTo>
                    <a:pt x="201548" y="1045846"/>
                    <a:pt x="90070" y="732580"/>
                    <a:pt x="47031" y="532908"/>
                  </a:cubicBezTo>
                  <a:cubicBezTo>
                    <a:pt x="3992" y="333236"/>
                    <a:pt x="-11530" y="-41415"/>
                    <a:pt x="8931" y="37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33" name="フリーフォーム: 図形 2132">
              <a:extLst>
                <a:ext uri="{FF2B5EF4-FFF2-40B4-BE49-F238E27FC236}">
                  <a16:creationId xmlns:a16="http://schemas.microsoft.com/office/drawing/2014/main" id="{ECF005B5-8AC0-450F-B9D2-271350EBF976}"/>
                </a:ext>
              </a:extLst>
            </p:cNvPr>
            <p:cNvSpPr/>
            <p:nvPr/>
          </p:nvSpPr>
          <p:spPr>
            <a:xfrm>
              <a:off x="2234165" y="4575025"/>
              <a:ext cx="742756" cy="424542"/>
            </a:xfrm>
            <a:custGeom>
              <a:avLst/>
              <a:gdLst>
                <a:gd name="connsiteX0" fmla="*/ 741868 w 742756"/>
                <a:gd name="connsiteY0" fmla="*/ 1208 h 424542"/>
                <a:gd name="connsiteX1" fmla="*/ 348168 w 742756"/>
                <a:gd name="connsiteY1" fmla="*/ 183242 h 424542"/>
                <a:gd name="connsiteX2" fmla="*/ 153435 w 742756"/>
                <a:gd name="connsiteY2" fmla="*/ 280608 h 424542"/>
                <a:gd name="connsiteX3" fmla="*/ 1035 w 742756"/>
                <a:gd name="connsiteY3" fmla="*/ 424542 h 424542"/>
                <a:gd name="connsiteX4" fmla="*/ 229635 w 742756"/>
                <a:gd name="connsiteY4" fmla="*/ 280608 h 424542"/>
                <a:gd name="connsiteX5" fmla="*/ 741868 w 742756"/>
                <a:gd name="connsiteY5" fmla="*/ 1208 h 4245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2756" h="424542">
                  <a:moveTo>
                    <a:pt x="741868" y="1208"/>
                  </a:moveTo>
                  <a:cubicBezTo>
                    <a:pt x="761624" y="-15020"/>
                    <a:pt x="446240" y="136675"/>
                    <a:pt x="348168" y="183242"/>
                  </a:cubicBezTo>
                  <a:cubicBezTo>
                    <a:pt x="250096" y="229809"/>
                    <a:pt x="211290" y="240391"/>
                    <a:pt x="153435" y="280608"/>
                  </a:cubicBezTo>
                  <a:cubicBezTo>
                    <a:pt x="95580" y="320825"/>
                    <a:pt x="-11665" y="424542"/>
                    <a:pt x="1035" y="424542"/>
                  </a:cubicBezTo>
                  <a:cubicBezTo>
                    <a:pt x="13735" y="424542"/>
                    <a:pt x="107574" y="346930"/>
                    <a:pt x="229635" y="280608"/>
                  </a:cubicBezTo>
                  <a:cubicBezTo>
                    <a:pt x="351696" y="214286"/>
                    <a:pt x="722112" y="17436"/>
                    <a:pt x="741868" y="120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34" name="フリーフォーム: 図形 2133">
              <a:extLst>
                <a:ext uri="{FF2B5EF4-FFF2-40B4-BE49-F238E27FC236}">
                  <a16:creationId xmlns:a16="http://schemas.microsoft.com/office/drawing/2014/main" id="{7585923A-59EE-42F2-8652-C40C463F958A}"/>
                </a:ext>
              </a:extLst>
            </p:cNvPr>
            <p:cNvSpPr/>
            <p:nvPr/>
          </p:nvSpPr>
          <p:spPr>
            <a:xfrm>
              <a:off x="1595967" y="5018028"/>
              <a:ext cx="534219" cy="748272"/>
            </a:xfrm>
            <a:custGeom>
              <a:avLst/>
              <a:gdLst>
                <a:gd name="connsiteX0" fmla="*/ 533400 w 534219"/>
                <a:gd name="connsiteY0" fmla="*/ 2705 h 748272"/>
                <a:gd name="connsiteX1" fmla="*/ 232833 w 534219"/>
                <a:gd name="connsiteY1" fmla="*/ 269405 h 748272"/>
                <a:gd name="connsiteX2" fmla="*/ 131233 w 534219"/>
                <a:gd name="connsiteY2" fmla="*/ 383705 h 748272"/>
                <a:gd name="connsiteX3" fmla="*/ 0 w 534219"/>
                <a:gd name="connsiteY3" fmla="*/ 747772 h 748272"/>
                <a:gd name="connsiteX4" fmla="*/ 131233 w 534219"/>
                <a:gd name="connsiteY4" fmla="*/ 451439 h 748272"/>
                <a:gd name="connsiteX5" fmla="*/ 533400 w 534219"/>
                <a:gd name="connsiteY5" fmla="*/ 2705 h 748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34219" h="748272">
                  <a:moveTo>
                    <a:pt x="533400" y="2705"/>
                  </a:moveTo>
                  <a:cubicBezTo>
                    <a:pt x="550333" y="-27634"/>
                    <a:pt x="299861" y="205905"/>
                    <a:pt x="232833" y="269405"/>
                  </a:cubicBezTo>
                  <a:cubicBezTo>
                    <a:pt x="165805" y="332905"/>
                    <a:pt x="170038" y="303977"/>
                    <a:pt x="131233" y="383705"/>
                  </a:cubicBezTo>
                  <a:cubicBezTo>
                    <a:pt x="92427" y="463433"/>
                    <a:pt x="0" y="736483"/>
                    <a:pt x="0" y="747772"/>
                  </a:cubicBezTo>
                  <a:cubicBezTo>
                    <a:pt x="0" y="759061"/>
                    <a:pt x="40922" y="577028"/>
                    <a:pt x="131233" y="451439"/>
                  </a:cubicBezTo>
                  <a:cubicBezTo>
                    <a:pt x="221544" y="325850"/>
                    <a:pt x="516467" y="33044"/>
                    <a:pt x="533400" y="270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35" name="フリーフォーム: 図形 2134">
              <a:extLst>
                <a:ext uri="{FF2B5EF4-FFF2-40B4-BE49-F238E27FC236}">
                  <a16:creationId xmlns:a16="http://schemas.microsoft.com/office/drawing/2014/main" id="{AD51445C-9167-4261-A010-9CAD80EF25F7}"/>
                </a:ext>
              </a:extLst>
            </p:cNvPr>
            <p:cNvSpPr/>
            <p:nvPr/>
          </p:nvSpPr>
          <p:spPr>
            <a:xfrm>
              <a:off x="1558047" y="5655418"/>
              <a:ext cx="165279" cy="1235471"/>
            </a:xfrm>
            <a:custGeom>
              <a:avLst/>
              <a:gdLst>
                <a:gd name="connsiteX0" fmla="*/ 76020 w 165279"/>
                <a:gd name="connsiteY0" fmla="*/ 38415 h 1235471"/>
                <a:gd name="connsiteX1" fmla="*/ 50620 w 165279"/>
                <a:gd name="connsiteY1" fmla="*/ 84982 h 1235471"/>
                <a:gd name="connsiteX2" fmla="*/ 4053 w 165279"/>
                <a:gd name="connsiteY2" fmla="*/ 419415 h 1235471"/>
                <a:gd name="connsiteX3" fmla="*/ 164920 w 165279"/>
                <a:gd name="connsiteY3" fmla="*/ 1227982 h 1235471"/>
                <a:gd name="connsiteX4" fmla="*/ 46386 w 165279"/>
                <a:gd name="connsiteY4" fmla="*/ 808882 h 1235471"/>
                <a:gd name="connsiteX5" fmla="*/ 4053 w 165279"/>
                <a:gd name="connsiteY5" fmla="*/ 576049 h 1235471"/>
                <a:gd name="connsiteX6" fmla="*/ 76020 w 165279"/>
                <a:gd name="connsiteY6" fmla="*/ 38415 h 1235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5279" h="1235471">
                  <a:moveTo>
                    <a:pt x="76020" y="38415"/>
                  </a:moveTo>
                  <a:cubicBezTo>
                    <a:pt x="83781" y="-43430"/>
                    <a:pt x="62614" y="21482"/>
                    <a:pt x="50620" y="84982"/>
                  </a:cubicBezTo>
                  <a:cubicBezTo>
                    <a:pt x="38625" y="148482"/>
                    <a:pt x="-14997" y="228915"/>
                    <a:pt x="4053" y="419415"/>
                  </a:cubicBezTo>
                  <a:cubicBezTo>
                    <a:pt x="23103" y="609915"/>
                    <a:pt x="157865" y="1163071"/>
                    <a:pt x="164920" y="1227982"/>
                  </a:cubicBezTo>
                  <a:cubicBezTo>
                    <a:pt x="171975" y="1292893"/>
                    <a:pt x="73197" y="917537"/>
                    <a:pt x="46386" y="808882"/>
                  </a:cubicBezTo>
                  <a:cubicBezTo>
                    <a:pt x="19575" y="700227"/>
                    <a:pt x="1936" y="712221"/>
                    <a:pt x="4053" y="576049"/>
                  </a:cubicBezTo>
                  <a:cubicBezTo>
                    <a:pt x="6170" y="439877"/>
                    <a:pt x="68259" y="120260"/>
                    <a:pt x="76020" y="384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36" name="フリーフォーム: 図形 2135">
              <a:extLst>
                <a:ext uri="{FF2B5EF4-FFF2-40B4-BE49-F238E27FC236}">
                  <a16:creationId xmlns:a16="http://schemas.microsoft.com/office/drawing/2014/main" id="{9F380325-00FC-423F-9ADC-17AF51A51B8A}"/>
                </a:ext>
              </a:extLst>
            </p:cNvPr>
            <p:cNvSpPr/>
            <p:nvPr/>
          </p:nvSpPr>
          <p:spPr>
            <a:xfrm>
              <a:off x="4955230" y="6687977"/>
              <a:ext cx="547073" cy="3195119"/>
            </a:xfrm>
            <a:custGeom>
              <a:avLst/>
              <a:gdLst>
                <a:gd name="connsiteX0" fmla="*/ 35870 w 547073"/>
                <a:gd name="connsiteY0" fmla="*/ 119223 h 3195119"/>
                <a:gd name="connsiteX1" fmla="*/ 54920 w 547073"/>
                <a:gd name="connsiteY1" fmla="*/ 265273 h 3195119"/>
                <a:gd name="connsiteX2" fmla="*/ 429570 w 547073"/>
                <a:gd name="connsiteY2" fmla="*/ 1617823 h 3195119"/>
                <a:gd name="connsiteX3" fmla="*/ 531170 w 547073"/>
                <a:gd name="connsiteY3" fmla="*/ 2151223 h 3195119"/>
                <a:gd name="connsiteX4" fmla="*/ 518470 w 547073"/>
                <a:gd name="connsiteY4" fmla="*/ 2475073 h 3195119"/>
                <a:gd name="connsiteX5" fmla="*/ 264470 w 547073"/>
                <a:gd name="connsiteY5" fmla="*/ 3192623 h 3195119"/>
                <a:gd name="connsiteX6" fmla="*/ 486720 w 547073"/>
                <a:gd name="connsiteY6" fmla="*/ 2202023 h 3195119"/>
                <a:gd name="connsiteX7" fmla="*/ 378770 w 547073"/>
                <a:gd name="connsiteY7" fmla="*/ 1624173 h 3195119"/>
                <a:gd name="connsiteX8" fmla="*/ 35870 w 547073"/>
                <a:gd name="connsiteY8" fmla="*/ 119223 h 3195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47073" h="3195119">
                  <a:moveTo>
                    <a:pt x="35870" y="119223"/>
                  </a:moveTo>
                  <a:cubicBezTo>
                    <a:pt x="-18105" y="-107260"/>
                    <a:pt x="-10697" y="15506"/>
                    <a:pt x="54920" y="265273"/>
                  </a:cubicBezTo>
                  <a:cubicBezTo>
                    <a:pt x="120537" y="515040"/>
                    <a:pt x="350195" y="1303498"/>
                    <a:pt x="429570" y="1617823"/>
                  </a:cubicBezTo>
                  <a:cubicBezTo>
                    <a:pt x="508945" y="1932148"/>
                    <a:pt x="516353" y="2008348"/>
                    <a:pt x="531170" y="2151223"/>
                  </a:cubicBezTo>
                  <a:cubicBezTo>
                    <a:pt x="545987" y="2294098"/>
                    <a:pt x="562920" y="2301506"/>
                    <a:pt x="518470" y="2475073"/>
                  </a:cubicBezTo>
                  <a:cubicBezTo>
                    <a:pt x="474020" y="2648640"/>
                    <a:pt x="269762" y="3238131"/>
                    <a:pt x="264470" y="3192623"/>
                  </a:cubicBezTo>
                  <a:cubicBezTo>
                    <a:pt x="259178" y="3147115"/>
                    <a:pt x="467670" y="2463431"/>
                    <a:pt x="486720" y="2202023"/>
                  </a:cubicBezTo>
                  <a:cubicBezTo>
                    <a:pt x="505770" y="1940615"/>
                    <a:pt x="454970" y="1973423"/>
                    <a:pt x="378770" y="1624173"/>
                  </a:cubicBezTo>
                  <a:cubicBezTo>
                    <a:pt x="302570" y="1274923"/>
                    <a:pt x="89845" y="345706"/>
                    <a:pt x="35870" y="1192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37" name="フリーフォーム: 図形 2136">
              <a:extLst>
                <a:ext uri="{FF2B5EF4-FFF2-40B4-BE49-F238E27FC236}">
                  <a16:creationId xmlns:a16="http://schemas.microsoft.com/office/drawing/2014/main" id="{CF18F1EE-AC6A-4B3D-A908-235B9AC74D89}"/>
                </a:ext>
              </a:extLst>
            </p:cNvPr>
            <p:cNvSpPr/>
            <p:nvPr/>
          </p:nvSpPr>
          <p:spPr>
            <a:xfrm>
              <a:off x="1689772" y="6963677"/>
              <a:ext cx="314477" cy="1647281"/>
            </a:xfrm>
            <a:custGeom>
              <a:avLst/>
              <a:gdLst>
                <a:gd name="connsiteX0" fmla="*/ 1868 w 314477"/>
                <a:gd name="connsiteY0" fmla="*/ 1003 h 1647281"/>
                <a:gd name="connsiteX1" fmla="*/ 169508 w 314477"/>
                <a:gd name="connsiteY1" fmla="*/ 620763 h 1647281"/>
                <a:gd name="connsiteX2" fmla="*/ 296508 w 314477"/>
                <a:gd name="connsiteY2" fmla="*/ 1621523 h 1647281"/>
                <a:gd name="connsiteX3" fmla="*/ 306668 w 314477"/>
                <a:gd name="connsiteY3" fmla="*/ 1301483 h 1647281"/>
                <a:gd name="connsiteX4" fmla="*/ 286348 w 314477"/>
                <a:gd name="connsiteY4" fmla="*/ 757923 h 1647281"/>
                <a:gd name="connsiteX5" fmla="*/ 1868 w 314477"/>
                <a:gd name="connsiteY5" fmla="*/ 1003 h 1647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4477" h="1647281">
                  <a:moveTo>
                    <a:pt x="1868" y="1003"/>
                  </a:moveTo>
                  <a:cubicBezTo>
                    <a:pt x="-17605" y="-21857"/>
                    <a:pt x="120401" y="350676"/>
                    <a:pt x="169508" y="620763"/>
                  </a:cubicBezTo>
                  <a:cubicBezTo>
                    <a:pt x="218615" y="890850"/>
                    <a:pt x="273648" y="1508070"/>
                    <a:pt x="296508" y="1621523"/>
                  </a:cubicBezTo>
                  <a:cubicBezTo>
                    <a:pt x="319368" y="1734976"/>
                    <a:pt x="308361" y="1445416"/>
                    <a:pt x="306668" y="1301483"/>
                  </a:cubicBezTo>
                  <a:cubicBezTo>
                    <a:pt x="304975" y="1157550"/>
                    <a:pt x="335455" y="971283"/>
                    <a:pt x="286348" y="757923"/>
                  </a:cubicBezTo>
                  <a:cubicBezTo>
                    <a:pt x="237241" y="544563"/>
                    <a:pt x="21341" y="23863"/>
                    <a:pt x="1868" y="100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38" name="フリーフォーム: 図形 2137">
              <a:extLst>
                <a:ext uri="{FF2B5EF4-FFF2-40B4-BE49-F238E27FC236}">
                  <a16:creationId xmlns:a16="http://schemas.microsoft.com/office/drawing/2014/main" id="{F62F042D-36DF-41FA-8F01-6168D925C09F}"/>
                </a:ext>
              </a:extLst>
            </p:cNvPr>
            <p:cNvSpPr/>
            <p:nvPr/>
          </p:nvSpPr>
          <p:spPr>
            <a:xfrm>
              <a:off x="3438900" y="7043283"/>
              <a:ext cx="973118" cy="2096462"/>
            </a:xfrm>
            <a:custGeom>
              <a:avLst/>
              <a:gdLst>
                <a:gd name="connsiteX0" fmla="*/ 260 w 973118"/>
                <a:gd name="connsiteY0" fmla="*/ 2677 h 2096462"/>
                <a:gd name="connsiteX1" fmla="*/ 198380 w 973118"/>
                <a:gd name="connsiteY1" fmla="*/ 754517 h 2096462"/>
                <a:gd name="connsiteX2" fmla="*/ 467620 w 973118"/>
                <a:gd name="connsiteY2" fmla="*/ 1353957 h 2096462"/>
                <a:gd name="connsiteX3" fmla="*/ 960380 w 973118"/>
                <a:gd name="connsiteY3" fmla="*/ 2075317 h 2096462"/>
                <a:gd name="connsiteX4" fmla="*/ 777500 w 973118"/>
                <a:gd name="connsiteY4" fmla="*/ 1826397 h 2096462"/>
                <a:gd name="connsiteX5" fmla="*/ 239020 w 973118"/>
                <a:gd name="connsiteY5" fmla="*/ 1033917 h 2096462"/>
                <a:gd name="connsiteX6" fmla="*/ 260 w 973118"/>
                <a:gd name="connsiteY6" fmla="*/ 2677 h 2096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73118" h="2096462">
                  <a:moveTo>
                    <a:pt x="260" y="2677"/>
                  </a:moveTo>
                  <a:cubicBezTo>
                    <a:pt x="-6513" y="-43890"/>
                    <a:pt x="120487" y="529304"/>
                    <a:pt x="198380" y="754517"/>
                  </a:cubicBezTo>
                  <a:cubicBezTo>
                    <a:pt x="276273" y="979730"/>
                    <a:pt x="340620" y="1133824"/>
                    <a:pt x="467620" y="1353957"/>
                  </a:cubicBezTo>
                  <a:cubicBezTo>
                    <a:pt x="594620" y="1574090"/>
                    <a:pt x="908733" y="1996577"/>
                    <a:pt x="960380" y="2075317"/>
                  </a:cubicBezTo>
                  <a:cubicBezTo>
                    <a:pt x="1012027" y="2154057"/>
                    <a:pt x="897727" y="1999964"/>
                    <a:pt x="777500" y="1826397"/>
                  </a:cubicBezTo>
                  <a:cubicBezTo>
                    <a:pt x="657273" y="1652830"/>
                    <a:pt x="367713" y="1340410"/>
                    <a:pt x="239020" y="1033917"/>
                  </a:cubicBezTo>
                  <a:cubicBezTo>
                    <a:pt x="110327" y="727424"/>
                    <a:pt x="7033" y="49244"/>
                    <a:pt x="260" y="26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39" name="フリーフォーム: 図形 2138">
              <a:extLst>
                <a:ext uri="{FF2B5EF4-FFF2-40B4-BE49-F238E27FC236}">
                  <a16:creationId xmlns:a16="http://schemas.microsoft.com/office/drawing/2014/main" id="{76A381D2-02FA-41AB-88AB-874D99A5A533}"/>
                </a:ext>
              </a:extLst>
            </p:cNvPr>
            <p:cNvSpPr/>
            <p:nvPr/>
          </p:nvSpPr>
          <p:spPr>
            <a:xfrm>
              <a:off x="7089012" y="7303909"/>
              <a:ext cx="675560" cy="3566084"/>
            </a:xfrm>
            <a:custGeom>
              <a:avLst/>
              <a:gdLst>
                <a:gd name="connsiteX0" fmla="*/ 657988 w 675560"/>
                <a:gd name="connsiteY0" fmla="*/ 163691 h 3566084"/>
                <a:gd name="connsiteX1" fmla="*/ 573321 w 675560"/>
                <a:gd name="connsiteY1" fmla="*/ 595491 h 3566084"/>
                <a:gd name="connsiteX2" fmla="*/ 387055 w 675560"/>
                <a:gd name="connsiteY2" fmla="*/ 1450624 h 3566084"/>
                <a:gd name="connsiteX3" fmla="*/ 175388 w 675560"/>
                <a:gd name="connsiteY3" fmla="*/ 2094091 h 3566084"/>
                <a:gd name="connsiteX4" fmla="*/ 39921 w 675560"/>
                <a:gd name="connsiteY4" fmla="*/ 3508024 h 3566084"/>
                <a:gd name="connsiteX5" fmla="*/ 14521 w 675560"/>
                <a:gd name="connsiteY5" fmla="*/ 3118558 h 3566084"/>
                <a:gd name="connsiteX6" fmla="*/ 243121 w 675560"/>
                <a:gd name="connsiteY6" fmla="*/ 1518358 h 3566084"/>
                <a:gd name="connsiteX7" fmla="*/ 632588 w 675560"/>
                <a:gd name="connsiteY7" fmla="*/ 104424 h 3566084"/>
                <a:gd name="connsiteX8" fmla="*/ 657988 w 675560"/>
                <a:gd name="connsiteY8" fmla="*/ 163691 h 3566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75560" h="3566084">
                  <a:moveTo>
                    <a:pt x="657988" y="163691"/>
                  </a:moveTo>
                  <a:cubicBezTo>
                    <a:pt x="648110" y="245536"/>
                    <a:pt x="618476" y="381002"/>
                    <a:pt x="573321" y="595491"/>
                  </a:cubicBezTo>
                  <a:cubicBezTo>
                    <a:pt x="528166" y="809980"/>
                    <a:pt x="453377" y="1200857"/>
                    <a:pt x="387055" y="1450624"/>
                  </a:cubicBezTo>
                  <a:cubicBezTo>
                    <a:pt x="320733" y="1700391"/>
                    <a:pt x="233244" y="1751191"/>
                    <a:pt x="175388" y="2094091"/>
                  </a:cubicBezTo>
                  <a:cubicBezTo>
                    <a:pt x="117532" y="2436991"/>
                    <a:pt x="66732" y="3337280"/>
                    <a:pt x="39921" y="3508024"/>
                  </a:cubicBezTo>
                  <a:cubicBezTo>
                    <a:pt x="13110" y="3678769"/>
                    <a:pt x="-19346" y="3450169"/>
                    <a:pt x="14521" y="3118558"/>
                  </a:cubicBezTo>
                  <a:cubicBezTo>
                    <a:pt x="48388" y="2786947"/>
                    <a:pt x="140110" y="2020714"/>
                    <a:pt x="243121" y="1518358"/>
                  </a:cubicBezTo>
                  <a:cubicBezTo>
                    <a:pt x="346132" y="1016002"/>
                    <a:pt x="562032" y="333024"/>
                    <a:pt x="632588" y="104424"/>
                  </a:cubicBezTo>
                  <a:cubicBezTo>
                    <a:pt x="703144" y="-124176"/>
                    <a:pt x="667866" y="81846"/>
                    <a:pt x="657988" y="16369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40" name="フリーフォーム: 図形 2139">
              <a:extLst>
                <a:ext uri="{FF2B5EF4-FFF2-40B4-BE49-F238E27FC236}">
                  <a16:creationId xmlns:a16="http://schemas.microsoft.com/office/drawing/2014/main" id="{9CC4DE5A-6350-43DA-BCA5-8332F3F0744D}"/>
                </a:ext>
              </a:extLst>
            </p:cNvPr>
            <p:cNvSpPr/>
            <p:nvPr/>
          </p:nvSpPr>
          <p:spPr>
            <a:xfrm>
              <a:off x="5554648" y="7179732"/>
              <a:ext cx="888816" cy="3556075"/>
            </a:xfrm>
            <a:custGeom>
              <a:avLst/>
              <a:gdLst>
                <a:gd name="connsiteX0" fmla="*/ 888485 w 888816"/>
                <a:gd name="connsiteY0" fmla="*/ 1 h 3556075"/>
                <a:gd name="connsiteX1" fmla="*/ 228085 w 888816"/>
                <a:gd name="connsiteY1" fmla="*/ 1642535 h 3556075"/>
                <a:gd name="connsiteX2" fmla="*/ 41819 w 888816"/>
                <a:gd name="connsiteY2" fmla="*/ 2269068 h 3556075"/>
                <a:gd name="connsiteX3" fmla="*/ 16419 w 888816"/>
                <a:gd name="connsiteY3" fmla="*/ 3556001 h 3556075"/>
                <a:gd name="connsiteX4" fmla="*/ 7952 w 888816"/>
                <a:gd name="connsiteY4" fmla="*/ 2209801 h 3556075"/>
                <a:gd name="connsiteX5" fmla="*/ 134952 w 888816"/>
                <a:gd name="connsiteY5" fmla="*/ 1651001 h 3556075"/>
                <a:gd name="connsiteX6" fmla="*/ 888485 w 888816"/>
                <a:gd name="connsiteY6" fmla="*/ 1 h 3556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88816" h="3556075">
                  <a:moveTo>
                    <a:pt x="888485" y="1"/>
                  </a:moveTo>
                  <a:cubicBezTo>
                    <a:pt x="904007" y="-1410"/>
                    <a:pt x="369196" y="1264357"/>
                    <a:pt x="228085" y="1642535"/>
                  </a:cubicBezTo>
                  <a:cubicBezTo>
                    <a:pt x="86974" y="2020713"/>
                    <a:pt x="77097" y="1950157"/>
                    <a:pt x="41819" y="2269068"/>
                  </a:cubicBezTo>
                  <a:cubicBezTo>
                    <a:pt x="6541" y="2587979"/>
                    <a:pt x="22063" y="3565879"/>
                    <a:pt x="16419" y="3556001"/>
                  </a:cubicBezTo>
                  <a:cubicBezTo>
                    <a:pt x="10774" y="3546123"/>
                    <a:pt x="-11803" y="2527301"/>
                    <a:pt x="7952" y="2209801"/>
                  </a:cubicBezTo>
                  <a:cubicBezTo>
                    <a:pt x="27707" y="1892301"/>
                    <a:pt x="-14626" y="2019301"/>
                    <a:pt x="134952" y="1651001"/>
                  </a:cubicBezTo>
                  <a:cubicBezTo>
                    <a:pt x="284530" y="1282701"/>
                    <a:pt x="872963" y="1412"/>
                    <a:pt x="888485" y="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41" name="フリーフォーム: 図形 2140">
              <a:extLst>
                <a:ext uri="{FF2B5EF4-FFF2-40B4-BE49-F238E27FC236}">
                  <a16:creationId xmlns:a16="http://schemas.microsoft.com/office/drawing/2014/main" id="{0D8C31EB-A23E-4C84-8186-0B472CC3476D}"/>
                </a:ext>
              </a:extLst>
            </p:cNvPr>
            <p:cNvSpPr/>
            <p:nvPr/>
          </p:nvSpPr>
          <p:spPr>
            <a:xfrm>
              <a:off x="4255456" y="6716269"/>
              <a:ext cx="573851" cy="2480230"/>
            </a:xfrm>
            <a:custGeom>
              <a:avLst/>
              <a:gdLst>
                <a:gd name="connsiteX0" fmla="*/ 1584 w 573851"/>
                <a:gd name="connsiteY0" fmla="*/ 4571 h 2480230"/>
                <a:gd name="connsiteX1" fmla="*/ 311464 w 573851"/>
                <a:gd name="connsiteY1" fmla="*/ 1056131 h 2480230"/>
                <a:gd name="connsiteX2" fmla="*/ 509584 w 573851"/>
                <a:gd name="connsiteY2" fmla="*/ 1965451 h 2480230"/>
                <a:gd name="connsiteX3" fmla="*/ 357184 w 573851"/>
                <a:gd name="connsiteY3" fmla="*/ 2478531 h 2480230"/>
                <a:gd name="connsiteX4" fmla="*/ 570544 w 573851"/>
                <a:gd name="connsiteY4" fmla="*/ 2107691 h 2480230"/>
                <a:gd name="connsiteX5" fmla="*/ 453704 w 573851"/>
                <a:gd name="connsiteY5" fmla="*/ 1487931 h 2480230"/>
                <a:gd name="connsiteX6" fmla="*/ 1584 w 573851"/>
                <a:gd name="connsiteY6" fmla="*/ 4571 h 2480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73851" h="2480230">
                  <a:moveTo>
                    <a:pt x="1584" y="4571"/>
                  </a:moveTo>
                  <a:cubicBezTo>
                    <a:pt x="-22123" y="-67396"/>
                    <a:pt x="226797" y="729318"/>
                    <a:pt x="311464" y="1056131"/>
                  </a:cubicBezTo>
                  <a:cubicBezTo>
                    <a:pt x="396131" y="1382944"/>
                    <a:pt x="501964" y="1728385"/>
                    <a:pt x="509584" y="1965451"/>
                  </a:cubicBezTo>
                  <a:cubicBezTo>
                    <a:pt x="517204" y="2202517"/>
                    <a:pt x="347024" y="2454824"/>
                    <a:pt x="357184" y="2478531"/>
                  </a:cubicBezTo>
                  <a:cubicBezTo>
                    <a:pt x="367344" y="2502238"/>
                    <a:pt x="554457" y="2272791"/>
                    <a:pt x="570544" y="2107691"/>
                  </a:cubicBezTo>
                  <a:cubicBezTo>
                    <a:pt x="586631" y="1942591"/>
                    <a:pt x="543451" y="1837604"/>
                    <a:pt x="453704" y="1487931"/>
                  </a:cubicBezTo>
                  <a:cubicBezTo>
                    <a:pt x="363957" y="1138258"/>
                    <a:pt x="25291" y="76538"/>
                    <a:pt x="1584" y="45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42" name="フリーフォーム: 図形 2141">
              <a:extLst>
                <a:ext uri="{FF2B5EF4-FFF2-40B4-BE49-F238E27FC236}">
                  <a16:creationId xmlns:a16="http://schemas.microsoft.com/office/drawing/2014/main" id="{E69E2B26-DE59-4A71-8DC6-C3AF840D483C}"/>
                </a:ext>
              </a:extLst>
            </p:cNvPr>
            <p:cNvSpPr/>
            <p:nvPr/>
          </p:nvSpPr>
          <p:spPr>
            <a:xfrm>
              <a:off x="1998029" y="5013283"/>
              <a:ext cx="645786" cy="138737"/>
            </a:xfrm>
            <a:custGeom>
              <a:avLst/>
              <a:gdLst>
                <a:gd name="connsiteX0" fmla="*/ 104 w 645786"/>
                <a:gd name="connsiteY0" fmla="*/ 138684 h 138737"/>
                <a:gd name="connsiteX1" fmla="*/ 222354 w 645786"/>
                <a:gd name="connsiteY1" fmla="*/ 5334 h 138737"/>
                <a:gd name="connsiteX2" fmla="*/ 336654 w 645786"/>
                <a:gd name="connsiteY2" fmla="*/ 24384 h 138737"/>
                <a:gd name="connsiteX3" fmla="*/ 643571 w 645786"/>
                <a:gd name="connsiteY3" fmla="*/ 77300 h 138737"/>
                <a:gd name="connsiteX4" fmla="*/ 463654 w 645786"/>
                <a:gd name="connsiteY4" fmla="*/ 56134 h 138737"/>
                <a:gd name="connsiteX5" fmla="*/ 251988 w 645786"/>
                <a:gd name="connsiteY5" fmla="*/ 22267 h 138737"/>
                <a:gd name="connsiteX6" fmla="*/ 104 w 645786"/>
                <a:gd name="connsiteY6" fmla="*/ 138684 h 138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45786" h="138737">
                  <a:moveTo>
                    <a:pt x="104" y="138684"/>
                  </a:moveTo>
                  <a:cubicBezTo>
                    <a:pt x="-4835" y="135862"/>
                    <a:pt x="166262" y="24384"/>
                    <a:pt x="222354" y="5334"/>
                  </a:cubicBezTo>
                  <a:cubicBezTo>
                    <a:pt x="278446" y="-13716"/>
                    <a:pt x="336654" y="24384"/>
                    <a:pt x="336654" y="24384"/>
                  </a:cubicBezTo>
                  <a:lnTo>
                    <a:pt x="643571" y="77300"/>
                  </a:lnTo>
                  <a:cubicBezTo>
                    <a:pt x="664737" y="82592"/>
                    <a:pt x="528918" y="65306"/>
                    <a:pt x="463654" y="56134"/>
                  </a:cubicBezTo>
                  <a:cubicBezTo>
                    <a:pt x="398390" y="46962"/>
                    <a:pt x="323955" y="12037"/>
                    <a:pt x="251988" y="22267"/>
                  </a:cubicBezTo>
                  <a:cubicBezTo>
                    <a:pt x="180021" y="32497"/>
                    <a:pt x="5043" y="141506"/>
                    <a:pt x="104" y="13868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43" name="フリーフォーム: 図形 2142">
              <a:extLst>
                <a:ext uri="{FF2B5EF4-FFF2-40B4-BE49-F238E27FC236}">
                  <a16:creationId xmlns:a16="http://schemas.microsoft.com/office/drawing/2014/main" id="{1ACCEDBD-5F5B-4E6B-93D3-ACE2DB4101BC}"/>
                </a:ext>
              </a:extLst>
            </p:cNvPr>
            <p:cNvSpPr/>
            <p:nvPr/>
          </p:nvSpPr>
          <p:spPr>
            <a:xfrm>
              <a:off x="2242113" y="4987355"/>
              <a:ext cx="770917" cy="582206"/>
            </a:xfrm>
            <a:custGeom>
              <a:avLst/>
              <a:gdLst>
                <a:gd name="connsiteX0" fmla="*/ 20604 w 770917"/>
                <a:gd name="connsiteY0" fmla="*/ 3745 h 582206"/>
                <a:gd name="connsiteX1" fmla="*/ 69287 w 770917"/>
                <a:gd name="connsiteY1" fmla="*/ 18562 h 582206"/>
                <a:gd name="connsiteX2" fmla="*/ 427004 w 770917"/>
                <a:gd name="connsiteY2" fmla="*/ 103228 h 582206"/>
                <a:gd name="connsiteX3" fmla="*/ 543420 w 770917"/>
                <a:gd name="connsiteY3" fmla="*/ 190012 h 582206"/>
                <a:gd name="connsiteX4" fmla="*/ 761437 w 770917"/>
                <a:gd name="connsiteY4" fmla="*/ 568895 h 582206"/>
                <a:gd name="connsiteX5" fmla="*/ 723337 w 770917"/>
                <a:gd name="connsiteY5" fmla="*/ 482112 h 582206"/>
                <a:gd name="connsiteX6" fmla="*/ 647137 w 770917"/>
                <a:gd name="connsiteY6" fmla="*/ 342412 h 582206"/>
                <a:gd name="connsiteX7" fmla="*/ 467220 w 770917"/>
                <a:gd name="connsiteY7" fmla="*/ 101112 h 582206"/>
                <a:gd name="connsiteX8" fmla="*/ 20604 w 770917"/>
                <a:gd name="connsiteY8" fmla="*/ 3745 h 582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70917" h="582206">
                  <a:moveTo>
                    <a:pt x="20604" y="3745"/>
                  </a:moveTo>
                  <a:cubicBezTo>
                    <a:pt x="-45718" y="-10013"/>
                    <a:pt x="69287" y="18562"/>
                    <a:pt x="69287" y="18562"/>
                  </a:cubicBezTo>
                  <a:cubicBezTo>
                    <a:pt x="137020" y="35143"/>
                    <a:pt x="347982" y="74653"/>
                    <a:pt x="427004" y="103228"/>
                  </a:cubicBezTo>
                  <a:cubicBezTo>
                    <a:pt x="506026" y="131803"/>
                    <a:pt x="487681" y="112401"/>
                    <a:pt x="543420" y="190012"/>
                  </a:cubicBezTo>
                  <a:cubicBezTo>
                    <a:pt x="599159" y="267623"/>
                    <a:pt x="731451" y="520212"/>
                    <a:pt x="761437" y="568895"/>
                  </a:cubicBezTo>
                  <a:cubicBezTo>
                    <a:pt x="791423" y="617578"/>
                    <a:pt x="742387" y="519859"/>
                    <a:pt x="723337" y="482112"/>
                  </a:cubicBezTo>
                  <a:cubicBezTo>
                    <a:pt x="704287" y="444365"/>
                    <a:pt x="689823" y="405912"/>
                    <a:pt x="647137" y="342412"/>
                  </a:cubicBezTo>
                  <a:cubicBezTo>
                    <a:pt x="604451" y="278912"/>
                    <a:pt x="570231" y="155793"/>
                    <a:pt x="467220" y="101112"/>
                  </a:cubicBezTo>
                  <a:cubicBezTo>
                    <a:pt x="364209" y="46431"/>
                    <a:pt x="86926" y="17503"/>
                    <a:pt x="20604" y="37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44" name="フリーフォーム: 図形 2143">
              <a:extLst>
                <a:ext uri="{FF2B5EF4-FFF2-40B4-BE49-F238E27FC236}">
                  <a16:creationId xmlns:a16="http://schemas.microsoft.com/office/drawing/2014/main" id="{6B5808CC-8570-4B22-B1EE-86683C2A9CAF}"/>
                </a:ext>
              </a:extLst>
            </p:cNvPr>
            <p:cNvSpPr/>
            <p:nvPr/>
          </p:nvSpPr>
          <p:spPr>
            <a:xfrm>
              <a:off x="2655840" y="5115341"/>
              <a:ext cx="317513" cy="379247"/>
            </a:xfrm>
            <a:custGeom>
              <a:avLst/>
              <a:gdLst>
                <a:gd name="connsiteX0" fmla="*/ 577 w 317513"/>
                <a:gd name="connsiteY0" fmla="*/ 642 h 379247"/>
                <a:gd name="connsiteX1" fmla="*/ 127577 w 317513"/>
                <a:gd name="connsiteY1" fmla="*/ 87426 h 379247"/>
                <a:gd name="connsiteX2" fmla="*/ 315960 w 317513"/>
                <a:gd name="connsiteY2" fmla="*/ 377409 h 379247"/>
                <a:gd name="connsiteX3" fmla="*/ 210127 w 317513"/>
                <a:gd name="connsiteY3" fmla="*/ 203842 h 379247"/>
                <a:gd name="connsiteX4" fmla="*/ 85243 w 317513"/>
                <a:gd name="connsiteY4" fmla="*/ 55676 h 379247"/>
                <a:gd name="connsiteX5" fmla="*/ 577 w 317513"/>
                <a:gd name="connsiteY5" fmla="*/ 642 h 379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7513" h="379247">
                  <a:moveTo>
                    <a:pt x="577" y="642"/>
                  </a:moveTo>
                  <a:cubicBezTo>
                    <a:pt x="7633" y="5934"/>
                    <a:pt x="75013" y="24632"/>
                    <a:pt x="127577" y="87426"/>
                  </a:cubicBezTo>
                  <a:cubicBezTo>
                    <a:pt x="180141" y="150220"/>
                    <a:pt x="302202" y="358006"/>
                    <a:pt x="315960" y="377409"/>
                  </a:cubicBezTo>
                  <a:cubicBezTo>
                    <a:pt x="329718" y="396812"/>
                    <a:pt x="248580" y="257464"/>
                    <a:pt x="210127" y="203842"/>
                  </a:cubicBezTo>
                  <a:cubicBezTo>
                    <a:pt x="171674" y="150220"/>
                    <a:pt x="117699" y="87779"/>
                    <a:pt x="85243" y="55676"/>
                  </a:cubicBezTo>
                  <a:cubicBezTo>
                    <a:pt x="52787" y="23573"/>
                    <a:pt x="-6479" y="-4650"/>
                    <a:pt x="577" y="6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45" name="フリーフォーム: 図形 2144">
              <a:extLst>
                <a:ext uri="{FF2B5EF4-FFF2-40B4-BE49-F238E27FC236}">
                  <a16:creationId xmlns:a16="http://schemas.microsoft.com/office/drawing/2014/main" id="{D8BE45A3-BC65-4784-80F0-6D9F7F0C9768}"/>
                </a:ext>
              </a:extLst>
            </p:cNvPr>
            <p:cNvSpPr/>
            <p:nvPr/>
          </p:nvSpPr>
          <p:spPr>
            <a:xfrm>
              <a:off x="6083082" y="4729155"/>
              <a:ext cx="188141" cy="184270"/>
            </a:xfrm>
            <a:custGeom>
              <a:avLst/>
              <a:gdLst>
                <a:gd name="connsiteX0" fmla="*/ 218 w 188141"/>
                <a:gd name="connsiteY0" fmla="*/ 8 h 184270"/>
                <a:gd name="connsiteX1" fmla="*/ 62131 w 188141"/>
                <a:gd name="connsiteY1" fmla="*/ 79383 h 184270"/>
                <a:gd name="connsiteX2" fmla="*/ 87531 w 188141"/>
                <a:gd name="connsiteY2" fmla="*/ 107958 h 184270"/>
                <a:gd name="connsiteX3" fmla="*/ 187543 w 188141"/>
                <a:gd name="connsiteY3" fmla="*/ 184158 h 184270"/>
                <a:gd name="connsiteX4" fmla="*/ 127218 w 188141"/>
                <a:gd name="connsiteY4" fmla="*/ 123833 h 184270"/>
                <a:gd name="connsiteX5" fmla="*/ 85943 w 188141"/>
                <a:gd name="connsiteY5" fmla="*/ 74620 h 184270"/>
                <a:gd name="connsiteX6" fmla="*/ 218 w 188141"/>
                <a:gd name="connsiteY6" fmla="*/ 8 h 184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41" h="184270">
                  <a:moveTo>
                    <a:pt x="218" y="8"/>
                  </a:moveTo>
                  <a:cubicBezTo>
                    <a:pt x="-3751" y="802"/>
                    <a:pt x="47579" y="61391"/>
                    <a:pt x="62131" y="79383"/>
                  </a:cubicBezTo>
                  <a:cubicBezTo>
                    <a:pt x="76683" y="97375"/>
                    <a:pt x="66629" y="90496"/>
                    <a:pt x="87531" y="107958"/>
                  </a:cubicBezTo>
                  <a:cubicBezTo>
                    <a:pt x="108433" y="125421"/>
                    <a:pt x="180929" y="181512"/>
                    <a:pt x="187543" y="184158"/>
                  </a:cubicBezTo>
                  <a:cubicBezTo>
                    <a:pt x="194158" y="186804"/>
                    <a:pt x="144151" y="142089"/>
                    <a:pt x="127218" y="123833"/>
                  </a:cubicBezTo>
                  <a:cubicBezTo>
                    <a:pt x="110285" y="105577"/>
                    <a:pt x="106580" y="94199"/>
                    <a:pt x="85943" y="74620"/>
                  </a:cubicBezTo>
                  <a:cubicBezTo>
                    <a:pt x="65306" y="55041"/>
                    <a:pt x="4187" y="-786"/>
                    <a:pt x="218" y="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46" name="フリーフォーム: 図形 2145">
              <a:extLst>
                <a:ext uri="{FF2B5EF4-FFF2-40B4-BE49-F238E27FC236}">
                  <a16:creationId xmlns:a16="http://schemas.microsoft.com/office/drawing/2014/main" id="{25D8F33A-0E8F-4663-8169-DF311AD9E63A}"/>
                </a:ext>
              </a:extLst>
            </p:cNvPr>
            <p:cNvSpPr/>
            <p:nvPr/>
          </p:nvSpPr>
          <p:spPr>
            <a:xfrm>
              <a:off x="5983203" y="4637739"/>
              <a:ext cx="112673" cy="131137"/>
            </a:xfrm>
            <a:custGeom>
              <a:avLst/>
              <a:gdLst>
                <a:gd name="connsiteX0" fmla="*/ 85 w 112673"/>
                <a:gd name="connsiteY0" fmla="*/ 936 h 131137"/>
                <a:gd name="connsiteX1" fmla="*/ 100097 w 112673"/>
                <a:gd name="connsiteY1" fmla="*/ 116824 h 131137"/>
                <a:gd name="connsiteX2" fmla="*/ 111210 w 112673"/>
                <a:gd name="connsiteY2" fmla="*/ 126349 h 131137"/>
                <a:gd name="connsiteX3" fmla="*/ 100097 w 112673"/>
                <a:gd name="connsiteY3" fmla="*/ 89836 h 131137"/>
                <a:gd name="connsiteX4" fmla="*/ 82635 w 112673"/>
                <a:gd name="connsiteY4" fmla="*/ 62849 h 131137"/>
                <a:gd name="connsiteX5" fmla="*/ 85 w 112673"/>
                <a:gd name="connsiteY5" fmla="*/ 936 h 131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673" h="131137">
                  <a:moveTo>
                    <a:pt x="85" y="936"/>
                  </a:moveTo>
                  <a:cubicBezTo>
                    <a:pt x="2995" y="9932"/>
                    <a:pt x="81576" y="95922"/>
                    <a:pt x="100097" y="116824"/>
                  </a:cubicBezTo>
                  <a:cubicBezTo>
                    <a:pt x="118618" y="137726"/>
                    <a:pt x="111210" y="130847"/>
                    <a:pt x="111210" y="126349"/>
                  </a:cubicBezTo>
                  <a:cubicBezTo>
                    <a:pt x="111210" y="121851"/>
                    <a:pt x="104860" y="100419"/>
                    <a:pt x="100097" y="89836"/>
                  </a:cubicBezTo>
                  <a:cubicBezTo>
                    <a:pt x="95335" y="79253"/>
                    <a:pt x="95599" y="75284"/>
                    <a:pt x="82635" y="62849"/>
                  </a:cubicBezTo>
                  <a:cubicBezTo>
                    <a:pt x="69671" y="50414"/>
                    <a:pt x="-2825" y="-8060"/>
                    <a:pt x="85" y="9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47" name="フリーフォーム: 図形 2146">
              <a:extLst>
                <a:ext uri="{FF2B5EF4-FFF2-40B4-BE49-F238E27FC236}">
                  <a16:creationId xmlns:a16="http://schemas.microsoft.com/office/drawing/2014/main" id="{E15E7234-3658-4E3C-8857-9BAE8CDFA71D}"/>
                </a:ext>
              </a:extLst>
            </p:cNvPr>
            <p:cNvSpPr/>
            <p:nvPr/>
          </p:nvSpPr>
          <p:spPr>
            <a:xfrm>
              <a:off x="5802782" y="4536668"/>
              <a:ext cx="355315" cy="311650"/>
            </a:xfrm>
            <a:custGeom>
              <a:avLst/>
              <a:gdLst>
                <a:gd name="connsiteX0" fmla="*/ 355131 w 355315"/>
                <a:gd name="connsiteY0" fmla="*/ 279807 h 311650"/>
                <a:gd name="connsiteX1" fmla="*/ 278931 w 355315"/>
                <a:gd name="connsiteY1" fmla="*/ 295682 h 311650"/>
                <a:gd name="connsiteX2" fmla="*/ 183681 w 355315"/>
                <a:gd name="connsiteY2" fmla="*/ 244882 h 311650"/>
                <a:gd name="connsiteX3" fmla="*/ 66206 w 355315"/>
                <a:gd name="connsiteY3" fmla="*/ 133757 h 311650"/>
                <a:gd name="connsiteX4" fmla="*/ 45568 w 355315"/>
                <a:gd name="connsiteY4" fmla="*/ 87720 h 311650"/>
                <a:gd name="connsiteX5" fmla="*/ 9056 w 355315"/>
                <a:gd name="connsiteY5" fmla="*/ 30570 h 311650"/>
                <a:gd name="connsiteX6" fmla="*/ 5881 w 355315"/>
                <a:gd name="connsiteY6" fmla="*/ 407 h 311650"/>
                <a:gd name="connsiteX7" fmla="*/ 5881 w 355315"/>
                <a:gd name="connsiteY7" fmla="*/ 51207 h 311650"/>
                <a:gd name="connsiteX8" fmla="*/ 83668 w 355315"/>
                <a:gd name="connsiteY8" fmla="*/ 151220 h 311650"/>
                <a:gd name="connsiteX9" fmla="*/ 151931 w 355315"/>
                <a:gd name="connsiteY9" fmla="*/ 229007 h 311650"/>
                <a:gd name="connsiteX10" fmla="*/ 258293 w 355315"/>
                <a:gd name="connsiteY10" fmla="*/ 302032 h 311650"/>
                <a:gd name="connsiteX11" fmla="*/ 299568 w 355315"/>
                <a:gd name="connsiteY11" fmla="*/ 309970 h 311650"/>
                <a:gd name="connsiteX12" fmla="*/ 355131 w 355315"/>
                <a:gd name="connsiteY12" fmla="*/ 279807 h 311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55315" h="311650">
                  <a:moveTo>
                    <a:pt x="355131" y="279807"/>
                  </a:moveTo>
                  <a:cubicBezTo>
                    <a:pt x="351691" y="277426"/>
                    <a:pt x="307506" y="301503"/>
                    <a:pt x="278931" y="295682"/>
                  </a:cubicBezTo>
                  <a:cubicBezTo>
                    <a:pt x="250356" y="289861"/>
                    <a:pt x="219135" y="271869"/>
                    <a:pt x="183681" y="244882"/>
                  </a:cubicBezTo>
                  <a:cubicBezTo>
                    <a:pt x="148227" y="217894"/>
                    <a:pt x="89225" y="159951"/>
                    <a:pt x="66206" y="133757"/>
                  </a:cubicBezTo>
                  <a:cubicBezTo>
                    <a:pt x="43187" y="107563"/>
                    <a:pt x="55093" y="104918"/>
                    <a:pt x="45568" y="87720"/>
                  </a:cubicBezTo>
                  <a:cubicBezTo>
                    <a:pt x="36043" y="70522"/>
                    <a:pt x="15670" y="45122"/>
                    <a:pt x="9056" y="30570"/>
                  </a:cubicBezTo>
                  <a:cubicBezTo>
                    <a:pt x="2442" y="16018"/>
                    <a:pt x="6410" y="-3032"/>
                    <a:pt x="5881" y="407"/>
                  </a:cubicBezTo>
                  <a:cubicBezTo>
                    <a:pt x="5352" y="3846"/>
                    <a:pt x="-7083" y="26072"/>
                    <a:pt x="5881" y="51207"/>
                  </a:cubicBezTo>
                  <a:cubicBezTo>
                    <a:pt x="18845" y="76342"/>
                    <a:pt x="59326" y="121587"/>
                    <a:pt x="83668" y="151220"/>
                  </a:cubicBezTo>
                  <a:cubicBezTo>
                    <a:pt x="108010" y="180853"/>
                    <a:pt x="122827" y="203872"/>
                    <a:pt x="151931" y="229007"/>
                  </a:cubicBezTo>
                  <a:cubicBezTo>
                    <a:pt x="181035" y="254142"/>
                    <a:pt x="233687" y="288538"/>
                    <a:pt x="258293" y="302032"/>
                  </a:cubicBezTo>
                  <a:cubicBezTo>
                    <a:pt x="282899" y="315526"/>
                    <a:pt x="286074" y="311293"/>
                    <a:pt x="299568" y="309970"/>
                  </a:cubicBezTo>
                  <a:cubicBezTo>
                    <a:pt x="313062" y="308647"/>
                    <a:pt x="358571" y="282188"/>
                    <a:pt x="355131" y="2798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51" name="フリーフォーム: 図形 2150">
              <a:extLst>
                <a:ext uri="{FF2B5EF4-FFF2-40B4-BE49-F238E27FC236}">
                  <a16:creationId xmlns:a16="http://schemas.microsoft.com/office/drawing/2014/main" id="{E99045EE-F783-4AB4-99B0-C559D71F8636}"/>
                </a:ext>
              </a:extLst>
            </p:cNvPr>
            <p:cNvSpPr/>
            <p:nvPr/>
          </p:nvSpPr>
          <p:spPr>
            <a:xfrm>
              <a:off x="5674016" y="4464076"/>
              <a:ext cx="568158" cy="565306"/>
            </a:xfrm>
            <a:custGeom>
              <a:avLst/>
              <a:gdLst>
                <a:gd name="connsiteX0" fmla="*/ 1297 w 568158"/>
                <a:gd name="connsiteY0" fmla="*/ 3149 h 565306"/>
                <a:gd name="connsiteX1" fmla="*/ 67972 w 568158"/>
                <a:gd name="connsiteY1" fmla="*/ 76174 h 565306"/>
                <a:gd name="connsiteX2" fmla="*/ 164809 w 568158"/>
                <a:gd name="connsiteY2" fmla="*/ 222224 h 565306"/>
                <a:gd name="connsiteX3" fmla="*/ 315622 w 568158"/>
                <a:gd name="connsiteY3" fmla="*/ 349224 h 565306"/>
                <a:gd name="connsiteX4" fmla="*/ 383884 w 568158"/>
                <a:gd name="connsiteY4" fmla="*/ 401612 h 565306"/>
                <a:gd name="connsiteX5" fmla="*/ 414047 w 568158"/>
                <a:gd name="connsiteY5" fmla="*/ 414312 h 565306"/>
                <a:gd name="connsiteX6" fmla="*/ 463259 w 568158"/>
                <a:gd name="connsiteY6" fmla="*/ 414312 h 565306"/>
                <a:gd name="connsiteX7" fmla="*/ 512472 w 568158"/>
                <a:gd name="connsiteY7" fmla="*/ 419074 h 565306"/>
                <a:gd name="connsiteX8" fmla="*/ 568034 w 568158"/>
                <a:gd name="connsiteY8" fmla="*/ 450824 h 565306"/>
                <a:gd name="connsiteX9" fmla="*/ 525172 w 568158"/>
                <a:gd name="connsiteY9" fmla="*/ 471462 h 565306"/>
                <a:gd name="connsiteX10" fmla="*/ 450559 w 568158"/>
                <a:gd name="connsiteY10" fmla="*/ 542899 h 565306"/>
                <a:gd name="connsiteX11" fmla="*/ 334672 w 568158"/>
                <a:gd name="connsiteY11" fmla="*/ 563537 h 565306"/>
                <a:gd name="connsiteX12" fmla="*/ 218784 w 568158"/>
                <a:gd name="connsiteY12" fmla="*/ 504799 h 565306"/>
                <a:gd name="connsiteX13" fmla="*/ 115597 w 568158"/>
                <a:gd name="connsiteY13" fmla="*/ 417487 h 565306"/>
                <a:gd name="connsiteX14" fmla="*/ 75909 w 568158"/>
                <a:gd name="connsiteY14" fmla="*/ 320649 h 565306"/>
                <a:gd name="connsiteX15" fmla="*/ 26697 w 568158"/>
                <a:gd name="connsiteY15" fmla="*/ 176187 h 565306"/>
                <a:gd name="connsiteX16" fmla="*/ 1297 w 568158"/>
                <a:gd name="connsiteY16" fmla="*/ 3149 h 565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68158" h="565306">
                  <a:moveTo>
                    <a:pt x="1297" y="3149"/>
                  </a:moveTo>
                  <a:cubicBezTo>
                    <a:pt x="8176" y="-13520"/>
                    <a:pt x="40720" y="39662"/>
                    <a:pt x="67972" y="76174"/>
                  </a:cubicBezTo>
                  <a:cubicBezTo>
                    <a:pt x="95224" y="112686"/>
                    <a:pt x="123534" y="176716"/>
                    <a:pt x="164809" y="222224"/>
                  </a:cubicBezTo>
                  <a:cubicBezTo>
                    <a:pt x="206084" y="267732"/>
                    <a:pt x="279110" y="319326"/>
                    <a:pt x="315622" y="349224"/>
                  </a:cubicBezTo>
                  <a:cubicBezTo>
                    <a:pt x="352134" y="379122"/>
                    <a:pt x="367480" y="390764"/>
                    <a:pt x="383884" y="401612"/>
                  </a:cubicBezTo>
                  <a:cubicBezTo>
                    <a:pt x="400288" y="412460"/>
                    <a:pt x="400818" y="412195"/>
                    <a:pt x="414047" y="414312"/>
                  </a:cubicBezTo>
                  <a:cubicBezTo>
                    <a:pt x="427276" y="416429"/>
                    <a:pt x="446855" y="413518"/>
                    <a:pt x="463259" y="414312"/>
                  </a:cubicBezTo>
                  <a:cubicBezTo>
                    <a:pt x="479663" y="415106"/>
                    <a:pt x="495010" y="412989"/>
                    <a:pt x="512472" y="419074"/>
                  </a:cubicBezTo>
                  <a:cubicBezTo>
                    <a:pt x="529935" y="425159"/>
                    <a:pt x="565917" y="442093"/>
                    <a:pt x="568034" y="450824"/>
                  </a:cubicBezTo>
                  <a:cubicBezTo>
                    <a:pt x="570151" y="459555"/>
                    <a:pt x="544751" y="456116"/>
                    <a:pt x="525172" y="471462"/>
                  </a:cubicBezTo>
                  <a:cubicBezTo>
                    <a:pt x="505593" y="486808"/>
                    <a:pt x="482309" y="527553"/>
                    <a:pt x="450559" y="542899"/>
                  </a:cubicBezTo>
                  <a:cubicBezTo>
                    <a:pt x="418809" y="558245"/>
                    <a:pt x="373301" y="569887"/>
                    <a:pt x="334672" y="563537"/>
                  </a:cubicBezTo>
                  <a:cubicBezTo>
                    <a:pt x="296043" y="557187"/>
                    <a:pt x="255297" y="529141"/>
                    <a:pt x="218784" y="504799"/>
                  </a:cubicBezTo>
                  <a:cubicBezTo>
                    <a:pt x="182272" y="480457"/>
                    <a:pt x="139409" y="448179"/>
                    <a:pt x="115597" y="417487"/>
                  </a:cubicBezTo>
                  <a:cubicBezTo>
                    <a:pt x="91785" y="386795"/>
                    <a:pt x="90726" y="360866"/>
                    <a:pt x="75909" y="320649"/>
                  </a:cubicBezTo>
                  <a:cubicBezTo>
                    <a:pt x="61092" y="280432"/>
                    <a:pt x="36751" y="224870"/>
                    <a:pt x="26697" y="176187"/>
                  </a:cubicBezTo>
                  <a:cubicBezTo>
                    <a:pt x="16643" y="127504"/>
                    <a:pt x="-5582" y="19818"/>
                    <a:pt x="1297" y="3149"/>
                  </a:cubicBez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52" name="フリーフォーム: 図形 2151">
              <a:extLst>
                <a:ext uri="{FF2B5EF4-FFF2-40B4-BE49-F238E27FC236}">
                  <a16:creationId xmlns:a16="http://schemas.microsoft.com/office/drawing/2014/main" id="{FBB699A9-13F6-43A3-A1B7-E5CC0474D06F}"/>
                </a:ext>
              </a:extLst>
            </p:cNvPr>
            <p:cNvSpPr/>
            <p:nvPr/>
          </p:nvSpPr>
          <p:spPr>
            <a:xfrm>
              <a:off x="5699093" y="4456113"/>
              <a:ext cx="604218" cy="473704"/>
            </a:xfrm>
            <a:custGeom>
              <a:avLst/>
              <a:gdLst>
                <a:gd name="connsiteX0" fmla="*/ 1620 w 604218"/>
                <a:gd name="connsiteY0" fmla="*/ 0 h 473704"/>
                <a:gd name="connsiteX1" fmla="*/ 308007 w 604218"/>
                <a:gd name="connsiteY1" fmla="*/ 125412 h 473704"/>
                <a:gd name="connsiteX2" fmla="*/ 420720 w 604218"/>
                <a:gd name="connsiteY2" fmla="*/ 176212 h 473704"/>
                <a:gd name="connsiteX3" fmla="*/ 493745 w 604218"/>
                <a:gd name="connsiteY3" fmla="*/ 273050 h 473704"/>
                <a:gd name="connsiteX4" fmla="*/ 593757 w 604218"/>
                <a:gd name="connsiteY4" fmla="*/ 330200 h 473704"/>
                <a:gd name="connsiteX5" fmla="*/ 601695 w 604218"/>
                <a:gd name="connsiteY5" fmla="*/ 347662 h 473704"/>
                <a:gd name="connsiteX6" fmla="*/ 598520 w 604218"/>
                <a:gd name="connsiteY6" fmla="*/ 466725 h 473704"/>
                <a:gd name="connsiteX7" fmla="*/ 558832 w 604218"/>
                <a:gd name="connsiteY7" fmla="*/ 452437 h 473704"/>
                <a:gd name="connsiteX8" fmla="*/ 493745 w 604218"/>
                <a:gd name="connsiteY8" fmla="*/ 392112 h 473704"/>
                <a:gd name="connsiteX9" fmla="*/ 368332 w 604218"/>
                <a:gd name="connsiteY9" fmla="*/ 282575 h 473704"/>
                <a:gd name="connsiteX10" fmla="*/ 281020 w 604218"/>
                <a:gd name="connsiteY10" fmla="*/ 211137 h 473704"/>
                <a:gd name="connsiteX11" fmla="*/ 192120 w 604218"/>
                <a:gd name="connsiteY11" fmla="*/ 125412 h 473704"/>
                <a:gd name="connsiteX12" fmla="*/ 1620 w 604218"/>
                <a:gd name="connsiteY12" fmla="*/ 0 h 473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04218" h="473704">
                  <a:moveTo>
                    <a:pt x="1620" y="0"/>
                  </a:moveTo>
                  <a:cubicBezTo>
                    <a:pt x="20934" y="0"/>
                    <a:pt x="238157" y="96043"/>
                    <a:pt x="308007" y="125412"/>
                  </a:cubicBezTo>
                  <a:cubicBezTo>
                    <a:pt x="377857" y="154781"/>
                    <a:pt x="389764" y="151606"/>
                    <a:pt x="420720" y="176212"/>
                  </a:cubicBezTo>
                  <a:cubicBezTo>
                    <a:pt x="451676" y="200818"/>
                    <a:pt x="464906" y="247385"/>
                    <a:pt x="493745" y="273050"/>
                  </a:cubicBezTo>
                  <a:cubicBezTo>
                    <a:pt x="522585" y="298715"/>
                    <a:pt x="575765" y="317765"/>
                    <a:pt x="593757" y="330200"/>
                  </a:cubicBezTo>
                  <a:cubicBezTo>
                    <a:pt x="611749" y="342635"/>
                    <a:pt x="600901" y="324908"/>
                    <a:pt x="601695" y="347662"/>
                  </a:cubicBezTo>
                  <a:cubicBezTo>
                    <a:pt x="602489" y="370416"/>
                    <a:pt x="605664" y="449263"/>
                    <a:pt x="598520" y="466725"/>
                  </a:cubicBezTo>
                  <a:cubicBezTo>
                    <a:pt x="591376" y="484187"/>
                    <a:pt x="576294" y="464872"/>
                    <a:pt x="558832" y="452437"/>
                  </a:cubicBezTo>
                  <a:cubicBezTo>
                    <a:pt x="541370" y="440002"/>
                    <a:pt x="525495" y="420422"/>
                    <a:pt x="493745" y="392112"/>
                  </a:cubicBezTo>
                  <a:cubicBezTo>
                    <a:pt x="461995" y="363802"/>
                    <a:pt x="403786" y="312737"/>
                    <a:pt x="368332" y="282575"/>
                  </a:cubicBezTo>
                  <a:cubicBezTo>
                    <a:pt x="332878" y="252413"/>
                    <a:pt x="310389" y="237331"/>
                    <a:pt x="281020" y="211137"/>
                  </a:cubicBezTo>
                  <a:cubicBezTo>
                    <a:pt x="251651" y="184943"/>
                    <a:pt x="243185" y="159279"/>
                    <a:pt x="192120" y="125412"/>
                  </a:cubicBezTo>
                  <a:cubicBezTo>
                    <a:pt x="141055" y="91545"/>
                    <a:pt x="-17694" y="0"/>
                    <a:pt x="1620" y="0"/>
                  </a:cubicBez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53" name="フリーフォーム: 図形 2152">
              <a:extLst>
                <a:ext uri="{FF2B5EF4-FFF2-40B4-BE49-F238E27FC236}">
                  <a16:creationId xmlns:a16="http://schemas.microsoft.com/office/drawing/2014/main" id="{00284675-E678-4658-AC0A-F435859E10C2}"/>
                </a:ext>
              </a:extLst>
            </p:cNvPr>
            <p:cNvSpPr/>
            <p:nvPr/>
          </p:nvSpPr>
          <p:spPr>
            <a:xfrm>
              <a:off x="5194029" y="2275686"/>
              <a:ext cx="1848531" cy="874227"/>
            </a:xfrm>
            <a:custGeom>
              <a:avLst/>
              <a:gdLst>
                <a:gd name="connsiteX0" fmla="*/ 1846004 w 1848531"/>
                <a:gd name="connsiteY0" fmla="*/ 10314 h 874227"/>
                <a:gd name="connsiteX1" fmla="*/ 1164438 w 1848531"/>
                <a:gd name="connsiteY1" fmla="*/ 200814 h 874227"/>
                <a:gd name="connsiteX2" fmla="*/ 550604 w 1848531"/>
                <a:gd name="connsiteY2" fmla="*/ 446347 h 874227"/>
                <a:gd name="connsiteX3" fmla="*/ 101871 w 1848531"/>
                <a:gd name="connsiteY3" fmla="*/ 696114 h 874227"/>
                <a:gd name="connsiteX4" fmla="*/ 271 w 1848531"/>
                <a:gd name="connsiteY4" fmla="*/ 873914 h 874227"/>
                <a:gd name="connsiteX5" fmla="*/ 80704 w 1848531"/>
                <a:gd name="connsiteY5" fmla="*/ 653781 h 874227"/>
                <a:gd name="connsiteX6" fmla="*/ 317771 w 1848531"/>
                <a:gd name="connsiteY6" fmla="*/ 399781 h 874227"/>
                <a:gd name="connsiteX7" fmla="*/ 978171 w 1848531"/>
                <a:gd name="connsiteY7" fmla="*/ 158481 h 874227"/>
                <a:gd name="connsiteX8" fmla="*/ 1380338 w 1848531"/>
                <a:gd name="connsiteY8" fmla="*/ 39947 h 874227"/>
                <a:gd name="connsiteX9" fmla="*/ 1846004 w 1848531"/>
                <a:gd name="connsiteY9" fmla="*/ 10314 h 87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48531" h="874227">
                  <a:moveTo>
                    <a:pt x="1846004" y="10314"/>
                  </a:moveTo>
                  <a:cubicBezTo>
                    <a:pt x="1810021" y="37125"/>
                    <a:pt x="1380338" y="128142"/>
                    <a:pt x="1164438" y="200814"/>
                  </a:cubicBezTo>
                  <a:cubicBezTo>
                    <a:pt x="948538" y="273486"/>
                    <a:pt x="727698" y="363797"/>
                    <a:pt x="550604" y="446347"/>
                  </a:cubicBezTo>
                  <a:cubicBezTo>
                    <a:pt x="373509" y="528897"/>
                    <a:pt x="193593" y="624853"/>
                    <a:pt x="101871" y="696114"/>
                  </a:cubicBezTo>
                  <a:cubicBezTo>
                    <a:pt x="10149" y="767375"/>
                    <a:pt x="3799" y="880970"/>
                    <a:pt x="271" y="873914"/>
                  </a:cubicBezTo>
                  <a:cubicBezTo>
                    <a:pt x="-3257" y="866858"/>
                    <a:pt x="27787" y="732803"/>
                    <a:pt x="80704" y="653781"/>
                  </a:cubicBezTo>
                  <a:cubicBezTo>
                    <a:pt x="133621" y="574759"/>
                    <a:pt x="168193" y="482331"/>
                    <a:pt x="317771" y="399781"/>
                  </a:cubicBezTo>
                  <a:cubicBezTo>
                    <a:pt x="467349" y="317231"/>
                    <a:pt x="801076" y="218453"/>
                    <a:pt x="978171" y="158481"/>
                  </a:cubicBezTo>
                  <a:cubicBezTo>
                    <a:pt x="1155265" y="98509"/>
                    <a:pt x="1236405" y="65347"/>
                    <a:pt x="1380338" y="39947"/>
                  </a:cubicBezTo>
                  <a:cubicBezTo>
                    <a:pt x="1524271" y="14547"/>
                    <a:pt x="1881987" y="-16497"/>
                    <a:pt x="1846004" y="10314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54" name="フリーフォーム: 図形 2153">
              <a:extLst>
                <a:ext uri="{FF2B5EF4-FFF2-40B4-BE49-F238E27FC236}">
                  <a16:creationId xmlns:a16="http://schemas.microsoft.com/office/drawing/2014/main" id="{383F8013-3142-4DAF-873C-F4E937ED132C}"/>
                </a:ext>
              </a:extLst>
            </p:cNvPr>
            <p:cNvSpPr/>
            <p:nvPr/>
          </p:nvSpPr>
          <p:spPr>
            <a:xfrm>
              <a:off x="4909382" y="2651754"/>
              <a:ext cx="753635" cy="2040194"/>
            </a:xfrm>
            <a:custGeom>
              <a:avLst/>
              <a:gdLst>
                <a:gd name="connsiteX0" fmla="*/ 551618 w 753635"/>
                <a:gd name="connsiteY0" fmla="*/ 223526 h 2040194"/>
                <a:gd name="connsiteX1" fmla="*/ 211258 w 753635"/>
                <a:gd name="connsiteY1" fmla="*/ 873766 h 2040194"/>
                <a:gd name="connsiteX2" fmla="*/ 135058 w 753635"/>
                <a:gd name="connsiteY2" fmla="*/ 1605286 h 2040194"/>
                <a:gd name="connsiteX3" fmla="*/ 201098 w 753635"/>
                <a:gd name="connsiteY3" fmla="*/ 2037086 h 2040194"/>
                <a:gd name="connsiteX4" fmla="*/ 114738 w 753635"/>
                <a:gd name="connsiteY4" fmla="*/ 1778006 h 2040194"/>
                <a:gd name="connsiteX5" fmla="*/ 18218 w 753635"/>
                <a:gd name="connsiteY5" fmla="*/ 1376686 h 2040194"/>
                <a:gd name="connsiteX6" fmla="*/ 18218 w 753635"/>
                <a:gd name="connsiteY6" fmla="*/ 1087126 h 2040194"/>
                <a:gd name="connsiteX7" fmla="*/ 206178 w 753635"/>
                <a:gd name="connsiteY7" fmla="*/ 629926 h 2040194"/>
                <a:gd name="connsiteX8" fmla="*/ 389058 w 753635"/>
                <a:gd name="connsiteY8" fmla="*/ 254006 h 2040194"/>
                <a:gd name="connsiteX9" fmla="*/ 749738 w 753635"/>
                <a:gd name="connsiteY9" fmla="*/ 6 h 2040194"/>
                <a:gd name="connsiteX10" fmla="*/ 551618 w 753635"/>
                <a:gd name="connsiteY10" fmla="*/ 223526 h 2040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53635" h="2040194">
                  <a:moveTo>
                    <a:pt x="551618" y="223526"/>
                  </a:moveTo>
                  <a:cubicBezTo>
                    <a:pt x="461871" y="369153"/>
                    <a:pt x="280685" y="643473"/>
                    <a:pt x="211258" y="873766"/>
                  </a:cubicBezTo>
                  <a:cubicBezTo>
                    <a:pt x="141831" y="1104059"/>
                    <a:pt x="136751" y="1411399"/>
                    <a:pt x="135058" y="1605286"/>
                  </a:cubicBezTo>
                  <a:cubicBezTo>
                    <a:pt x="133365" y="1799173"/>
                    <a:pt x="204485" y="2008299"/>
                    <a:pt x="201098" y="2037086"/>
                  </a:cubicBezTo>
                  <a:cubicBezTo>
                    <a:pt x="197711" y="2065873"/>
                    <a:pt x="145218" y="1888073"/>
                    <a:pt x="114738" y="1778006"/>
                  </a:cubicBezTo>
                  <a:cubicBezTo>
                    <a:pt x="84258" y="1667939"/>
                    <a:pt x="34305" y="1491833"/>
                    <a:pt x="18218" y="1376686"/>
                  </a:cubicBezTo>
                  <a:cubicBezTo>
                    <a:pt x="2131" y="1261539"/>
                    <a:pt x="-13109" y="1211586"/>
                    <a:pt x="18218" y="1087126"/>
                  </a:cubicBezTo>
                  <a:cubicBezTo>
                    <a:pt x="49545" y="962666"/>
                    <a:pt x="144371" y="768779"/>
                    <a:pt x="206178" y="629926"/>
                  </a:cubicBezTo>
                  <a:cubicBezTo>
                    <a:pt x="267985" y="491073"/>
                    <a:pt x="298465" y="358993"/>
                    <a:pt x="389058" y="254006"/>
                  </a:cubicBezTo>
                  <a:cubicBezTo>
                    <a:pt x="479651" y="149019"/>
                    <a:pt x="720951" y="853"/>
                    <a:pt x="749738" y="6"/>
                  </a:cubicBezTo>
                  <a:cubicBezTo>
                    <a:pt x="778525" y="-841"/>
                    <a:pt x="641365" y="77899"/>
                    <a:pt x="551618" y="223526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55" name="フリーフォーム: 図形 2154">
              <a:extLst>
                <a:ext uri="{FF2B5EF4-FFF2-40B4-BE49-F238E27FC236}">
                  <a16:creationId xmlns:a16="http://schemas.microsoft.com/office/drawing/2014/main" id="{D0722FFF-3E74-4B9F-A574-9EAED0366642}"/>
                </a:ext>
              </a:extLst>
            </p:cNvPr>
            <p:cNvSpPr/>
            <p:nvPr/>
          </p:nvSpPr>
          <p:spPr>
            <a:xfrm>
              <a:off x="5017157" y="4511720"/>
              <a:ext cx="857785" cy="784525"/>
            </a:xfrm>
            <a:custGeom>
              <a:avLst/>
              <a:gdLst>
                <a:gd name="connsiteX0" fmla="*/ 98403 w 857785"/>
                <a:gd name="connsiteY0" fmla="*/ 14560 h 784525"/>
                <a:gd name="connsiteX1" fmla="*/ 311763 w 857785"/>
                <a:gd name="connsiteY1" fmla="*/ 441280 h 784525"/>
                <a:gd name="connsiteX2" fmla="*/ 850243 w 857785"/>
                <a:gd name="connsiteY2" fmla="*/ 756240 h 784525"/>
                <a:gd name="connsiteX3" fmla="*/ 611483 w 857785"/>
                <a:gd name="connsiteY3" fmla="*/ 756240 h 784525"/>
                <a:gd name="connsiteX4" fmla="*/ 387963 w 857785"/>
                <a:gd name="connsiteY4" fmla="*/ 639400 h 784525"/>
                <a:gd name="connsiteX5" fmla="*/ 12043 w 857785"/>
                <a:gd name="connsiteY5" fmla="*/ 192360 h 784525"/>
                <a:gd name="connsiteX6" fmla="*/ 93323 w 857785"/>
                <a:gd name="connsiteY6" fmla="*/ 151720 h 784525"/>
                <a:gd name="connsiteX7" fmla="*/ 98403 w 857785"/>
                <a:gd name="connsiteY7" fmla="*/ 100920 h 784525"/>
                <a:gd name="connsiteX8" fmla="*/ 98403 w 857785"/>
                <a:gd name="connsiteY8" fmla="*/ 14560 h 784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57785" h="784525">
                  <a:moveTo>
                    <a:pt x="98403" y="14560"/>
                  </a:moveTo>
                  <a:cubicBezTo>
                    <a:pt x="133963" y="71287"/>
                    <a:pt x="186456" y="317667"/>
                    <a:pt x="311763" y="441280"/>
                  </a:cubicBezTo>
                  <a:cubicBezTo>
                    <a:pt x="437070" y="564893"/>
                    <a:pt x="800290" y="703747"/>
                    <a:pt x="850243" y="756240"/>
                  </a:cubicBezTo>
                  <a:cubicBezTo>
                    <a:pt x="900196" y="808733"/>
                    <a:pt x="688530" y="775713"/>
                    <a:pt x="611483" y="756240"/>
                  </a:cubicBezTo>
                  <a:cubicBezTo>
                    <a:pt x="534436" y="736767"/>
                    <a:pt x="487870" y="733380"/>
                    <a:pt x="387963" y="639400"/>
                  </a:cubicBezTo>
                  <a:cubicBezTo>
                    <a:pt x="288056" y="545420"/>
                    <a:pt x="61150" y="273640"/>
                    <a:pt x="12043" y="192360"/>
                  </a:cubicBezTo>
                  <a:cubicBezTo>
                    <a:pt x="-37064" y="111080"/>
                    <a:pt x="78930" y="166960"/>
                    <a:pt x="93323" y="151720"/>
                  </a:cubicBezTo>
                  <a:cubicBezTo>
                    <a:pt x="107716" y="136480"/>
                    <a:pt x="95016" y="117853"/>
                    <a:pt x="98403" y="100920"/>
                  </a:cubicBezTo>
                  <a:cubicBezTo>
                    <a:pt x="101790" y="83987"/>
                    <a:pt x="62843" y="-42167"/>
                    <a:pt x="98403" y="14560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56" name="フリーフォーム: 図形 2155">
              <a:extLst>
                <a:ext uri="{FF2B5EF4-FFF2-40B4-BE49-F238E27FC236}">
                  <a16:creationId xmlns:a16="http://schemas.microsoft.com/office/drawing/2014/main" id="{7A900104-6445-4B3C-89BC-C9BD0FC995A6}"/>
                </a:ext>
              </a:extLst>
            </p:cNvPr>
            <p:cNvSpPr/>
            <p:nvPr/>
          </p:nvSpPr>
          <p:spPr>
            <a:xfrm>
              <a:off x="7098716" y="4086511"/>
              <a:ext cx="531488" cy="485769"/>
            </a:xfrm>
            <a:custGeom>
              <a:avLst/>
              <a:gdLst>
                <a:gd name="connsiteX0" fmla="*/ 531444 w 531488"/>
                <a:gd name="connsiteY0" fmla="*/ 2889 h 485769"/>
                <a:gd name="connsiteX1" fmla="*/ 257124 w 531488"/>
                <a:gd name="connsiteY1" fmla="*/ 277209 h 485769"/>
                <a:gd name="connsiteX2" fmla="*/ 13284 w 531488"/>
                <a:gd name="connsiteY2" fmla="*/ 485489 h 485769"/>
                <a:gd name="connsiteX3" fmla="*/ 53924 w 531488"/>
                <a:gd name="connsiteY3" fmla="*/ 317849 h 485769"/>
                <a:gd name="connsiteX4" fmla="*/ 236804 w 531488"/>
                <a:gd name="connsiteY4" fmla="*/ 145129 h 485769"/>
                <a:gd name="connsiteX5" fmla="*/ 531444 w 531488"/>
                <a:gd name="connsiteY5" fmla="*/ 2889 h 485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31488" h="485769">
                  <a:moveTo>
                    <a:pt x="531444" y="2889"/>
                  </a:moveTo>
                  <a:cubicBezTo>
                    <a:pt x="534831" y="24902"/>
                    <a:pt x="343484" y="196776"/>
                    <a:pt x="257124" y="277209"/>
                  </a:cubicBezTo>
                  <a:cubicBezTo>
                    <a:pt x="170764" y="357642"/>
                    <a:pt x="47151" y="478716"/>
                    <a:pt x="13284" y="485489"/>
                  </a:cubicBezTo>
                  <a:cubicBezTo>
                    <a:pt x="-20583" y="492262"/>
                    <a:pt x="16671" y="374576"/>
                    <a:pt x="53924" y="317849"/>
                  </a:cubicBezTo>
                  <a:cubicBezTo>
                    <a:pt x="91177" y="261122"/>
                    <a:pt x="155524" y="200162"/>
                    <a:pt x="236804" y="145129"/>
                  </a:cubicBezTo>
                  <a:cubicBezTo>
                    <a:pt x="318084" y="90096"/>
                    <a:pt x="528057" y="-19124"/>
                    <a:pt x="531444" y="2889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57" name="フリーフォーム: 図形 2156">
              <a:extLst>
                <a:ext uri="{FF2B5EF4-FFF2-40B4-BE49-F238E27FC236}">
                  <a16:creationId xmlns:a16="http://schemas.microsoft.com/office/drawing/2014/main" id="{6879DF21-A56D-4366-85CA-94D33AA40C0C}"/>
                </a:ext>
              </a:extLst>
            </p:cNvPr>
            <p:cNvSpPr/>
            <p:nvPr/>
          </p:nvSpPr>
          <p:spPr>
            <a:xfrm>
              <a:off x="5606489" y="4511014"/>
              <a:ext cx="1645216" cy="774666"/>
            </a:xfrm>
            <a:custGeom>
              <a:avLst/>
              <a:gdLst>
                <a:gd name="connsiteX0" fmla="*/ 1627431 w 1645216"/>
                <a:gd name="connsiteY0" fmla="*/ 127026 h 774666"/>
                <a:gd name="connsiteX1" fmla="*/ 1576631 w 1645216"/>
                <a:gd name="connsiteY1" fmla="*/ 162586 h 774666"/>
                <a:gd name="connsiteX2" fmla="*/ 1038151 w 1645216"/>
                <a:gd name="connsiteY2" fmla="*/ 472466 h 774666"/>
                <a:gd name="connsiteX3" fmla="*/ 550471 w 1645216"/>
                <a:gd name="connsiteY3" fmla="*/ 685826 h 774666"/>
                <a:gd name="connsiteX4" fmla="*/ 1831 w 1645216"/>
                <a:gd name="connsiteY4" fmla="*/ 772186 h 774666"/>
                <a:gd name="connsiteX5" fmla="*/ 403151 w 1645216"/>
                <a:gd name="connsiteY5" fmla="*/ 599466 h 774666"/>
                <a:gd name="connsiteX6" fmla="*/ 1195631 w 1645216"/>
                <a:gd name="connsiteY6" fmla="*/ 177826 h 774666"/>
                <a:gd name="connsiteX7" fmla="*/ 1510591 w 1645216"/>
                <a:gd name="connsiteY7" fmla="*/ 26 h 774666"/>
                <a:gd name="connsiteX8" fmla="*/ 1480111 w 1645216"/>
                <a:gd name="connsiteY8" fmla="*/ 187986 h 774666"/>
                <a:gd name="connsiteX9" fmla="*/ 1627431 w 1645216"/>
                <a:gd name="connsiteY9" fmla="*/ 127026 h 77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45216" h="774666">
                  <a:moveTo>
                    <a:pt x="1627431" y="127026"/>
                  </a:moveTo>
                  <a:cubicBezTo>
                    <a:pt x="1643518" y="122793"/>
                    <a:pt x="1674844" y="105013"/>
                    <a:pt x="1576631" y="162586"/>
                  </a:cubicBezTo>
                  <a:cubicBezTo>
                    <a:pt x="1478418" y="220159"/>
                    <a:pt x="1209178" y="385259"/>
                    <a:pt x="1038151" y="472466"/>
                  </a:cubicBezTo>
                  <a:cubicBezTo>
                    <a:pt x="867124" y="559673"/>
                    <a:pt x="723191" y="635873"/>
                    <a:pt x="550471" y="685826"/>
                  </a:cubicBezTo>
                  <a:cubicBezTo>
                    <a:pt x="377751" y="735779"/>
                    <a:pt x="26384" y="786579"/>
                    <a:pt x="1831" y="772186"/>
                  </a:cubicBezTo>
                  <a:cubicBezTo>
                    <a:pt x="-22722" y="757793"/>
                    <a:pt x="204184" y="698526"/>
                    <a:pt x="403151" y="599466"/>
                  </a:cubicBezTo>
                  <a:cubicBezTo>
                    <a:pt x="602118" y="500406"/>
                    <a:pt x="1011058" y="277733"/>
                    <a:pt x="1195631" y="177826"/>
                  </a:cubicBezTo>
                  <a:cubicBezTo>
                    <a:pt x="1380204" y="77919"/>
                    <a:pt x="1463178" y="-1667"/>
                    <a:pt x="1510591" y="26"/>
                  </a:cubicBezTo>
                  <a:cubicBezTo>
                    <a:pt x="1558004" y="1719"/>
                    <a:pt x="1458098" y="166819"/>
                    <a:pt x="1480111" y="187986"/>
                  </a:cubicBezTo>
                  <a:cubicBezTo>
                    <a:pt x="1502124" y="209153"/>
                    <a:pt x="1611344" y="131259"/>
                    <a:pt x="1627431" y="127026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59" name="フリーフォーム: 図形 2158">
              <a:extLst>
                <a:ext uri="{FF2B5EF4-FFF2-40B4-BE49-F238E27FC236}">
                  <a16:creationId xmlns:a16="http://schemas.microsoft.com/office/drawing/2014/main" id="{9B540FBE-8E14-4C21-AFE0-49DD7465D016}"/>
                </a:ext>
              </a:extLst>
            </p:cNvPr>
            <p:cNvSpPr/>
            <p:nvPr/>
          </p:nvSpPr>
          <p:spPr>
            <a:xfrm>
              <a:off x="5592206" y="4421077"/>
              <a:ext cx="192664" cy="89692"/>
            </a:xfrm>
            <a:custGeom>
              <a:avLst/>
              <a:gdLst>
                <a:gd name="connsiteX0" fmla="*/ 192644 w 192664"/>
                <a:gd name="connsiteY0" fmla="*/ 89540 h 89692"/>
                <a:gd name="connsiteX1" fmla="*/ 88927 w 192664"/>
                <a:gd name="connsiteY1" fmla="*/ 2756 h 89692"/>
                <a:gd name="connsiteX2" fmla="*/ 27 w 192664"/>
                <a:gd name="connsiteY2" fmla="*/ 21806 h 89692"/>
                <a:gd name="connsiteX3" fmla="*/ 80461 w 192664"/>
                <a:gd name="connsiteY3" fmla="*/ 23923 h 89692"/>
                <a:gd name="connsiteX4" fmla="*/ 192644 w 192664"/>
                <a:gd name="connsiteY4" fmla="*/ 89540 h 89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664" h="89692">
                  <a:moveTo>
                    <a:pt x="192644" y="89540"/>
                  </a:moveTo>
                  <a:cubicBezTo>
                    <a:pt x="194055" y="86012"/>
                    <a:pt x="121030" y="14045"/>
                    <a:pt x="88927" y="2756"/>
                  </a:cubicBezTo>
                  <a:cubicBezTo>
                    <a:pt x="56824" y="-8533"/>
                    <a:pt x="1438" y="18278"/>
                    <a:pt x="27" y="21806"/>
                  </a:cubicBezTo>
                  <a:cubicBezTo>
                    <a:pt x="-1384" y="25334"/>
                    <a:pt x="52592" y="13340"/>
                    <a:pt x="80461" y="23923"/>
                  </a:cubicBezTo>
                  <a:cubicBezTo>
                    <a:pt x="108330" y="34506"/>
                    <a:pt x="191233" y="93068"/>
                    <a:pt x="192644" y="8954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60" name="フリーフォーム: 図形 2159">
              <a:extLst>
                <a:ext uri="{FF2B5EF4-FFF2-40B4-BE49-F238E27FC236}">
                  <a16:creationId xmlns:a16="http://schemas.microsoft.com/office/drawing/2014/main" id="{9DCD1208-B287-46C3-A212-341CB648EF9F}"/>
                </a:ext>
              </a:extLst>
            </p:cNvPr>
            <p:cNvSpPr/>
            <p:nvPr/>
          </p:nvSpPr>
          <p:spPr>
            <a:xfrm>
              <a:off x="6245649" y="4914895"/>
              <a:ext cx="97361" cy="19129"/>
            </a:xfrm>
            <a:custGeom>
              <a:avLst/>
              <a:gdLst>
                <a:gd name="connsiteX0" fmla="*/ 634 w 97361"/>
                <a:gd name="connsiteY0" fmla="*/ 19055 h 19129"/>
                <a:gd name="connsiteX1" fmla="*/ 95884 w 97361"/>
                <a:gd name="connsiteY1" fmla="*/ 6355 h 19129"/>
                <a:gd name="connsiteX2" fmla="*/ 55668 w 97361"/>
                <a:gd name="connsiteY2" fmla="*/ 5 h 19129"/>
                <a:gd name="connsiteX3" fmla="*/ 634 w 97361"/>
                <a:gd name="connsiteY3" fmla="*/ 19055 h 191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361" h="19129">
                  <a:moveTo>
                    <a:pt x="634" y="19055"/>
                  </a:moveTo>
                  <a:cubicBezTo>
                    <a:pt x="7337" y="20113"/>
                    <a:pt x="86712" y="9530"/>
                    <a:pt x="95884" y="6355"/>
                  </a:cubicBezTo>
                  <a:cubicBezTo>
                    <a:pt x="105056" y="3180"/>
                    <a:pt x="69074" y="358"/>
                    <a:pt x="55668" y="5"/>
                  </a:cubicBezTo>
                  <a:cubicBezTo>
                    <a:pt x="42263" y="-348"/>
                    <a:pt x="-6069" y="17997"/>
                    <a:pt x="634" y="1905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61" name="フリーフォーム: 図形 2160">
              <a:extLst>
                <a:ext uri="{FF2B5EF4-FFF2-40B4-BE49-F238E27FC236}">
                  <a16:creationId xmlns:a16="http://schemas.microsoft.com/office/drawing/2014/main" id="{BA43BFBF-8CC8-4927-8469-562F55443DA4}"/>
                </a:ext>
              </a:extLst>
            </p:cNvPr>
            <p:cNvSpPr/>
            <p:nvPr/>
          </p:nvSpPr>
          <p:spPr>
            <a:xfrm>
              <a:off x="5542643" y="4514528"/>
              <a:ext cx="523770" cy="532818"/>
            </a:xfrm>
            <a:custGeom>
              <a:avLst/>
              <a:gdLst>
                <a:gd name="connsiteX0" fmla="*/ 108857 w 523770"/>
                <a:gd name="connsiteY0" fmla="*/ 322 h 532818"/>
                <a:gd name="connsiteX1" fmla="*/ 170240 w 523770"/>
                <a:gd name="connsiteY1" fmla="*/ 228922 h 532818"/>
                <a:gd name="connsiteX2" fmla="*/ 271840 w 523770"/>
                <a:gd name="connsiteY2" fmla="*/ 377089 h 532818"/>
                <a:gd name="connsiteX3" fmla="*/ 436940 w 523770"/>
                <a:gd name="connsiteY3" fmla="*/ 506205 h 532818"/>
                <a:gd name="connsiteX4" fmla="*/ 523724 w 523770"/>
                <a:gd name="connsiteY4" fmla="*/ 518905 h 532818"/>
                <a:gd name="connsiteX5" fmla="*/ 447524 w 523770"/>
                <a:gd name="connsiteY5" fmla="*/ 525255 h 532818"/>
                <a:gd name="connsiteX6" fmla="*/ 348040 w 523770"/>
                <a:gd name="connsiteY6" fmla="*/ 529489 h 532818"/>
                <a:gd name="connsiteX7" fmla="*/ 244324 w 523770"/>
                <a:gd name="connsiteY7" fmla="*/ 472339 h 532818"/>
                <a:gd name="connsiteX8" fmla="*/ 144840 w 523770"/>
                <a:gd name="connsiteY8" fmla="*/ 421539 h 532818"/>
                <a:gd name="connsiteX9" fmla="*/ 83457 w 523770"/>
                <a:gd name="connsiteY9" fmla="*/ 370739 h 532818"/>
                <a:gd name="connsiteX10" fmla="*/ 907 w 523770"/>
                <a:gd name="connsiteY10" fmla="*/ 254322 h 532818"/>
                <a:gd name="connsiteX11" fmla="*/ 140607 w 523770"/>
                <a:gd name="connsiteY11" fmla="*/ 264905 h 532818"/>
                <a:gd name="connsiteX12" fmla="*/ 115207 w 523770"/>
                <a:gd name="connsiteY12" fmla="*/ 180239 h 532818"/>
                <a:gd name="connsiteX13" fmla="*/ 108857 w 523770"/>
                <a:gd name="connsiteY13" fmla="*/ 322 h 532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3770" h="532818">
                  <a:moveTo>
                    <a:pt x="108857" y="322"/>
                  </a:moveTo>
                  <a:cubicBezTo>
                    <a:pt x="118029" y="8436"/>
                    <a:pt x="143076" y="166127"/>
                    <a:pt x="170240" y="228922"/>
                  </a:cubicBezTo>
                  <a:cubicBezTo>
                    <a:pt x="197404" y="291717"/>
                    <a:pt x="227390" y="330875"/>
                    <a:pt x="271840" y="377089"/>
                  </a:cubicBezTo>
                  <a:cubicBezTo>
                    <a:pt x="316290" y="423303"/>
                    <a:pt x="394959" y="482569"/>
                    <a:pt x="436940" y="506205"/>
                  </a:cubicBezTo>
                  <a:cubicBezTo>
                    <a:pt x="478921" y="529841"/>
                    <a:pt x="521960" y="515730"/>
                    <a:pt x="523724" y="518905"/>
                  </a:cubicBezTo>
                  <a:cubicBezTo>
                    <a:pt x="525488" y="522080"/>
                    <a:pt x="476805" y="523491"/>
                    <a:pt x="447524" y="525255"/>
                  </a:cubicBezTo>
                  <a:cubicBezTo>
                    <a:pt x="418243" y="527019"/>
                    <a:pt x="381907" y="538308"/>
                    <a:pt x="348040" y="529489"/>
                  </a:cubicBezTo>
                  <a:cubicBezTo>
                    <a:pt x="314173" y="520670"/>
                    <a:pt x="278191" y="490331"/>
                    <a:pt x="244324" y="472339"/>
                  </a:cubicBezTo>
                  <a:cubicBezTo>
                    <a:pt x="210457" y="454347"/>
                    <a:pt x="171651" y="438472"/>
                    <a:pt x="144840" y="421539"/>
                  </a:cubicBezTo>
                  <a:cubicBezTo>
                    <a:pt x="118029" y="404606"/>
                    <a:pt x="107446" y="398608"/>
                    <a:pt x="83457" y="370739"/>
                  </a:cubicBezTo>
                  <a:cubicBezTo>
                    <a:pt x="59468" y="342870"/>
                    <a:pt x="-8618" y="271961"/>
                    <a:pt x="907" y="254322"/>
                  </a:cubicBezTo>
                  <a:cubicBezTo>
                    <a:pt x="10432" y="236683"/>
                    <a:pt x="121557" y="277252"/>
                    <a:pt x="140607" y="264905"/>
                  </a:cubicBezTo>
                  <a:cubicBezTo>
                    <a:pt x="159657" y="252558"/>
                    <a:pt x="122262" y="220808"/>
                    <a:pt x="115207" y="180239"/>
                  </a:cubicBezTo>
                  <a:cubicBezTo>
                    <a:pt x="108152" y="139670"/>
                    <a:pt x="99685" y="-7792"/>
                    <a:pt x="108857" y="322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63" name="フリーフォーム: 図形 2162">
              <a:extLst>
                <a:ext uri="{FF2B5EF4-FFF2-40B4-BE49-F238E27FC236}">
                  <a16:creationId xmlns:a16="http://schemas.microsoft.com/office/drawing/2014/main" id="{8F2CB2C5-7930-485B-A14D-BA6C6CA5E6EB}"/>
                </a:ext>
              </a:extLst>
            </p:cNvPr>
            <p:cNvSpPr/>
            <p:nvPr/>
          </p:nvSpPr>
          <p:spPr>
            <a:xfrm>
              <a:off x="6096422" y="4084469"/>
              <a:ext cx="154973" cy="339755"/>
            </a:xfrm>
            <a:custGeom>
              <a:avLst/>
              <a:gdLst>
                <a:gd name="connsiteX0" fmla="*/ 96416 w 154973"/>
                <a:gd name="connsiteY0" fmla="*/ 49381 h 339755"/>
                <a:gd name="connsiteX1" fmla="*/ 13866 w 154973"/>
                <a:gd name="connsiteY1" fmla="*/ 158919 h 339755"/>
                <a:gd name="connsiteX2" fmla="*/ 10691 w 154973"/>
                <a:gd name="connsiteY2" fmla="*/ 195431 h 339755"/>
                <a:gd name="connsiteX3" fmla="*/ 120228 w 154973"/>
                <a:gd name="connsiteY3" fmla="*/ 338306 h 339755"/>
                <a:gd name="connsiteX4" fmla="*/ 77366 w 154973"/>
                <a:gd name="connsiteY4" fmla="*/ 263694 h 339755"/>
                <a:gd name="connsiteX5" fmla="*/ 55141 w 154973"/>
                <a:gd name="connsiteY5" fmla="*/ 173206 h 339755"/>
                <a:gd name="connsiteX6" fmla="*/ 153566 w 154973"/>
                <a:gd name="connsiteY6" fmla="*/ 6519 h 339755"/>
                <a:gd name="connsiteX7" fmla="*/ 96416 w 154973"/>
                <a:gd name="connsiteY7" fmla="*/ 49381 h 339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4973" h="339755">
                  <a:moveTo>
                    <a:pt x="96416" y="49381"/>
                  </a:moveTo>
                  <a:cubicBezTo>
                    <a:pt x="73133" y="74781"/>
                    <a:pt x="28153" y="134577"/>
                    <a:pt x="13866" y="158919"/>
                  </a:cubicBezTo>
                  <a:cubicBezTo>
                    <a:pt x="-421" y="183261"/>
                    <a:pt x="-7036" y="165533"/>
                    <a:pt x="10691" y="195431"/>
                  </a:cubicBezTo>
                  <a:cubicBezTo>
                    <a:pt x="28418" y="225329"/>
                    <a:pt x="109116" y="326929"/>
                    <a:pt x="120228" y="338306"/>
                  </a:cubicBezTo>
                  <a:cubicBezTo>
                    <a:pt x="131341" y="349683"/>
                    <a:pt x="88214" y="291211"/>
                    <a:pt x="77366" y="263694"/>
                  </a:cubicBezTo>
                  <a:cubicBezTo>
                    <a:pt x="66518" y="236177"/>
                    <a:pt x="42441" y="216069"/>
                    <a:pt x="55141" y="173206"/>
                  </a:cubicBezTo>
                  <a:cubicBezTo>
                    <a:pt x="67841" y="130344"/>
                    <a:pt x="143777" y="28744"/>
                    <a:pt x="153566" y="6519"/>
                  </a:cubicBezTo>
                  <a:cubicBezTo>
                    <a:pt x="163356" y="-15706"/>
                    <a:pt x="119699" y="23981"/>
                    <a:pt x="96416" y="49381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64" name="フリーフォーム: 図形 2163">
              <a:extLst>
                <a:ext uri="{FF2B5EF4-FFF2-40B4-BE49-F238E27FC236}">
                  <a16:creationId xmlns:a16="http://schemas.microsoft.com/office/drawing/2014/main" id="{3890B1DD-073D-4199-8A81-CA96708B7972}"/>
                </a:ext>
              </a:extLst>
            </p:cNvPr>
            <p:cNvSpPr/>
            <p:nvPr/>
          </p:nvSpPr>
          <p:spPr>
            <a:xfrm>
              <a:off x="6178471" y="4369437"/>
              <a:ext cx="165184" cy="101357"/>
            </a:xfrm>
            <a:custGeom>
              <a:avLst/>
              <a:gdLst>
                <a:gd name="connsiteX0" fmla="*/ 79 w 165184"/>
                <a:gd name="connsiteY0" fmla="*/ 4126 h 101357"/>
                <a:gd name="connsiteX1" fmla="*/ 127079 w 165184"/>
                <a:gd name="connsiteY1" fmla="*/ 13651 h 101357"/>
                <a:gd name="connsiteX2" fmla="*/ 163592 w 165184"/>
                <a:gd name="connsiteY2" fmla="*/ 97788 h 101357"/>
                <a:gd name="connsiteX3" fmla="*/ 157242 w 165184"/>
                <a:gd name="connsiteY3" fmla="*/ 85088 h 101357"/>
                <a:gd name="connsiteX4" fmla="*/ 144542 w 165184"/>
                <a:gd name="connsiteY4" fmla="*/ 78738 h 101357"/>
                <a:gd name="connsiteX5" fmla="*/ 108029 w 165184"/>
                <a:gd name="connsiteY5" fmla="*/ 54926 h 101357"/>
                <a:gd name="connsiteX6" fmla="*/ 79 w 165184"/>
                <a:gd name="connsiteY6" fmla="*/ 4126 h 10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5184" h="101357">
                  <a:moveTo>
                    <a:pt x="79" y="4126"/>
                  </a:moveTo>
                  <a:cubicBezTo>
                    <a:pt x="3254" y="-2753"/>
                    <a:pt x="99827" y="-1959"/>
                    <a:pt x="127079" y="13651"/>
                  </a:cubicBezTo>
                  <a:cubicBezTo>
                    <a:pt x="154331" y="29261"/>
                    <a:pt x="158565" y="85882"/>
                    <a:pt x="163592" y="97788"/>
                  </a:cubicBezTo>
                  <a:cubicBezTo>
                    <a:pt x="168619" y="109694"/>
                    <a:pt x="160417" y="88263"/>
                    <a:pt x="157242" y="85088"/>
                  </a:cubicBezTo>
                  <a:cubicBezTo>
                    <a:pt x="154067" y="81913"/>
                    <a:pt x="152744" y="83765"/>
                    <a:pt x="144542" y="78738"/>
                  </a:cubicBezTo>
                  <a:cubicBezTo>
                    <a:pt x="136340" y="73711"/>
                    <a:pt x="126814" y="64980"/>
                    <a:pt x="108029" y="54926"/>
                  </a:cubicBezTo>
                  <a:cubicBezTo>
                    <a:pt x="89244" y="44872"/>
                    <a:pt x="-3096" y="11005"/>
                    <a:pt x="79" y="4126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65" name="フリーフォーム: 図形 2164">
              <a:extLst>
                <a:ext uri="{FF2B5EF4-FFF2-40B4-BE49-F238E27FC236}">
                  <a16:creationId xmlns:a16="http://schemas.microsoft.com/office/drawing/2014/main" id="{A2F6BDAB-7ED2-4396-965D-96F90607319E}"/>
                </a:ext>
              </a:extLst>
            </p:cNvPr>
            <p:cNvSpPr/>
            <p:nvPr/>
          </p:nvSpPr>
          <p:spPr>
            <a:xfrm>
              <a:off x="6302372" y="4480337"/>
              <a:ext cx="252884" cy="147226"/>
            </a:xfrm>
            <a:custGeom>
              <a:avLst/>
              <a:gdLst>
                <a:gd name="connsiteX0" fmla="*/ 3 w 252884"/>
                <a:gd name="connsiteY0" fmla="*/ 1176 h 147226"/>
                <a:gd name="connsiteX1" fmla="*/ 103191 w 252884"/>
                <a:gd name="connsiteY1" fmla="*/ 55151 h 147226"/>
                <a:gd name="connsiteX2" fmla="*/ 252416 w 252884"/>
                <a:gd name="connsiteY2" fmla="*/ 75788 h 147226"/>
                <a:gd name="connsiteX3" fmla="*/ 149228 w 252884"/>
                <a:gd name="connsiteY3" fmla="*/ 88488 h 147226"/>
                <a:gd name="connsiteX4" fmla="*/ 120653 w 252884"/>
                <a:gd name="connsiteY4" fmla="*/ 112301 h 147226"/>
                <a:gd name="connsiteX5" fmla="*/ 196853 w 252884"/>
                <a:gd name="connsiteY5" fmla="*/ 147226 h 147226"/>
                <a:gd name="connsiteX6" fmla="*/ 106366 w 252884"/>
                <a:gd name="connsiteY6" fmla="*/ 112301 h 147226"/>
                <a:gd name="connsiteX7" fmla="*/ 3 w 252884"/>
                <a:gd name="connsiteY7" fmla="*/ 1176 h 147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2884" h="147226">
                  <a:moveTo>
                    <a:pt x="3" y="1176"/>
                  </a:moveTo>
                  <a:cubicBezTo>
                    <a:pt x="-526" y="-8349"/>
                    <a:pt x="61122" y="42716"/>
                    <a:pt x="103191" y="55151"/>
                  </a:cubicBezTo>
                  <a:cubicBezTo>
                    <a:pt x="145260" y="67586"/>
                    <a:pt x="244743" y="70232"/>
                    <a:pt x="252416" y="75788"/>
                  </a:cubicBezTo>
                  <a:cubicBezTo>
                    <a:pt x="260089" y="81344"/>
                    <a:pt x="171188" y="82403"/>
                    <a:pt x="149228" y="88488"/>
                  </a:cubicBezTo>
                  <a:cubicBezTo>
                    <a:pt x="127268" y="94573"/>
                    <a:pt x="112716" y="102511"/>
                    <a:pt x="120653" y="112301"/>
                  </a:cubicBezTo>
                  <a:cubicBezTo>
                    <a:pt x="128590" y="122091"/>
                    <a:pt x="199234" y="147226"/>
                    <a:pt x="196853" y="147226"/>
                  </a:cubicBezTo>
                  <a:cubicBezTo>
                    <a:pt x="194472" y="147226"/>
                    <a:pt x="138645" y="135055"/>
                    <a:pt x="106366" y="112301"/>
                  </a:cubicBezTo>
                  <a:cubicBezTo>
                    <a:pt x="74087" y="89547"/>
                    <a:pt x="532" y="10701"/>
                    <a:pt x="3" y="1176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66" name="フリーフォーム: 図形 2165">
              <a:extLst>
                <a:ext uri="{FF2B5EF4-FFF2-40B4-BE49-F238E27FC236}">
                  <a16:creationId xmlns:a16="http://schemas.microsoft.com/office/drawing/2014/main" id="{40ED3E02-96D2-4831-A917-7417310016D9}"/>
                </a:ext>
              </a:extLst>
            </p:cNvPr>
            <p:cNvSpPr/>
            <p:nvPr/>
          </p:nvSpPr>
          <p:spPr>
            <a:xfrm>
              <a:off x="6673360" y="3911300"/>
              <a:ext cx="318168" cy="390797"/>
            </a:xfrm>
            <a:custGeom>
              <a:avLst/>
              <a:gdLst>
                <a:gd name="connsiteX0" fmla="*/ 317990 w 318168"/>
                <a:gd name="connsiteY0" fmla="*/ 19350 h 390797"/>
                <a:gd name="connsiteX1" fmla="*/ 123257 w 318168"/>
                <a:gd name="connsiteY1" fmla="*/ 190800 h 390797"/>
                <a:gd name="connsiteX2" fmla="*/ 8957 w 318168"/>
                <a:gd name="connsiteY2" fmla="*/ 377067 h 390797"/>
                <a:gd name="connsiteX3" fmla="*/ 8957 w 318168"/>
                <a:gd name="connsiteY3" fmla="*/ 362250 h 390797"/>
                <a:gd name="connsiteX4" fmla="*/ 21657 w 318168"/>
                <a:gd name="connsiteY4" fmla="*/ 245833 h 390797"/>
                <a:gd name="connsiteX5" fmla="*/ 95740 w 318168"/>
                <a:gd name="connsiteY5" fmla="*/ 99783 h 390797"/>
                <a:gd name="connsiteX6" fmla="*/ 157123 w 318168"/>
                <a:gd name="connsiteY6" fmla="*/ 15117 h 390797"/>
                <a:gd name="connsiteX7" fmla="*/ 317990 w 318168"/>
                <a:gd name="connsiteY7" fmla="*/ 19350 h 390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8168" h="390797">
                  <a:moveTo>
                    <a:pt x="317990" y="19350"/>
                  </a:moveTo>
                  <a:cubicBezTo>
                    <a:pt x="312346" y="48630"/>
                    <a:pt x="174762" y="131181"/>
                    <a:pt x="123257" y="190800"/>
                  </a:cubicBezTo>
                  <a:cubicBezTo>
                    <a:pt x="71752" y="250419"/>
                    <a:pt x="28007" y="348492"/>
                    <a:pt x="8957" y="377067"/>
                  </a:cubicBezTo>
                  <a:cubicBezTo>
                    <a:pt x="-10093" y="405642"/>
                    <a:pt x="6840" y="384122"/>
                    <a:pt x="8957" y="362250"/>
                  </a:cubicBezTo>
                  <a:cubicBezTo>
                    <a:pt x="11074" y="340378"/>
                    <a:pt x="7193" y="289577"/>
                    <a:pt x="21657" y="245833"/>
                  </a:cubicBezTo>
                  <a:cubicBezTo>
                    <a:pt x="36121" y="202089"/>
                    <a:pt x="73162" y="138236"/>
                    <a:pt x="95740" y="99783"/>
                  </a:cubicBezTo>
                  <a:cubicBezTo>
                    <a:pt x="118318" y="61330"/>
                    <a:pt x="120081" y="31698"/>
                    <a:pt x="157123" y="15117"/>
                  </a:cubicBezTo>
                  <a:cubicBezTo>
                    <a:pt x="194165" y="-1464"/>
                    <a:pt x="323634" y="-9930"/>
                    <a:pt x="317990" y="19350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67" name="フリーフォーム: 図形 2166">
              <a:extLst>
                <a:ext uri="{FF2B5EF4-FFF2-40B4-BE49-F238E27FC236}">
                  <a16:creationId xmlns:a16="http://schemas.microsoft.com/office/drawing/2014/main" id="{64952625-E696-4333-9E9D-A1DD6FFD33B0}"/>
                </a:ext>
              </a:extLst>
            </p:cNvPr>
            <p:cNvSpPr/>
            <p:nvPr/>
          </p:nvSpPr>
          <p:spPr>
            <a:xfrm>
              <a:off x="7169403" y="2790861"/>
              <a:ext cx="701639" cy="1205910"/>
            </a:xfrm>
            <a:custGeom>
              <a:avLst/>
              <a:gdLst>
                <a:gd name="connsiteX0" fmla="*/ 701422 w 701639"/>
                <a:gd name="connsiteY0" fmla="*/ 3139 h 1205910"/>
                <a:gd name="connsiteX1" fmla="*/ 260097 w 701639"/>
                <a:gd name="connsiteY1" fmla="*/ 358739 h 1205910"/>
                <a:gd name="connsiteX2" fmla="*/ 15622 w 701639"/>
                <a:gd name="connsiteY2" fmla="*/ 1155664 h 1205910"/>
                <a:gd name="connsiteX3" fmla="*/ 41022 w 701639"/>
                <a:gd name="connsiteY3" fmla="*/ 1044539 h 1205910"/>
                <a:gd name="connsiteX4" fmla="*/ 174372 w 701639"/>
                <a:gd name="connsiteY4" fmla="*/ 400014 h 1205910"/>
                <a:gd name="connsiteX5" fmla="*/ 317247 w 701639"/>
                <a:gd name="connsiteY5" fmla="*/ 196814 h 1205910"/>
                <a:gd name="connsiteX6" fmla="*/ 701422 w 701639"/>
                <a:gd name="connsiteY6" fmla="*/ 3139 h 1205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01639" h="1205910">
                  <a:moveTo>
                    <a:pt x="701422" y="3139"/>
                  </a:moveTo>
                  <a:cubicBezTo>
                    <a:pt x="691897" y="30126"/>
                    <a:pt x="374397" y="166652"/>
                    <a:pt x="260097" y="358739"/>
                  </a:cubicBezTo>
                  <a:cubicBezTo>
                    <a:pt x="145797" y="550826"/>
                    <a:pt x="52134" y="1041364"/>
                    <a:pt x="15622" y="1155664"/>
                  </a:cubicBezTo>
                  <a:cubicBezTo>
                    <a:pt x="-20890" y="1269964"/>
                    <a:pt x="14564" y="1170481"/>
                    <a:pt x="41022" y="1044539"/>
                  </a:cubicBezTo>
                  <a:cubicBezTo>
                    <a:pt x="67480" y="918597"/>
                    <a:pt x="128334" y="541302"/>
                    <a:pt x="174372" y="400014"/>
                  </a:cubicBezTo>
                  <a:cubicBezTo>
                    <a:pt x="220409" y="258727"/>
                    <a:pt x="229934" y="263489"/>
                    <a:pt x="317247" y="196814"/>
                  </a:cubicBezTo>
                  <a:cubicBezTo>
                    <a:pt x="404559" y="130139"/>
                    <a:pt x="710947" y="-23848"/>
                    <a:pt x="701422" y="313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68" name="フリーフォーム: 図形 2167">
              <a:extLst>
                <a:ext uri="{FF2B5EF4-FFF2-40B4-BE49-F238E27FC236}">
                  <a16:creationId xmlns:a16="http://schemas.microsoft.com/office/drawing/2014/main" id="{B0A076C0-EE36-4170-A2C5-AA551D636B5B}"/>
                </a:ext>
              </a:extLst>
            </p:cNvPr>
            <p:cNvSpPr/>
            <p:nvPr/>
          </p:nvSpPr>
          <p:spPr>
            <a:xfrm>
              <a:off x="6959285" y="2309521"/>
              <a:ext cx="572588" cy="1575558"/>
            </a:xfrm>
            <a:custGeom>
              <a:avLst/>
              <a:gdLst>
                <a:gd name="connsiteX0" fmla="*/ 511490 w 572588"/>
                <a:gd name="connsiteY0" fmla="*/ 8229 h 1575558"/>
                <a:gd name="connsiteX1" fmla="*/ 467040 w 572588"/>
                <a:gd name="connsiteY1" fmla="*/ 827379 h 1575558"/>
                <a:gd name="connsiteX2" fmla="*/ 3490 w 572588"/>
                <a:gd name="connsiteY2" fmla="*/ 1570329 h 1575558"/>
                <a:gd name="connsiteX3" fmla="*/ 270190 w 572588"/>
                <a:gd name="connsiteY3" fmla="*/ 1122654 h 1575558"/>
                <a:gd name="connsiteX4" fmla="*/ 559115 w 572588"/>
                <a:gd name="connsiteY4" fmla="*/ 446379 h 1575558"/>
                <a:gd name="connsiteX5" fmla="*/ 511490 w 572588"/>
                <a:gd name="connsiteY5" fmla="*/ 8229 h 1575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2588" h="1575558">
                  <a:moveTo>
                    <a:pt x="511490" y="8229"/>
                  </a:moveTo>
                  <a:cubicBezTo>
                    <a:pt x="496144" y="71729"/>
                    <a:pt x="551707" y="567029"/>
                    <a:pt x="467040" y="827379"/>
                  </a:cubicBezTo>
                  <a:cubicBezTo>
                    <a:pt x="382373" y="1087729"/>
                    <a:pt x="36298" y="1521117"/>
                    <a:pt x="3490" y="1570329"/>
                  </a:cubicBezTo>
                  <a:cubicBezTo>
                    <a:pt x="-29318" y="1619542"/>
                    <a:pt x="177586" y="1309979"/>
                    <a:pt x="270190" y="1122654"/>
                  </a:cubicBezTo>
                  <a:cubicBezTo>
                    <a:pt x="362794" y="935329"/>
                    <a:pt x="515194" y="628942"/>
                    <a:pt x="559115" y="446379"/>
                  </a:cubicBezTo>
                  <a:cubicBezTo>
                    <a:pt x="603036" y="263817"/>
                    <a:pt x="526836" y="-55271"/>
                    <a:pt x="511490" y="82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69" name="フリーフォーム: 図形 2168">
              <a:extLst>
                <a:ext uri="{FF2B5EF4-FFF2-40B4-BE49-F238E27FC236}">
                  <a16:creationId xmlns:a16="http://schemas.microsoft.com/office/drawing/2014/main" id="{30E5D49D-2501-4F6D-94AF-D5869C291736}"/>
                </a:ext>
              </a:extLst>
            </p:cNvPr>
            <p:cNvSpPr/>
            <p:nvPr/>
          </p:nvSpPr>
          <p:spPr>
            <a:xfrm>
              <a:off x="7291182" y="2828847"/>
              <a:ext cx="570218" cy="1097994"/>
            </a:xfrm>
            <a:custGeom>
              <a:avLst/>
              <a:gdLst>
                <a:gd name="connsiteX0" fmla="*/ 570118 w 570218"/>
                <a:gd name="connsiteY0" fmla="*/ 78 h 1097994"/>
                <a:gd name="connsiteX1" fmla="*/ 351043 w 570218"/>
                <a:gd name="connsiteY1" fmla="*/ 641428 h 1097994"/>
                <a:gd name="connsiteX2" fmla="*/ 14493 w 570218"/>
                <a:gd name="connsiteY2" fmla="*/ 1079578 h 1097994"/>
                <a:gd name="connsiteX3" fmla="*/ 87518 w 570218"/>
                <a:gd name="connsiteY3" fmla="*/ 974803 h 1097994"/>
                <a:gd name="connsiteX4" fmla="*/ 325643 w 570218"/>
                <a:gd name="connsiteY4" fmla="*/ 600153 h 1097994"/>
                <a:gd name="connsiteX5" fmla="*/ 570118 w 570218"/>
                <a:gd name="connsiteY5" fmla="*/ 78 h 1097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0218" h="1097994">
                  <a:moveTo>
                    <a:pt x="570118" y="78"/>
                  </a:moveTo>
                  <a:cubicBezTo>
                    <a:pt x="574351" y="6957"/>
                    <a:pt x="443647" y="461511"/>
                    <a:pt x="351043" y="641428"/>
                  </a:cubicBezTo>
                  <a:cubicBezTo>
                    <a:pt x="258439" y="821345"/>
                    <a:pt x="58414" y="1024016"/>
                    <a:pt x="14493" y="1079578"/>
                  </a:cubicBezTo>
                  <a:cubicBezTo>
                    <a:pt x="-29428" y="1135140"/>
                    <a:pt x="35660" y="1054707"/>
                    <a:pt x="87518" y="974803"/>
                  </a:cubicBezTo>
                  <a:cubicBezTo>
                    <a:pt x="139376" y="894899"/>
                    <a:pt x="247855" y="760491"/>
                    <a:pt x="325643" y="600153"/>
                  </a:cubicBezTo>
                  <a:cubicBezTo>
                    <a:pt x="403431" y="439815"/>
                    <a:pt x="565885" y="-6801"/>
                    <a:pt x="570118" y="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70" name="フリーフォーム: 図形 2169">
              <a:extLst>
                <a:ext uri="{FF2B5EF4-FFF2-40B4-BE49-F238E27FC236}">
                  <a16:creationId xmlns:a16="http://schemas.microsoft.com/office/drawing/2014/main" id="{9E7BD074-C383-48B7-81C1-04167A582D3A}"/>
                </a:ext>
              </a:extLst>
            </p:cNvPr>
            <p:cNvSpPr/>
            <p:nvPr/>
          </p:nvSpPr>
          <p:spPr>
            <a:xfrm>
              <a:off x="7696894" y="2958905"/>
              <a:ext cx="189620" cy="850566"/>
            </a:xfrm>
            <a:custGeom>
              <a:avLst/>
              <a:gdLst>
                <a:gd name="connsiteX0" fmla="*/ 142181 w 189620"/>
                <a:gd name="connsiteY0" fmla="*/ 195 h 850566"/>
                <a:gd name="connsiteX1" fmla="*/ 116781 w 189620"/>
                <a:gd name="connsiteY1" fmla="*/ 387545 h 850566"/>
                <a:gd name="connsiteX2" fmla="*/ 2481 w 189620"/>
                <a:gd name="connsiteY2" fmla="*/ 838395 h 850566"/>
                <a:gd name="connsiteX3" fmla="*/ 50106 w 189620"/>
                <a:gd name="connsiteY3" fmla="*/ 689170 h 850566"/>
                <a:gd name="connsiteX4" fmla="*/ 186631 w 189620"/>
                <a:gd name="connsiteY4" fmla="*/ 339920 h 850566"/>
                <a:gd name="connsiteX5" fmla="*/ 142181 w 189620"/>
                <a:gd name="connsiteY5" fmla="*/ 195 h 850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9620" h="850566">
                  <a:moveTo>
                    <a:pt x="142181" y="195"/>
                  </a:moveTo>
                  <a:cubicBezTo>
                    <a:pt x="130539" y="8133"/>
                    <a:pt x="140064" y="247845"/>
                    <a:pt x="116781" y="387545"/>
                  </a:cubicBezTo>
                  <a:cubicBezTo>
                    <a:pt x="93498" y="527245"/>
                    <a:pt x="13593" y="788124"/>
                    <a:pt x="2481" y="838395"/>
                  </a:cubicBezTo>
                  <a:cubicBezTo>
                    <a:pt x="-8631" y="888666"/>
                    <a:pt x="19414" y="772249"/>
                    <a:pt x="50106" y="689170"/>
                  </a:cubicBezTo>
                  <a:cubicBezTo>
                    <a:pt x="80798" y="606091"/>
                    <a:pt x="171285" y="452103"/>
                    <a:pt x="186631" y="339920"/>
                  </a:cubicBezTo>
                  <a:cubicBezTo>
                    <a:pt x="201977" y="227737"/>
                    <a:pt x="153823" y="-7743"/>
                    <a:pt x="142181" y="19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71" name="フリーフォーム: 図形 2170">
              <a:extLst>
                <a:ext uri="{FF2B5EF4-FFF2-40B4-BE49-F238E27FC236}">
                  <a16:creationId xmlns:a16="http://schemas.microsoft.com/office/drawing/2014/main" id="{D9ADE25A-4A1F-4896-B91D-9229F39D2B4E}"/>
                </a:ext>
              </a:extLst>
            </p:cNvPr>
            <p:cNvSpPr/>
            <p:nvPr/>
          </p:nvSpPr>
          <p:spPr>
            <a:xfrm>
              <a:off x="7962327" y="2425572"/>
              <a:ext cx="861167" cy="1538300"/>
            </a:xfrm>
            <a:custGeom>
              <a:avLst/>
              <a:gdLst>
                <a:gd name="connsiteX0" fmla="*/ 573 w 861167"/>
                <a:gd name="connsiteY0" fmla="*/ 128 h 1538300"/>
                <a:gd name="connsiteX1" fmla="*/ 543498 w 861167"/>
                <a:gd name="connsiteY1" fmla="*/ 670053 h 1538300"/>
                <a:gd name="connsiteX2" fmla="*/ 851473 w 861167"/>
                <a:gd name="connsiteY2" fmla="*/ 1505078 h 1538300"/>
                <a:gd name="connsiteX3" fmla="*/ 753048 w 861167"/>
                <a:gd name="connsiteY3" fmla="*/ 1298703 h 1538300"/>
                <a:gd name="connsiteX4" fmla="*/ 445073 w 861167"/>
                <a:gd name="connsiteY4" fmla="*/ 619253 h 1538300"/>
                <a:gd name="connsiteX5" fmla="*/ 573 w 861167"/>
                <a:gd name="connsiteY5" fmla="*/ 128 h 1538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61167" h="1538300">
                  <a:moveTo>
                    <a:pt x="573" y="128"/>
                  </a:moveTo>
                  <a:cubicBezTo>
                    <a:pt x="16977" y="8595"/>
                    <a:pt x="401681" y="419228"/>
                    <a:pt x="543498" y="670053"/>
                  </a:cubicBezTo>
                  <a:cubicBezTo>
                    <a:pt x="685315" y="920878"/>
                    <a:pt x="816548" y="1400303"/>
                    <a:pt x="851473" y="1505078"/>
                  </a:cubicBezTo>
                  <a:cubicBezTo>
                    <a:pt x="886398" y="1609853"/>
                    <a:pt x="820781" y="1446340"/>
                    <a:pt x="753048" y="1298703"/>
                  </a:cubicBezTo>
                  <a:cubicBezTo>
                    <a:pt x="685315" y="1151066"/>
                    <a:pt x="566252" y="835153"/>
                    <a:pt x="445073" y="619253"/>
                  </a:cubicBezTo>
                  <a:cubicBezTo>
                    <a:pt x="323894" y="403353"/>
                    <a:pt x="-15831" y="-8339"/>
                    <a:pt x="573" y="1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72" name="フリーフォーム: 図形 2171">
              <a:extLst>
                <a:ext uri="{FF2B5EF4-FFF2-40B4-BE49-F238E27FC236}">
                  <a16:creationId xmlns:a16="http://schemas.microsoft.com/office/drawing/2014/main" id="{6D890DAD-2AA6-4D5C-A310-BD7160FF0C84}"/>
                </a:ext>
              </a:extLst>
            </p:cNvPr>
            <p:cNvSpPr/>
            <p:nvPr/>
          </p:nvSpPr>
          <p:spPr>
            <a:xfrm>
              <a:off x="8041156" y="2683934"/>
              <a:ext cx="623443" cy="1109647"/>
            </a:xfrm>
            <a:custGeom>
              <a:avLst/>
              <a:gdLst>
                <a:gd name="connsiteX0" fmla="*/ 4294 w 623443"/>
                <a:gd name="connsiteY0" fmla="*/ 5291 h 1109647"/>
                <a:gd name="connsiteX1" fmla="*/ 445619 w 623443"/>
                <a:gd name="connsiteY1" fmla="*/ 640291 h 1109647"/>
                <a:gd name="connsiteX2" fmla="*/ 623419 w 623443"/>
                <a:gd name="connsiteY2" fmla="*/ 1107016 h 1109647"/>
                <a:gd name="connsiteX3" fmla="*/ 436094 w 623443"/>
                <a:gd name="connsiteY3" fmla="*/ 808566 h 1109647"/>
                <a:gd name="connsiteX4" fmla="*/ 232894 w 623443"/>
                <a:gd name="connsiteY4" fmla="*/ 364066 h 1109647"/>
                <a:gd name="connsiteX5" fmla="*/ 4294 w 623443"/>
                <a:gd name="connsiteY5" fmla="*/ 5291 h 11096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23443" h="1109647">
                  <a:moveTo>
                    <a:pt x="4294" y="5291"/>
                  </a:moveTo>
                  <a:cubicBezTo>
                    <a:pt x="39748" y="51328"/>
                    <a:pt x="342432" y="456670"/>
                    <a:pt x="445619" y="640291"/>
                  </a:cubicBezTo>
                  <a:cubicBezTo>
                    <a:pt x="548806" y="823912"/>
                    <a:pt x="625006" y="1078970"/>
                    <a:pt x="623419" y="1107016"/>
                  </a:cubicBezTo>
                  <a:cubicBezTo>
                    <a:pt x="621832" y="1135062"/>
                    <a:pt x="501181" y="932391"/>
                    <a:pt x="436094" y="808566"/>
                  </a:cubicBezTo>
                  <a:cubicBezTo>
                    <a:pt x="371007" y="684741"/>
                    <a:pt x="303273" y="503237"/>
                    <a:pt x="232894" y="364066"/>
                  </a:cubicBezTo>
                  <a:cubicBezTo>
                    <a:pt x="162515" y="224895"/>
                    <a:pt x="-31160" y="-40746"/>
                    <a:pt x="4294" y="529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73" name="フリーフォーム: 図形 2172">
              <a:extLst>
                <a:ext uri="{FF2B5EF4-FFF2-40B4-BE49-F238E27FC236}">
                  <a16:creationId xmlns:a16="http://schemas.microsoft.com/office/drawing/2014/main" id="{2DA9C400-DBEF-4FC4-9A99-5CCF63DDB9CF}"/>
                </a:ext>
              </a:extLst>
            </p:cNvPr>
            <p:cNvSpPr/>
            <p:nvPr/>
          </p:nvSpPr>
          <p:spPr>
            <a:xfrm>
              <a:off x="8324635" y="3880109"/>
              <a:ext cx="1094659" cy="1856349"/>
            </a:xfrm>
            <a:custGeom>
              <a:avLst/>
              <a:gdLst>
                <a:gd name="connsiteX0" fmla="*/ 143725 w 1094659"/>
                <a:gd name="connsiteY0" fmla="*/ 6091 h 1856349"/>
                <a:gd name="connsiteX1" fmla="*/ 138645 w 1094659"/>
                <a:gd name="connsiteY1" fmla="*/ 554731 h 1856349"/>
                <a:gd name="connsiteX2" fmla="*/ 570445 w 1094659"/>
                <a:gd name="connsiteY2" fmla="*/ 1306571 h 1856349"/>
                <a:gd name="connsiteX3" fmla="*/ 1083525 w 1094659"/>
                <a:gd name="connsiteY3" fmla="*/ 1839971 h 1856349"/>
                <a:gd name="connsiteX4" fmla="*/ 854925 w 1094659"/>
                <a:gd name="connsiteY4" fmla="*/ 1616451 h 1856349"/>
                <a:gd name="connsiteX5" fmla="*/ 82765 w 1094659"/>
                <a:gd name="connsiteY5" fmla="*/ 605531 h 1856349"/>
                <a:gd name="connsiteX6" fmla="*/ 26885 w 1094659"/>
                <a:gd name="connsiteY6" fmla="*/ 280411 h 1856349"/>
                <a:gd name="connsiteX7" fmla="*/ 143725 w 1094659"/>
                <a:gd name="connsiteY7" fmla="*/ 6091 h 1856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4659" h="1856349">
                  <a:moveTo>
                    <a:pt x="143725" y="6091"/>
                  </a:moveTo>
                  <a:cubicBezTo>
                    <a:pt x="162352" y="51811"/>
                    <a:pt x="67525" y="337984"/>
                    <a:pt x="138645" y="554731"/>
                  </a:cubicBezTo>
                  <a:cubicBezTo>
                    <a:pt x="209765" y="771478"/>
                    <a:pt x="412965" y="1092364"/>
                    <a:pt x="570445" y="1306571"/>
                  </a:cubicBezTo>
                  <a:cubicBezTo>
                    <a:pt x="727925" y="1520778"/>
                    <a:pt x="1036112" y="1788324"/>
                    <a:pt x="1083525" y="1839971"/>
                  </a:cubicBezTo>
                  <a:cubicBezTo>
                    <a:pt x="1130938" y="1891618"/>
                    <a:pt x="1021718" y="1822191"/>
                    <a:pt x="854925" y="1616451"/>
                  </a:cubicBezTo>
                  <a:cubicBezTo>
                    <a:pt x="688132" y="1410711"/>
                    <a:pt x="220772" y="828204"/>
                    <a:pt x="82765" y="605531"/>
                  </a:cubicBezTo>
                  <a:cubicBezTo>
                    <a:pt x="-55242" y="382858"/>
                    <a:pt x="19265" y="376931"/>
                    <a:pt x="26885" y="280411"/>
                  </a:cubicBezTo>
                  <a:cubicBezTo>
                    <a:pt x="34505" y="183891"/>
                    <a:pt x="125098" y="-39629"/>
                    <a:pt x="143725" y="609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74" name="フリーフォーム: 図形 2173">
              <a:extLst>
                <a:ext uri="{FF2B5EF4-FFF2-40B4-BE49-F238E27FC236}">
                  <a16:creationId xmlns:a16="http://schemas.microsoft.com/office/drawing/2014/main" id="{3757181D-7F37-4E69-8B59-D88EC80D273A}"/>
                </a:ext>
              </a:extLst>
            </p:cNvPr>
            <p:cNvSpPr/>
            <p:nvPr/>
          </p:nvSpPr>
          <p:spPr>
            <a:xfrm>
              <a:off x="8525855" y="4198664"/>
              <a:ext cx="713284" cy="2446532"/>
            </a:xfrm>
            <a:custGeom>
              <a:avLst/>
              <a:gdLst>
                <a:gd name="connsiteX0" fmla="*/ 110145 w 713284"/>
                <a:gd name="connsiteY0" fmla="*/ 7576 h 2446532"/>
                <a:gd name="connsiteX1" fmla="*/ 211745 w 713284"/>
                <a:gd name="connsiteY1" fmla="*/ 1221696 h 2446532"/>
                <a:gd name="connsiteX2" fmla="*/ 684185 w 713284"/>
                <a:gd name="connsiteY2" fmla="*/ 2385016 h 2446532"/>
                <a:gd name="connsiteX3" fmla="*/ 592745 w 713284"/>
                <a:gd name="connsiteY3" fmla="*/ 2125936 h 2446532"/>
                <a:gd name="connsiteX4" fmla="*/ 23785 w 713284"/>
                <a:gd name="connsiteY4" fmla="*/ 774656 h 2446532"/>
                <a:gd name="connsiteX5" fmla="*/ 110145 w 713284"/>
                <a:gd name="connsiteY5" fmla="*/ 7576 h 2446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13284" h="2446532">
                  <a:moveTo>
                    <a:pt x="110145" y="7576"/>
                  </a:moveTo>
                  <a:cubicBezTo>
                    <a:pt x="141472" y="82083"/>
                    <a:pt x="116072" y="825456"/>
                    <a:pt x="211745" y="1221696"/>
                  </a:cubicBezTo>
                  <a:cubicBezTo>
                    <a:pt x="307418" y="1617936"/>
                    <a:pt x="620685" y="2234309"/>
                    <a:pt x="684185" y="2385016"/>
                  </a:cubicBezTo>
                  <a:cubicBezTo>
                    <a:pt x="747685" y="2535723"/>
                    <a:pt x="702812" y="2394329"/>
                    <a:pt x="592745" y="2125936"/>
                  </a:cubicBezTo>
                  <a:cubicBezTo>
                    <a:pt x="482678" y="1857543"/>
                    <a:pt x="100832" y="1125176"/>
                    <a:pt x="23785" y="774656"/>
                  </a:cubicBezTo>
                  <a:cubicBezTo>
                    <a:pt x="-53262" y="424136"/>
                    <a:pt x="78818" y="-66931"/>
                    <a:pt x="110145" y="757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75" name="フリーフォーム: 図形 2174">
              <a:extLst>
                <a:ext uri="{FF2B5EF4-FFF2-40B4-BE49-F238E27FC236}">
                  <a16:creationId xmlns:a16="http://schemas.microsoft.com/office/drawing/2014/main" id="{27689F72-BD0C-44C0-A3D9-0DCF463F9FA4}"/>
                </a:ext>
              </a:extLst>
            </p:cNvPr>
            <p:cNvSpPr/>
            <p:nvPr/>
          </p:nvSpPr>
          <p:spPr>
            <a:xfrm>
              <a:off x="7210068" y="4581401"/>
              <a:ext cx="973480" cy="2468709"/>
            </a:xfrm>
            <a:custGeom>
              <a:avLst/>
              <a:gdLst>
                <a:gd name="connsiteX0" fmla="*/ 897612 w 973480"/>
                <a:gd name="connsiteY0" fmla="*/ 759 h 2468709"/>
                <a:gd name="connsiteX1" fmla="*/ 923012 w 973480"/>
                <a:gd name="connsiteY1" fmla="*/ 1164079 h 2468709"/>
                <a:gd name="connsiteX2" fmla="*/ 155932 w 973480"/>
                <a:gd name="connsiteY2" fmla="*/ 2108959 h 2468709"/>
                <a:gd name="connsiteX3" fmla="*/ 44172 w 973480"/>
                <a:gd name="connsiteY3" fmla="*/ 2449319 h 2468709"/>
                <a:gd name="connsiteX4" fmla="*/ 74652 w 973480"/>
                <a:gd name="connsiteY4" fmla="*/ 2271519 h 2468709"/>
                <a:gd name="connsiteX5" fmla="*/ 877292 w 973480"/>
                <a:gd name="connsiteY5" fmla="*/ 1006599 h 2468709"/>
                <a:gd name="connsiteX6" fmla="*/ 897612 w 973480"/>
                <a:gd name="connsiteY6" fmla="*/ 759 h 2468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73480" h="2468709">
                  <a:moveTo>
                    <a:pt x="897612" y="759"/>
                  </a:moveTo>
                  <a:cubicBezTo>
                    <a:pt x="905232" y="27005"/>
                    <a:pt x="1046625" y="812712"/>
                    <a:pt x="923012" y="1164079"/>
                  </a:cubicBezTo>
                  <a:cubicBezTo>
                    <a:pt x="799399" y="1515446"/>
                    <a:pt x="302405" y="1894752"/>
                    <a:pt x="155932" y="2108959"/>
                  </a:cubicBezTo>
                  <a:cubicBezTo>
                    <a:pt x="9459" y="2323166"/>
                    <a:pt x="57719" y="2422226"/>
                    <a:pt x="44172" y="2449319"/>
                  </a:cubicBezTo>
                  <a:cubicBezTo>
                    <a:pt x="30625" y="2476412"/>
                    <a:pt x="-64201" y="2511972"/>
                    <a:pt x="74652" y="2271519"/>
                  </a:cubicBezTo>
                  <a:cubicBezTo>
                    <a:pt x="213505" y="2031066"/>
                    <a:pt x="739285" y="1378286"/>
                    <a:pt x="877292" y="1006599"/>
                  </a:cubicBezTo>
                  <a:cubicBezTo>
                    <a:pt x="1015299" y="634912"/>
                    <a:pt x="889992" y="-25487"/>
                    <a:pt x="897612" y="75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" name="フリーフォーム: 図形 127">
              <a:extLst>
                <a:ext uri="{FF2B5EF4-FFF2-40B4-BE49-F238E27FC236}">
                  <a16:creationId xmlns:a16="http://schemas.microsoft.com/office/drawing/2014/main" id="{7C530E52-F905-4EDF-9767-A9FB853EDE36}"/>
                </a:ext>
              </a:extLst>
            </p:cNvPr>
            <p:cNvSpPr/>
            <p:nvPr/>
          </p:nvSpPr>
          <p:spPr>
            <a:xfrm>
              <a:off x="6758449" y="4556134"/>
              <a:ext cx="1110742" cy="2937668"/>
            </a:xfrm>
            <a:custGeom>
              <a:avLst/>
              <a:gdLst>
                <a:gd name="connsiteX0" fmla="*/ 1110471 w 1110742"/>
                <a:gd name="connsiteY0" fmla="*/ 626 h 2937668"/>
                <a:gd name="connsiteX1" fmla="*/ 673591 w 1110742"/>
                <a:gd name="connsiteY1" fmla="*/ 1169026 h 2937668"/>
                <a:gd name="connsiteX2" fmla="*/ 89391 w 1110742"/>
                <a:gd name="connsiteY2" fmla="*/ 1991986 h 2937668"/>
                <a:gd name="connsiteX3" fmla="*/ 404351 w 1110742"/>
                <a:gd name="connsiteY3" fmla="*/ 2880986 h 2937668"/>
                <a:gd name="connsiteX4" fmla="*/ 378951 w 1110742"/>
                <a:gd name="connsiteY4" fmla="*/ 2759066 h 2937668"/>
                <a:gd name="connsiteX5" fmla="*/ 3031 w 1110742"/>
                <a:gd name="connsiteY5" fmla="*/ 2037706 h 2937668"/>
                <a:gd name="connsiteX6" fmla="*/ 612631 w 1110742"/>
                <a:gd name="connsiteY6" fmla="*/ 1021706 h 2937668"/>
                <a:gd name="connsiteX7" fmla="*/ 1110471 w 1110742"/>
                <a:gd name="connsiteY7" fmla="*/ 626 h 2937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10742" h="2937668">
                  <a:moveTo>
                    <a:pt x="1110471" y="626"/>
                  </a:moveTo>
                  <a:cubicBezTo>
                    <a:pt x="1120631" y="25179"/>
                    <a:pt x="843771" y="837133"/>
                    <a:pt x="673591" y="1169026"/>
                  </a:cubicBezTo>
                  <a:cubicBezTo>
                    <a:pt x="503411" y="1500919"/>
                    <a:pt x="134264" y="1706659"/>
                    <a:pt x="89391" y="1991986"/>
                  </a:cubicBezTo>
                  <a:cubicBezTo>
                    <a:pt x="44518" y="2277313"/>
                    <a:pt x="356091" y="2753139"/>
                    <a:pt x="404351" y="2880986"/>
                  </a:cubicBezTo>
                  <a:cubicBezTo>
                    <a:pt x="452611" y="3008833"/>
                    <a:pt x="445838" y="2899613"/>
                    <a:pt x="378951" y="2759066"/>
                  </a:cubicBezTo>
                  <a:cubicBezTo>
                    <a:pt x="312064" y="2618519"/>
                    <a:pt x="-35916" y="2327266"/>
                    <a:pt x="3031" y="2037706"/>
                  </a:cubicBezTo>
                  <a:cubicBezTo>
                    <a:pt x="41978" y="1748146"/>
                    <a:pt x="429751" y="1363759"/>
                    <a:pt x="612631" y="1021706"/>
                  </a:cubicBezTo>
                  <a:cubicBezTo>
                    <a:pt x="795511" y="679653"/>
                    <a:pt x="1100311" y="-23927"/>
                    <a:pt x="1110471" y="6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" name="フリーフォーム: 図形 128">
              <a:extLst>
                <a:ext uri="{FF2B5EF4-FFF2-40B4-BE49-F238E27FC236}">
                  <a16:creationId xmlns:a16="http://schemas.microsoft.com/office/drawing/2014/main" id="{8466EF10-3999-4419-8E8E-C310E5DE5E4D}"/>
                </a:ext>
              </a:extLst>
            </p:cNvPr>
            <p:cNvSpPr/>
            <p:nvPr/>
          </p:nvSpPr>
          <p:spPr>
            <a:xfrm>
              <a:off x="6457785" y="4406156"/>
              <a:ext cx="1108439" cy="1352850"/>
            </a:xfrm>
            <a:custGeom>
              <a:avLst/>
              <a:gdLst>
                <a:gd name="connsiteX0" fmla="*/ 1096175 w 1108439"/>
                <a:gd name="connsiteY0" fmla="*/ 3284 h 1352850"/>
                <a:gd name="connsiteX1" fmla="*/ 537375 w 1108439"/>
                <a:gd name="connsiteY1" fmla="*/ 861804 h 1352850"/>
                <a:gd name="connsiteX2" fmla="*/ 3975 w 1108439"/>
                <a:gd name="connsiteY2" fmla="*/ 1344404 h 1352850"/>
                <a:gd name="connsiteX3" fmla="*/ 324015 w 1108439"/>
                <a:gd name="connsiteY3" fmla="*/ 1125964 h 1352850"/>
                <a:gd name="connsiteX4" fmla="*/ 872655 w 1108439"/>
                <a:gd name="connsiteY4" fmla="*/ 587484 h 1352850"/>
                <a:gd name="connsiteX5" fmla="*/ 1096175 w 1108439"/>
                <a:gd name="connsiteY5" fmla="*/ 3284 h 1352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08439" h="1352850">
                  <a:moveTo>
                    <a:pt x="1096175" y="3284"/>
                  </a:moveTo>
                  <a:cubicBezTo>
                    <a:pt x="1040295" y="49004"/>
                    <a:pt x="719408" y="638284"/>
                    <a:pt x="537375" y="861804"/>
                  </a:cubicBezTo>
                  <a:cubicBezTo>
                    <a:pt x="355342" y="1085324"/>
                    <a:pt x="39535" y="1300377"/>
                    <a:pt x="3975" y="1344404"/>
                  </a:cubicBezTo>
                  <a:cubicBezTo>
                    <a:pt x="-31585" y="1388431"/>
                    <a:pt x="179235" y="1252117"/>
                    <a:pt x="324015" y="1125964"/>
                  </a:cubicBezTo>
                  <a:cubicBezTo>
                    <a:pt x="468795" y="999811"/>
                    <a:pt x="738882" y="773751"/>
                    <a:pt x="872655" y="587484"/>
                  </a:cubicBezTo>
                  <a:cubicBezTo>
                    <a:pt x="1006428" y="401217"/>
                    <a:pt x="1152055" y="-42436"/>
                    <a:pt x="1096175" y="328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" name="フリーフォーム: 図形 129">
              <a:extLst>
                <a:ext uri="{FF2B5EF4-FFF2-40B4-BE49-F238E27FC236}">
                  <a16:creationId xmlns:a16="http://schemas.microsoft.com/office/drawing/2014/main" id="{79BBD147-08CD-4756-8584-625568F93362}"/>
                </a:ext>
              </a:extLst>
            </p:cNvPr>
            <p:cNvSpPr/>
            <p:nvPr/>
          </p:nvSpPr>
          <p:spPr>
            <a:xfrm>
              <a:off x="5971192" y="5171150"/>
              <a:ext cx="343337" cy="875873"/>
            </a:xfrm>
            <a:custGeom>
              <a:avLst/>
              <a:gdLst>
                <a:gd name="connsiteX0" fmla="*/ 343248 w 343337"/>
                <a:gd name="connsiteY0" fmla="*/ 290 h 875873"/>
                <a:gd name="connsiteX1" fmla="*/ 43528 w 343337"/>
                <a:gd name="connsiteY1" fmla="*/ 533690 h 875873"/>
                <a:gd name="connsiteX2" fmla="*/ 256888 w 343337"/>
                <a:gd name="connsiteY2" fmla="*/ 868970 h 875873"/>
                <a:gd name="connsiteX3" fmla="*/ 124808 w 343337"/>
                <a:gd name="connsiteY3" fmla="*/ 736890 h 875873"/>
                <a:gd name="connsiteX4" fmla="*/ 7968 w 343337"/>
                <a:gd name="connsiteY4" fmla="*/ 462570 h 875873"/>
                <a:gd name="connsiteX5" fmla="*/ 343248 w 343337"/>
                <a:gd name="connsiteY5" fmla="*/ 290 h 875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3337" h="875873">
                  <a:moveTo>
                    <a:pt x="343248" y="290"/>
                  </a:moveTo>
                  <a:cubicBezTo>
                    <a:pt x="349175" y="12143"/>
                    <a:pt x="57921" y="388910"/>
                    <a:pt x="43528" y="533690"/>
                  </a:cubicBezTo>
                  <a:cubicBezTo>
                    <a:pt x="29135" y="678470"/>
                    <a:pt x="243341" y="835103"/>
                    <a:pt x="256888" y="868970"/>
                  </a:cubicBezTo>
                  <a:cubicBezTo>
                    <a:pt x="270435" y="902837"/>
                    <a:pt x="166295" y="804623"/>
                    <a:pt x="124808" y="736890"/>
                  </a:cubicBezTo>
                  <a:cubicBezTo>
                    <a:pt x="83321" y="669157"/>
                    <a:pt x="-30979" y="582797"/>
                    <a:pt x="7968" y="462570"/>
                  </a:cubicBezTo>
                  <a:cubicBezTo>
                    <a:pt x="46915" y="342343"/>
                    <a:pt x="337321" y="-11563"/>
                    <a:pt x="343248" y="2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" name="フリーフォーム: 図形 130">
              <a:extLst>
                <a:ext uri="{FF2B5EF4-FFF2-40B4-BE49-F238E27FC236}">
                  <a16:creationId xmlns:a16="http://schemas.microsoft.com/office/drawing/2014/main" id="{C7448E39-0087-4457-A3F1-BC5274A23AFB}"/>
                </a:ext>
              </a:extLst>
            </p:cNvPr>
            <p:cNvSpPr/>
            <p:nvPr/>
          </p:nvSpPr>
          <p:spPr>
            <a:xfrm>
              <a:off x="5800044" y="5313335"/>
              <a:ext cx="332958" cy="754690"/>
            </a:xfrm>
            <a:custGeom>
              <a:avLst/>
              <a:gdLst>
                <a:gd name="connsiteX0" fmla="*/ 87676 w 332958"/>
                <a:gd name="connsiteY0" fmla="*/ 345 h 754690"/>
                <a:gd name="connsiteX1" fmla="*/ 1316 w 332958"/>
                <a:gd name="connsiteY1" fmla="*/ 315305 h 754690"/>
                <a:gd name="connsiteX2" fmla="*/ 163876 w 332958"/>
                <a:gd name="connsiteY2" fmla="*/ 752185 h 754690"/>
                <a:gd name="connsiteX3" fmla="*/ 331516 w 332958"/>
                <a:gd name="connsiteY3" fmla="*/ 503265 h 754690"/>
                <a:gd name="connsiteX4" fmla="*/ 240076 w 332958"/>
                <a:gd name="connsiteY4" fmla="*/ 706465 h 754690"/>
                <a:gd name="connsiteX5" fmla="*/ 153716 w 332958"/>
                <a:gd name="connsiteY5" fmla="*/ 548985 h 754690"/>
                <a:gd name="connsiteX6" fmla="*/ 97836 w 332958"/>
                <a:gd name="connsiteY6" fmla="*/ 259425 h 754690"/>
                <a:gd name="connsiteX7" fmla="*/ 87676 w 332958"/>
                <a:gd name="connsiteY7" fmla="*/ 345 h 754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2958" h="754690">
                  <a:moveTo>
                    <a:pt x="87676" y="345"/>
                  </a:moveTo>
                  <a:cubicBezTo>
                    <a:pt x="71589" y="9658"/>
                    <a:pt x="-11384" y="189998"/>
                    <a:pt x="1316" y="315305"/>
                  </a:cubicBezTo>
                  <a:cubicBezTo>
                    <a:pt x="14016" y="440612"/>
                    <a:pt x="108843" y="720858"/>
                    <a:pt x="163876" y="752185"/>
                  </a:cubicBezTo>
                  <a:cubicBezTo>
                    <a:pt x="218909" y="783512"/>
                    <a:pt x="318816" y="510885"/>
                    <a:pt x="331516" y="503265"/>
                  </a:cubicBezTo>
                  <a:cubicBezTo>
                    <a:pt x="344216" y="495645"/>
                    <a:pt x="269709" y="698845"/>
                    <a:pt x="240076" y="706465"/>
                  </a:cubicBezTo>
                  <a:cubicBezTo>
                    <a:pt x="210443" y="714085"/>
                    <a:pt x="177423" y="623492"/>
                    <a:pt x="153716" y="548985"/>
                  </a:cubicBezTo>
                  <a:cubicBezTo>
                    <a:pt x="130009" y="474478"/>
                    <a:pt x="103763" y="346632"/>
                    <a:pt x="97836" y="259425"/>
                  </a:cubicBezTo>
                  <a:cubicBezTo>
                    <a:pt x="91909" y="172218"/>
                    <a:pt x="103763" y="-8968"/>
                    <a:pt x="87676" y="3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" name="フリーフォーム: 図形 131">
              <a:extLst>
                <a:ext uri="{FF2B5EF4-FFF2-40B4-BE49-F238E27FC236}">
                  <a16:creationId xmlns:a16="http://schemas.microsoft.com/office/drawing/2014/main" id="{BDA38DED-87E8-4053-912F-0C066A53BC2A}"/>
                </a:ext>
              </a:extLst>
            </p:cNvPr>
            <p:cNvSpPr/>
            <p:nvPr/>
          </p:nvSpPr>
          <p:spPr>
            <a:xfrm>
              <a:off x="6222570" y="5760369"/>
              <a:ext cx="619043" cy="1575798"/>
            </a:xfrm>
            <a:custGeom>
              <a:avLst/>
              <a:gdLst>
                <a:gd name="connsiteX0" fmla="*/ 488110 w 619043"/>
                <a:gd name="connsiteY0" fmla="*/ 351 h 1575798"/>
                <a:gd name="connsiteX1" fmla="*/ 430 w 619043"/>
                <a:gd name="connsiteY1" fmla="*/ 579471 h 1575798"/>
                <a:gd name="connsiteX2" fmla="*/ 589710 w 619043"/>
                <a:gd name="connsiteY2" fmla="*/ 1539591 h 1575798"/>
                <a:gd name="connsiteX3" fmla="*/ 493190 w 619043"/>
                <a:gd name="connsiteY3" fmla="*/ 1316071 h 1575798"/>
                <a:gd name="connsiteX4" fmla="*/ 173150 w 619043"/>
                <a:gd name="connsiteY4" fmla="*/ 772511 h 1575798"/>
                <a:gd name="connsiteX5" fmla="*/ 102030 w 619043"/>
                <a:gd name="connsiteY5" fmla="*/ 498191 h 1575798"/>
                <a:gd name="connsiteX6" fmla="*/ 488110 w 619043"/>
                <a:gd name="connsiteY6" fmla="*/ 351 h 1575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19043" h="1575798">
                  <a:moveTo>
                    <a:pt x="488110" y="351"/>
                  </a:moveTo>
                  <a:cubicBezTo>
                    <a:pt x="471177" y="13898"/>
                    <a:pt x="-16503" y="322931"/>
                    <a:pt x="430" y="579471"/>
                  </a:cubicBezTo>
                  <a:cubicBezTo>
                    <a:pt x="17363" y="836011"/>
                    <a:pt x="507583" y="1416824"/>
                    <a:pt x="589710" y="1539591"/>
                  </a:cubicBezTo>
                  <a:cubicBezTo>
                    <a:pt x="671837" y="1662358"/>
                    <a:pt x="562617" y="1443917"/>
                    <a:pt x="493190" y="1316071"/>
                  </a:cubicBezTo>
                  <a:cubicBezTo>
                    <a:pt x="423763" y="1188225"/>
                    <a:pt x="238343" y="908824"/>
                    <a:pt x="173150" y="772511"/>
                  </a:cubicBezTo>
                  <a:cubicBezTo>
                    <a:pt x="107957" y="636198"/>
                    <a:pt x="44457" y="627731"/>
                    <a:pt x="102030" y="498191"/>
                  </a:cubicBezTo>
                  <a:cubicBezTo>
                    <a:pt x="159603" y="368651"/>
                    <a:pt x="505043" y="-13196"/>
                    <a:pt x="488110" y="35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" name="フリーフォーム: 図形 132">
              <a:extLst>
                <a:ext uri="{FF2B5EF4-FFF2-40B4-BE49-F238E27FC236}">
                  <a16:creationId xmlns:a16="http://schemas.microsoft.com/office/drawing/2014/main" id="{2999296C-7A15-48D7-BC88-E2DD7C46EE82}"/>
                </a:ext>
              </a:extLst>
            </p:cNvPr>
            <p:cNvSpPr/>
            <p:nvPr/>
          </p:nvSpPr>
          <p:spPr>
            <a:xfrm>
              <a:off x="5968252" y="2369031"/>
              <a:ext cx="1061080" cy="295399"/>
            </a:xfrm>
            <a:custGeom>
              <a:avLst/>
              <a:gdLst>
                <a:gd name="connsiteX0" fmla="*/ 1054848 w 1061080"/>
                <a:gd name="connsiteY0" fmla="*/ 1636 h 295399"/>
                <a:gd name="connsiteX1" fmla="*/ 711948 w 1061080"/>
                <a:gd name="connsiteY1" fmla="*/ 187902 h 295399"/>
                <a:gd name="connsiteX2" fmla="*/ 748 w 1061080"/>
                <a:gd name="connsiteY2" fmla="*/ 293736 h 295399"/>
                <a:gd name="connsiteX3" fmla="*/ 855881 w 1061080"/>
                <a:gd name="connsiteY3" fmla="*/ 107469 h 295399"/>
                <a:gd name="connsiteX4" fmla="*/ 1054848 w 1061080"/>
                <a:gd name="connsiteY4" fmla="*/ 1636 h 295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61080" h="295399">
                  <a:moveTo>
                    <a:pt x="1054848" y="1636"/>
                  </a:moveTo>
                  <a:cubicBezTo>
                    <a:pt x="1030859" y="15042"/>
                    <a:pt x="887631" y="139219"/>
                    <a:pt x="711948" y="187902"/>
                  </a:cubicBezTo>
                  <a:cubicBezTo>
                    <a:pt x="536265" y="236585"/>
                    <a:pt x="-23241" y="307142"/>
                    <a:pt x="748" y="293736"/>
                  </a:cubicBezTo>
                  <a:cubicBezTo>
                    <a:pt x="24737" y="280331"/>
                    <a:pt x="673848" y="154741"/>
                    <a:pt x="855881" y="107469"/>
                  </a:cubicBezTo>
                  <a:cubicBezTo>
                    <a:pt x="1037914" y="60197"/>
                    <a:pt x="1078837" y="-11770"/>
                    <a:pt x="1054848" y="16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" name="フリーフォーム: 図形 133">
              <a:extLst>
                <a:ext uri="{FF2B5EF4-FFF2-40B4-BE49-F238E27FC236}">
                  <a16:creationId xmlns:a16="http://schemas.microsoft.com/office/drawing/2014/main" id="{DC603434-2894-4F3B-8EC6-E1A42E01495F}"/>
                </a:ext>
              </a:extLst>
            </p:cNvPr>
            <p:cNvSpPr/>
            <p:nvPr/>
          </p:nvSpPr>
          <p:spPr>
            <a:xfrm>
              <a:off x="6140263" y="3322404"/>
              <a:ext cx="365542" cy="391495"/>
            </a:xfrm>
            <a:custGeom>
              <a:avLst/>
              <a:gdLst>
                <a:gd name="connsiteX0" fmla="*/ 38287 w 365542"/>
                <a:gd name="connsiteY0" fmla="*/ 1821 h 391495"/>
                <a:gd name="connsiteX1" fmla="*/ 89087 w 365542"/>
                <a:gd name="connsiteY1" fmla="*/ 157396 h 391495"/>
                <a:gd name="connsiteX2" fmla="*/ 301812 w 365542"/>
                <a:gd name="connsiteY2" fmla="*/ 332021 h 391495"/>
                <a:gd name="connsiteX3" fmla="*/ 365312 w 365542"/>
                <a:gd name="connsiteY3" fmla="*/ 385996 h 391495"/>
                <a:gd name="connsiteX4" fmla="*/ 285937 w 365542"/>
                <a:gd name="connsiteY4" fmla="*/ 379646 h 391495"/>
                <a:gd name="connsiteX5" fmla="*/ 120837 w 365542"/>
                <a:gd name="connsiteY5" fmla="*/ 297096 h 391495"/>
                <a:gd name="connsiteX6" fmla="*/ 31937 w 365542"/>
                <a:gd name="connsiteY6" fmla="*/ 189146 h 391495"/>
                <a:gd name="connsiteX7" fmla="*/ 187 w 365542"/>
                <a:gd name="connsiteY7" fmla="*/ 81196 h 391495"/>
                <a:gd name="connsiteX8" fmla="*/ 38287 w 365542"/>
                <a:gd name="connsiteY8" fmla="*/ 1821 h 391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65542" h="391495">
                  <a:moveTo>
                    <a:pt x="38287" y="1821"/>
                  </a:moveTo>
                  <a:cubicBezTo>
                    <a:pt x="53104" y="14521"/>
                    <a:pt x="45166" y="102363"/>
                    <a:pt x="89087" y="157396"/>
                  </a:cubicBezTo>
                  <a:cubicBezTo>
                    <a:pt x="133008" y="212429"/>
                    <a:pt x="255775" y="293921"/>
                    <a:pt x="301812" y="332021"/>
                  </a:cubicBezTo>
                  <a:cubicBezTo>
                    <a:pt x="347849" y="370121"/>
                    <a:pt x="367958" y="378059"/>
                    <a:pt x="365312" y="385996"/>
                  </a:cubicBezTo>
                  <a:cubicBezTo>
                    <a:pt x="362666" y="393933"/>
                    <a:pt x="326683" y="394463"/>
                    <a:pt x="285937" y="379646"/>
                  </a:cubicBezTo>
                  <a:cubicBezTo>
                    <a:pt x="245191" y="364829"/>
                    <a:pt x="163170" y="328846"/>
                    <a:pt x="120837" y="297096"/>
                  </a:cubicBezTo>
                  <a:cubicBezTo>
                    <a:pt x="78504" y="265346"/>
                    <a:pt x="52045" y="225129"/>
                    <a:pt x="31937" y="189146"/>
                  </a:cubicBezTo>
                  <a:cubicBezTo>
                    <a:pt x="11829" y="153163"/>
                    <a:pt x="2833" y="116650"/>
                    <a:pt x="187" y="81196"/>
                  </a:cubicBezTo>
                  <a:cubicBezTo>
                    <a:pt x="-2459" y="45742"/>
                    <a:pt x="23470" y="-10879"/>
                    <a:pt x="38287" y="1821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" name="フリーフォーム: 図形 134">
              <a:extLst>
                <a:ext uri="{FF2B5EF4-FFF2-40B4-BE49-F238E27FC236}">
                  <a16:creationId xmlns:a16="http://schemas.microsoft.com/office/drawing/2014/main" id="{868CF26E-475A-4139-A77F-44EF39385619}"/>
                </a:ext>
              </a:extLst>
            </p:cNvPr>
            <p:cNvSpPr/>
            <p:nvPr/>
          </p:nvSpPr>
          <p:spPr>
            <a:xfrm>
              <a:off x="6967450" y="4098422"/>
              <a:ext cx="286749" cy="233229"/>
            </a:xfrm>
            <a:custGeom>
              <a:avLst/>
              <a:gdLst>
                <a:gd name="connsiteX0" fmla="*/ 1675 w 286749"/>
                <a:gd name="connsiteY0" fmla="*/ 503 h 233229"/>
                <a:gd name="connsiteX1" fmla="*/ 62000 w 286749"/>
                <a:gd name="connsiteY1" fmla="*/ 105278 h 233229"/>
                <a:gd name="connsiteX2" fmla="*/ 281075 w 286749"/>
                <a:gd name="connsiteY2" fmla="*/ 216403 h 233229"/>
                <a:gd name="connsiteX3" fmla="*/ 227100 w 286749"/>
                <a:gd name="connsiteY3" fmla="*/ 222753 h 233229"/>
                <a:gd name="connsiteX4" fmla="*/ 122325 w 286749"/>
                <a:gd name="connsiteY4" fmla="*/ 232278 h 233229"/>
                <a:gd name="connsiteX5" fmla="*/ 58825 w 286749"/>
                <a:gd name="connsiteY5" fmla="*/ 197353 h 233229"/>
                <a:gd name="connsiteX6" fmla="*/ 20725 w 286749"/>
                <a:gd name="connsiteY6" fmla="*/ 149728 h 233229"/>
                <a:gd name="connsiteX7" fmla="*/ 1675 w 286749"/>
                <a:gd name="connsiteY7" fmla="*/ 503 h 233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6749" h="233229">
                  <a:moveTo>
                    <a:pt x="1675" y="503"/>
                  </a:moveTo>
                  <a:cubicBezTo>
                    <a:pt x="8554" y="-6905"/>
                    <a:pt x="15433" y="69295"/>
                    <a:pt x="62000" y="105278"/>
                  </a:cubicBezTo>
                  <a:cubicBezTo>
                    <a:pt x="108567" y="141261"/>
                    <a:pt x="253558" y="196824"/>
                    <a:pt x="281075" y="216403"/>
                  </a:cubicBezTo>
                  <a:cubicBezTo>
                    <a:pt x="308592" y="235982"/>
                    <a:pt x="227100" y="222753"/>
                    <a:pt x="227100" y="222753"/>
                  </a:cubicBezTo>
                  <a:cubicBezTo>
                    <a:pt x="200642" y="225399"/>
                    <a:pt x="150371" y="236511"/>
                    <a:pt x="122325" y="232278"/>
                  </a:cubicBezTo>
                  <a:cubicBezTo>
                    <a:pt x="94279" y="228045"/>
                    <a:pt x="75758" y="211111"/>
                    <a:pt x="58825" y="197353"/>
                  </a:cubicBezTo>
                  <a:cubicBezTo>
                    <a:pt x="41892" y="183595"/>
                    <a:pt x="30779" y="178832"/>
                    <a:pt x="20725" y="149728"/>
                  </a:cubicBezTo>
                  <a:cubicBezTo>
                    <a:pt x="10671" y="120624"/>
                    <a:pt x="-5204" y="7911"/>
                    <a:pt x="1675" y="503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" name="フリーフォーム: 図形 135">
              <a:extLst>
                <a:ext uri="{FF2B5EF4-FFF2-40B4-BE49-F238E27FC236}">
                  <a16:creationId xmlns:a16="http://schemas.microsoft.com/office/drawing/2014/main" id="{8BFDE70C-ABC0-486D-B25A-30EE86B66600}"/>
                </a:ext>
              </a:extLst>
            </p:cNvPr>
            <p:cNvSpPr/>
            <p:nvPr/>
          </p:nvSpPr>
          <p:spPr>
            <a:xfrm>
              <a:off x="6279003" y="3727236"/>
              <a:ext cx="322947" cy="125827"/>
            </a:xfrm>
            <a:custGeom>
              <a:avLst/>
              <a:gdLst>
                <a:gd name="connsiteX0" fmla="*/ 247210 w 322947"/>
                <a:gd name="connsiteY0" fmla="*/ 214 h 125827"/>
                <a:gd name="connsiteX1" fmla="*/ 321822 w 322947"/>
                <a:gd name="connsiteY1" fmla="*/ 25614 h 125827"/>
                <a:gd name="connsiteX2" fmla="*/ 218635 w 322947"/>
                <a:gd name="connsiteY2" fmla="*/ 68477 h 125827"/>
                <a:gd name="connsiteX3" fmla="*/ 40835 w 322947"/>
                <a:gd name="connsiteY3" fmla="*/ 119277 h 125827"/>
                <a:gd name="connsiteX4" fmla="*/ 12260 w 322947"/>
                <a:gd name="connsiteY4" fmla="*/ 119277 h 125827"/>
                <a:gd name="connsiteX5" fmla="*/ 202760 w 322947"/>
                <a:gd name="connsiteY5" fmla="*/ 65302 h 125827"/>
                <a:gd name="connsiteX6" fmla="*/ 321822 w 322947"/>
                <a:gd name="connsiteY6" fmla="*/ 16089 h 125827"/>
                <a:gd name="connsiteX7" fmla="*/ 247210 w 322947"/>
                <a:gd name="connsiteY7" fmla="*/ 214 h 125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2947" h="125827">
                  <a:moveTo>
                    <a:pt x="247210" y="214"/>
                  </a:moveTo>
                  <a:cubicBezTo>
                    <a:pt x="247210" y="1801"/>
                    <a:pt x="326584" y="14237"/>
                    <a:pt x="321822" y="25614"/>
                  </a:cubicBezTo>
                  <a:cubicBezTo>
                    <a:pt x="317060" y="36991"/>
                    <a:pt x="265466" y="52867"/>
                    <a:pt x="218635" y="68477"/>
                  </a:cubicBezTo>
                  <a:cubicBezTo>
                    <a:pt x="171804" y="84087"/>
                    <a:pt x="75231" y="110810"/>
                    <a:pt x="40835" y="119277"/>
                  </a:cubicBezTo>
                  <a:cubicBezTo>
                    <a:pt x="6439" y="127744"/>
                    <a:pt x="-14727" y="128273"/>
                    <a:pt x="12260" y="119277"/>
                  </a:cubicBezTo>
                  <a:cubicBezTo>
                    <a:pt x="39247" y="110281"/>
                    <a:pt x="151166" y="82500"/>
                    <a:pt x="202760" y="65302"/>
                  </a:cubicBezTo>
                  <a:cubicBezTo>
                    <a:pt x="254354" y="48104"/>
                    <a:pt x="309916" y="26143"/>
                    <a:pt x="321822" y="16089"/>
                  </a:cubicBezTo>
                  <a:cubicBezTo>
                    <a:pt x="333728" y="6035"/>
                    <a:pt x="247210" y="-1373"/>
                    <a:pt x="247210" y="2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" name="フリーフォーム: 図形 136">
              <a:extLst>
                <a:ext uri="{FF2B5EF4-FFF2-40B4-BE49-F238E27FC236}">
                  <a16:creationId xmlns:a16="http://schemas.microsoft.com/office/drawing/2014/main" id="{C65D48EE-9A14-481F-A8CD-2C5CFEA75198}"/>
                </a:ext>
              </a:extLst>
            </p:cNvPr>
            <p:cNvSpPr/>
            <p:nvPr/>
          </p:nvSpPr>
          <p:spPr>
            <a:xfrm>
              <a:off x="6529895" y="3549641"/>
              <a:ext cx="354448" cy="277662"/>
            </a:xfrm>
            <a:custGeom>
              <a:avLst/>
              <a:gdLst>
                <a:gd name="connsiteX0" fmla="*/ 353505 w 354448"/>
                <a:gd name="connsiteY0" fmla="*/ 9 h 277662"/>
                <a:gd name="connsiteX1" fmla="*/ 277305 w 354448"/>
                <a:gd name="connsiteY1" fmla="*/ 116426 h 277662"/>
                <a:gd name="connsiteX2" fmla="*/ 230738 w 354448"/>
                <a:gd name="connsiteY2" fmla="*/ 268826 h 277662"/>
                <a:gd name="connsiteX3" fmla="*/ 173588 w 354448"/>
                <a:gd name="connsiteY3" fmla="*/ 260359 h 277662"/>
                <a:gd name="connsiteX4" fmla="*/ 2138 w 354448"/>
                <a:gd name="connsiteY4" fmla="*/ 241309 h 277662"/>
                <a:gd name="connsiteX5" fmla="*/ 80455 w 354448"/>
                <a:gd name="connsiteY5" fmla="*/ 220142 h 277662"/>
                <a:gd name="connsiteX6" fmla="*/ 124905 w 354448"/>
                <a:gd name="connsiteY6" fmla="*/ 179926 h 277662"/>
                <a:gd name="connsiteX7" fmla="*/ 137605 w 354448"/>
                <a:gd name="connsiteY7" fmla="*/ 38109 h 277662"/>
                <a:gd name="connsiteX8" fmla="*/ 211688 w 354448"/>
                <a:gd name="connsiteY8" fmla="*/ 146059 h 277662"/>
                <a:gd name="connsiteX9" fmla="*/ 220155 w 354448"/>
                <a:gd name="connsiteY9" fmla="*/ 110076 h 277662"/>
                <a:gd name="connsiteX10" fmla="*/ 353505 w 354448"/>
                <a:gd name="connsiteY10" fmla="*/ 9 h 277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54448" h="277662">
                  <a:moveTo>
                    <a:pt x="353505" y="9"/>
                  </a:moveTo>
                  <a:cubicBezTo>
                    <a:pt x="363030" y="1067"/>
                    <a:pt x="297766" y="71623"/>
                    <a:pt x="277305" y="116426"/>
                  </a:cubicBezTo>
                  <a:cubicBezTo>
                    <a:pt x="256844" y="161229"/>
                    <a:pt x="248024" y="244837"/>
                    <a:pt x="230738" y="268826"/>
                  </a:cubicBezTo>
                  <a:cubicBezTo>
                    <a:pt x="213452" y="292815"/>
                    <a:pt x="173588" y="260359"/>
                    <a:pt x="173588" y="260359"/>
                  </a:cubicBezTo>
                  <a:cubicBezTo>
                    <a:pt x="135488" y="255773"/>
                    <a:pt x="17660" y="248012"/>
                    <a:pt x="2138" y="241309"/>
                  </a:cubicBezTo>
                  <a:cubicBezTo>
                    <a:pt x="-13384" y="234606"/>
                    <a:pt x="59994" y="230372"/>
                    <a:pt x="80455" y="220142"/>
                  </a:cubicBezTo>
                  <a:cubicBezTo>
                    <a:pt x="100916" y="209912"/>
                    <a:pt x="115380" y="210265"/>
                    <a:pt x="124905" y="179926"/>
                  </a:cubicBezTo>
                  <a:cubicBezTo>
                    <a:pt x="134430" y="149587"/>
                    <a:pt x="123141" y="43754"/>
                    <a:pt x="137605" y="38109"/>
                  </a:cubicBezTo>
                  <a:cubicBezTo>
                    <a:pt x="152069" y="32465"/>
                    <a:pt x="197930" y="134064"/>
                    <a:pt x="211688" y="146059"/>
                  </a:cubicBezTo>
                  <a:cubicBezTo>
                    <a:pt x="225446" y="158054"/>
                    <a:pt x="192991" y="136887"/>
                    <a:pt x="220155" y="110076"/>
                  </a:cubicBezTo>
                  <a:cubicBezTo>
                    <a:pt x="247319" y="83265"/>
                    <a:pt x="343980" y="-1049"/>
                    <a:pt x="353505" y="9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" name="フリーフォーム: 図形 137">
              <a:extLst>
                <a:ext uri="{FF2B5EF4-FFF2-40B4-BE49-F238E27FC236}">
                  <a16:creationId xmlns:a16="http://schemas.microsoft.com/office/drawing/2014/main" id="{6201F209-DBF6-4CD8-B32F-B2E3208CA379}"/>
                </a:ext>
              </a:extLst>
            </p:cNvPr>
            <p:cNvSpPr/>
            <p:nvPr/>
          </p:nvSpPr>
          <p:spPr>
            <a:xfrm>
              <a:off x="5898823" y="3557557"/>
              <a:ext cx="505465" cy="233536"/>
            </a:xfrm>
            <a:custGeom>
              <a:avLst/>
              <a:gdLst>
                <a:gd name="connsiteX0" fmla="*/ 1915 w 505465"/>
                <a:gd name="connsiteY0" fmla="*/ 31 h 233536"/>
                <a:gd name="connsiteX1" fmla="*/ 335290 w 505465"/>
                <a:gd name="connsiteY1" fmla="*/ 166718 h 233536"/>
                <a:gd name="connsiteX2" fmla="*/ 505152 w 505465"/>
                <a:gd name="connsiteY2" fmla="*/ 207993 h 233536"/>
                <a:gd name="connsiteX3" fmla="*/ 373390 w 505465"/>
                <a:gd name="connsiteY3" fmla="*/ 214343 h 233536"/>
                <a:gd name="connsiteX4" fmla="*/ 227340 w 505465"/>
                <a:gd name="connsiteY4" fmla="*/ 233393 h 233536"/>
                <a:gd name="connsiteX5" fmla="*/ 211465 w 505465"/>
                <a:gd name="connsiteY5" fmla="*/ 203231 h 233536"/>
                <a:gd name="connsiteX6" fmla="*/ 198765 w 505465"/>
                <a:gd name="connsiteY6" fmla="*/ 181006 h 233536"/>
                <a:gd name="connsiteX7" fmla="*/ 1915 w 505465"/>
                <a:gd name="connsiteY7" fmla="*/ 31 h 233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5465" h="233536">
                  <a:moveTo>
                    <a:pt x="1915" y="31"/>
                  </a:moveTo>
                  <a:cubicBezTo>
                    <a:pt x="24669" y="-2350"/>
                    <a:pt x="251417" y="132058"/>
                    <a:pt x="335290" y="166718"/>
                  </a:cubicBezTo>
                  <a:cubicBezTo>
                    <a:pt x="419163" y="201378"/>
                    <a:pt x="498802" y="200056"/>
                    <a:pt x="505152" y="207993"/>
                  </a:cubicBezTo>
                  <a:cubicBezTo>
                    <a:pt x="511502" y="215930"/>
                    <a:pt x="419692" y="210110"/>
                    <a:pt x="373390" y="214343"/>
                  </a:cubicBezTo>
                  <a:cubicBezTo>
                    <a:pt x="327088" y="218576"/>
                    <a:pt x="254327" y="235245"/>
                    <a:pt x="227340" y="233393"/>
                  </a:cubicBezTo>
                  <a:cubicBezTo>
                    <a:pt x="200353" y="231541"/>
                    <a:pt x="216227" y="211962"/>
                    <a:pt x="211465" y="203231"/>
                  </a:cubicBezTo>
                  <a:cubicBezTo>
                    <a:pt x="206703" y="194500"/>
                    <a:pt x="231573" y="210904"/>
                    <a:pt x="198765" y="181006"/>
                  </a:cubicBezTo>
                  <a:cubicBezTo>
                    <a:pt x="165957" y="151108"/>
                    <a:pt x="-20839" y="2412"/>
                    <a:pt x="1915" y="31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" name="フリーフォーム: 図形 138">
              <a:extLst>
                <a:ext uri="{FF2B5EF4-FFF2-40B4-BE49-F238E27FC236}">
                  <a16:creationId xmlns:a16="http://schemas.microsoft.com/office/drawing/2014/main" id="{DB97A9EF-31CC-4C91-9748-BD1B08C29846}"/>
                </a:ext>
              </a:extLst>
            </p:cNvPr>
            <p:cNvSpPr/>
            <p:nvPr/>
          </p:nvSpPr>
          <p:spPr>
            <a:xfrm>
              <a:off x="5475302" y="4413874"/>
              <a:ext cx="275099" cy="135365"/>
            </a:xfrm>
            <a:custGeom>
              <a:avLst/>
              <a:gdLst>
                <a:gd name="connsiteX0" fmla="*/ 274623 w 275099"/>
                <a:gd name="connsiteY0" fmla="*/ 40651 h 135365"/>
                <a:gd name="connsiteX1" fmla="*/ 134923 w 275099"/>
                <a:gd name="connsiteY1" fmla="*/ 964 h 135365"/>
                <a:gd name="connsiteX2" fmla="*/ 3161 w 275099"/>
                <a:gd name="connsiteY2" fmla="*/ 13664 h 135365"/>
                <a:gd name="connsiteX3" fmla="*/ 52373 w 275099"/>
                <a:gd name="connsiteY3" fmla="*/ 29539 h 135365"/>
                <a:gd name="connsiteX4" fmla="*/ 177786 w 275099"/>
                <a:gd name="connsiteY4" fmla="*/ 134314 h 135365"/>
                <a:gd name="connsiteX5" fmla="*/ 180961 w 275099"/>
                <a:gd name="connsiteY5" fmla="*/ 81926 h 135365"/>
                <a:gd name="connsiteX6" fmla="*/ 274623 w 275099"/>
                <a:gd name="connsiteY6" fmla="*/ 40651 h 1353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5099" h="135365">
                  <a:moveTo>
                    <a:pt x="274623" y="40651"/>
                  </a:moveTo>
                  <a:cubicBezTo>
                    <a:pt x="266950" y="27157"/>
                    <a:pt x="180167" y="5462"/>
                    <a:pt x="134923" y="964"/>
                  </a:cubicBezTo>
                  <a:cubicBezTo>
                    <a:pt x="89679" y="-3534"/>
                    <a:pt x="16919" y="8902"/>
                    <a:pt x="3161" y="13664"/>
                  </a:cubicBezTo>
                  <a:cubicBezTo>
                    <a:pt x="-10597" y="18426"/>
                    <a:pt x="23269" y="9431"/>
                    <a:pt x="52373" y="29539"/>
                  </a:cubicBezTo>
                  <a:cubicBezTo>
                    <a:pt x="81477" y="49647"/>
                    <a:pt x="156355" y="125583"/>
                    <a:pt x="177786" y="134314"/>
                  </a:cubicBezTo>
                  <a:cubicBezTo>
                    <a:pt x="199217" y="143045"/>
                    <a:pt x="166938" y="94890"/>
                    <a:pt x="180961" y="81926"/>
                  </a:cubicBezTo>
                  <a:cubicBezTo>
                    <a:pt x="194984" y="68962"/>
                    <a:pt x="282296" y="54145"/>
                    <a:pt x="274623" y="40651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" name="フリーフォーム: 図形 139">
              <a:extLst>
                <a:ext uri="{FF2B5EF4-FFF2-40B4-BE49-F238E27FC236}">
                  <a16:creationId xmlns:a16="http://schemas.microsoft.com/office/drawing/2014/main" id="{07DA75F7-534E-4E87-9B1B-5ED8E6EFAF05}"/>
                </a:ext>
              </a:extLst>
            </p:cNvPr>
            <p:cNvSpPr/>
            <p:nvPr/>
          </p:nvSpPr>
          <p:spPr>
            <a:xfrm>
              <a:off x="6258201" y="2902749"/>
              <a:ext cx="641589" cy="589784"/>
            </a:xfrm>
            <a:custGeom>
              <a:avLst/>
              <a:gdLst>
                <a:gd name="connsiteX0" fmla="*/ 4487 w 641589"/>
                <a:gd name="connsiteY0" fmla="*/ 2376 h 589784"/>
                <a:gd name="connsiteX1" fmla="*/ 363262 w 641589"/>
                <a:gd name="connsiteY1" fmla="*/ 162714 h 589784"/>
                <a:gd name="connsiteX2" fmla="*/ 598212 w 641589"/>
                <a:gd name="connsiteY2" fmla="*/ 405601 h 589784"/>
                <a:gd name="connsiteX3" fmla="*/ 641074 w 641589"/>
                <a:gd name="connsiteY3" fmla="*/ 505614 h 589784"/>
                <a:gd name="connsiteX4" fmla="*/ 615674 w 641589"/>
                <a:gd name="connsiteY4" fmla="*/ 589751 h 589784"/>
                <a:gd name="connsiteX5" fmla="*/ 528362 w 641589"/>
                <a:gd name="connsiteY5" fmla="*/ 516726 h 589784"/>
                <a:gd name="connsiteX6" fmla="*/ 468037 w 641589"/>
                <a:gd name="connsiteY6" fmla="*/ 459576 h 589784"/>
                <a:gd name="connsiteX7" fmla="*/ 453749 w 641589"/>
                <a:gd name="connsiteY7" fmla="*/ 410364 h 589784"/>
                <a:gd name="connsiteX8" fmla="*/ 425174 w 641589"/>
                <a:gd name="connsiteY8" fmla="*/ 326226 h 589784"/>
                <a:gd name="connsiteX9" fmla="*/ 279124 w 641589"/>
                <a:gd name="connsiteY9" fmla="*/ 175414 h 589784"/>
                <a:gd name="connsiteX10" fmla="*/ 167999 w 641589"/>
                <a:gd name="connsiteY10" fmla="*/ 73814 h 589784"/>
                <a:gd name="connsiteX11" fmla="*/ 4487 w 641589"/>
                <a:gd name="connsiteY11" fmla="*/ 2376 h 589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41589" h="589784">
                  <a:moveTo>
                    <a:pt x="4487" y="2376"/>
                  </a:moveTo>
                  <a:cubicBezTo>
                    <a:pt x="37031" y="17193"/>
                    <a:pt x="264308" y="95510"/>
                    <a:pt x="363262" y="162714"/>
                  </a:cubicBezTo>
                  <a:cubicBezTo>
                    <a:pt x="462216" y="229918"/>
                    <a:pt x="551910" y="348451"/>
                    <a:pt x="598212" y="405601"/>
                  </a:cubicBezTo>
                  <a:cubicBezTo>
                    <a:pt x="644514" y="462751"/>
                    <a:pt x="638164" y="474922"/>
                    <a:pt x="641074" y="505614"/>
                  </a:cubicBezTo>
                  <a:cubicBezTo>
                    <a:pt x="643984" y="536306"/>
                    <a:pt x="634459" y="587899"/>
                    <a:pt x="615674" y="589751"/>
                  </a:cubicBezTo>
                  <a:cubicBezTo>
                    <a:pt x="596889" y="591603"/>
                    <a:pt x="528362" y="516726"/>
                    <a:pt x="528362" y="516726"/>
                  </a:cubicBezTo>
                  <a:cubicBezTo>
                    <a:pt x="503756" y="495030"/>
                    <a:pt x="480473" y="477303"/>
                    <a:pt x="468037" y="459576"/>
                  </a:cubicBezTo>
                  <a:cubicBezTo>
                    <a:pt x="455601" y="441849"/>
                    <a:pt x="460893" y="432589"/>
                    <a:pt x="453749" y="410364"/>
                  </a:cubicBezTo>
                  <a:cubicBezTo>
                    <a:pt x="446605" y="388139"/>
                    <a:pt x="454278" y="365384"/>
                    <a:pt x="425174" y="326226"/>
                  </a:cubicBezTo>
                  <a:cubicBezTo>
                    <a:pt x="396070" y="287068"/>
                    <a:pt x="321987" y="217483"/>
                    <a:pt x="279124" y="175414"/>
                  </a:cubicBezTo>
                  <a:cubicBezTo>
                    <a:pt x="236261" y="133345"/>
                    <a:pt x="210332" y="101860"/>
                    <a:pt x="167999" y="73814"/>
                  </a:cubicBezTo>
                  <a:cubicBezTo>
                    <a:pt x="125666" y="45768"/>
                    <a:pt x="-28057" y="-12441"/>
                    <a:pt x="4487" y="2376"/>
                  </a:cubicBezTo>
                  <a:close/>
                </a:path>
              </a:pathLst>
            </a:custGeom>
            <a:solidFill>
              <a:schemeClr val="accent2">
                <a:lumMod val="50000"/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" name="フリーフォーム: 図形 140">
              <a:extLst>
                <a:ext uri="{FF2B5EF4-FFF2-40B4-BE49-F238E27FC236}">
                  <a16:creationId xmlns:a16="http://schemas.microsoft.com/office/drawing/2014/main" id="{E5D592A1-0991-4F49-80CA-1C6784054D1B}"/>
                </a:ext>
              </a:extLst>
            </p:cNvPr>
            <p:cNvSpPr/>
            <p:nvPr/>
          </p:nvSpPr>
          <p:spPr>
            <a:xfrm>
              <a:off x="7217824" y="3834449"/>
              <a:ext cx="309154" cy="128166"/>
            </a:xfrm>
            <a:custGeom>
              <a:avLst/>
              <a:gdLst>
                <a:gd name="connsiteX0" fmla="*/ 539 w 309154"/>
                <a:gd name="connsiteY0" fmla="*/ 59689 h 128166"/>
                <a:gd name="connsiteX1" fmla="*/ 97376 w 309154"/>
                <a:gd name="connsiteY1" fmla="*/ 951 h 128166"/>
                <a:gd name="connsiteX2" fmla="*/ 260889 w 309154"/>
                <a:gd name="connsiteY2" fmla="*/ 24764 h 128166"/>
                <a:gd name="connsiteX3" fmla="*/ 305339 w 309154"/>
                <a:gd name="connsiteY3" fmla="*/ 43814 h 128166"/>
                <a:gd name="connsiteX4" fmla="*/ 305339 w 309154"/>
                <a:gd name="connsiteY4" fmla="*/ 67626 h 128166"/>
                <a:gd name="connsiteX5" fmla="*/ 292639 w 309154"/>
                <a:gd name="connsiteY5" fmla="*/ 91439 h 128166"/>
                <a:gd name="connsiteX6" fmla="*/ 259301 w 309154"/>
                <a:gd name="connsiteY6" fmla="*/ 127951 h 128166"/>
                <a:gd name="connsiteX7" fmla="*/ 194214 w 309154"/>
                <a:gd name="connsiteY7" fmla="*/ 105726 h 128166"/>
                <a:gd name="connsiteX8" fmla="*/ 138651 w 309154"/>
                <a:gd name="connsiteY8" fmla="*/ 88264 h 128166"/>
                <a:gd name="connsiteX9" fmla="*/ 539 w 309154"/>
                <a:gd name="connsiteY9" fmla="*/ 59689 h 128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09154" h="128166">
                  <a:moveTo>
                    <a:pt x="539" y="59689"/>
                  </a:moveTo>
                  <a:cubicBezTo>
                    <a:pt x="-6340" y="45137"/>
                    <a:pt x="53984" y="6772"/>
                    <a:pt x="97376" y="951"/>
                  </a:cubicBezTo>
                  <a:cubicBezTo>
                    <a:pt x="140768" y="-4870"/>
                    <a:pt x="226229" y="17620"/>
                    <a:pt x="260889" y="24764"/>
                  </a:cubicBezTo>
                  <a:cubicBezTo>
                    <a:pt x="295549" y="31908"/>
                    <a:pt x="297931" y="36670"/>
                    <a:pt x="305339" y="43814"/>
                  </a:cubicBezTo>
                  <a:cubicBezTo>
                    <a:pt x="312747" y="50958"/>
                    <a:pt x="307456" y="59689"/>
                    <a:pt x="305339" y="67626"/>
                  </a:cubicBezTo>
                  <a:cubicBezTo>
                    <a:pt x="303222" y="75563"/>
                    <a:pt x="300312" y="81385"/>
                    <a:pt x="292639" y="91439"/>
                  </a:cubicBezTo>
                  <a:cubicBezTo>
                    <a:pt x="284966" y="101493"/>
                    <a:pt x="275705" y="125570"/>
                    <a:pt x="259301" y="127951"/>
                  </a:cubicBezTo>
                  <a:cubicBezTo>
                    <a:pt x="242897" y="130332"/>
                    <a:pt x="214322" y="112341"/>
                    <a:pt x="194214" y="105726"/>
                  </a:cubicBezTo>
                  <a:cubicBezTo>
                    <a:pt x="174106" y="99112"/>
                    <a:pt x="164580" y="94614"/>
                    <a:pt x="138651" y="88264"/>
                  </a:cubicBezTo>
                  <a:cubicBezTo>
                    <a:pt x="112722" y="81914"/>
                    <a:pt x="7418" y="74241"/>
                    <a:pt x="539" y="59689"/>
                  </a:cubicBezTo>
                  <a:close/>
                </a:path>
              </a:pathLst>
            </a:custGeom>
            <a:solidFill>
              <a:schemeClr val="accent2">
                <a:lumMod val="50000"/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" name="フリーフォーム: 図形 141">
              <a:extLst>
                <a:ext uri="{FF2B5EF4-FFF2-40B4-BE49-F238E27FC236}">
                  <a16:creationId xmlns:a16="http://schemas.microsoft.com/office/drawing/2014/main" id="{AFE0EE8C-ACFA-486A-849B-6A57152DA083}"/>
                </a:ext>
              </a:extLst>
            </p:cNvPr>
            <p:cNvSpPr/>
            <p:nvPr/>
          </p:nvSpPr>
          <p:spPr>
            <a:xfrm>
              <a:off x="5503282" y="5250329"/>
              <a:ext cx="453271" cy="536103"/>
            </a:xfrm>
            <a:custGeom>
              <a:avLst/>
              <a:gdLst>
                <a:gd name="connsiteX0" fmla="*/ 8518 w 453271"/>
                <a:gd name="connsiteY0" fmla="*/ 20171 h 536103"/>
                <a:gd name="connsiteX1" fmla="*/ 259343 w 453271"/>
                <a:gd name="connsiteY1" fmla="*/ 61446 h 536103"/>
                <a:gd name="connsiteX2" fmla="*/ 453018 w 453271"/>
                <a:gd name="connsiteY2" fmla="*/ 1121 h 536103"/>
                <a:gd name="connsiteX3" fmla="*/ 300618 w 453271"/>
                <a:gd name="connsiteY3" fmla="*/ 124946 h 536103"/>
                <a:gd name="connsiteX4" fmla="*/ 310143 w 453271"/>
                <a:gd name="connsiteY4" fmla="*/ 293221 h 536103"/>
                <a:gd name="connsiteX5" fmla="*/ 414918 w 453271"/>
                <a:gd name="connsiteY5" fmla="*/ 534521 h 536103"/>
                <a:gd name="connsiteX6" fmla="*/ 189493 w 453271"/>
                <a:gd name="connsiteY6" fmla="*/ 394821 h 536103"/>
                <a:gd name="connsiteX7" fmla="*/ 91068 w 453271"/>
                <a:gd name="connsiteY7" fmla="*/ 337671 h 536103"/>
                <a:gd name="connsiteX8" fmla="*/ 59318 w 453271"/>
                <a:gd name="connsiteY8" fmla="*/ 293221 h 536103"/>
                <a:gd name="connsiteX9" fmla="*/ 8518 w 453271"/>
                <a:gd name="connsiteY9" fmla="*/ 20171 h 5361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53271" h="536103">
                  <a:moveTo>
                    <a:pt x="8518" y="20171"/>
                  </a:moveTo>
                  <a:cubicBezTo>
                    <a:pt x="41856" y="-18458"/>
                    <a:pt x="185260" y="64621"/>
                    <a:pt x="259343" y="61446"/>
                  </a:cubicBezTo>
                  <a:cubicBezTo>
                    <a:pt x="333426" y="58271"/>
                    <a:pt x="446139" y="-9462"/>
                    <a:pt x="453018" y="1121"/>
                  </a:cubicBezTo>
                  <a:cubicBezTo>
                    <a:pt x="459897" y="11704"/>
                    <a:pt x="324430" y="76263"/>
                    <a:pt x="300618" y="124946"/>
                  </a:cubicBezTo>
                  <a:cubicBezTo>
                    <a:pt x="276806" y="173629"/>
                    <a:pt x="291093" y="224959"/>
                    <a:pt x="310143" y="293221"/>
                  </a:cubicBezTo>
                  <a:cubicBezTo>
                    <a:pt x="329193" y="361483"/>
                    <a:pt x="435026" y="517588"/>
                    <a:pt x="414918" y="534521"/>
                  </a:cubicBezTo>
                  <a:cubicBezTo>
                    <a:pt x="394810" y="551454"/>
                    <a:pt x="243468" y="427629"/>
                    <a:pt x="189493" y="394821"/>
                  </a:cubicBezTo>
                  <a:cubicBezTo>
                    <a:pt x="135518" y="362013"/>
                    <a:pt x="112764" y="354604"/>
                    <a:pt x="91068" y="337671"/>
                  </a:cubicBezTo>
                  <a:cubicBezTo>
                    <a:pt x="69372" y="320738"/>
                    <a:pt x="68843" y="339788"/>
                    <a:pt x="59318" y="293221"/>
                  </a:cubicBezTo>
                  <a:cubicBezTo>
                    <a:pt x="49793" y="246654"/>
                    <a:pt x="-24820" y="58800"/>
                    <a:pt x="8518" y="201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" name="フリーフォーム: 図形 142">
              <a:extLst>
                <a:ext uri="{FF2B5EF4-FFF2-40B4-BE49-F238E27FC236}">
                  <a16:creationId xmlns:a16="http://schemas.microsoft.com/office/drawing/2014/main" id="{2AADE409-5A85-4797-8076-5527F4D7F2BD}"/>
                </a:ext>
              </a:extLst>
            </p:cNvPr>
            <p:cNvSpPr/>
            <p:nvPr/>
          </p:nvSpPr>
          <p:spPr>
            <a:xfrm>
              <a:off x="4692635" y="4632296"/>
              <a:ext cx="746124" cy="644866"/>
            </a:xfrm>
            <a:custGeom>
              <a:avLst/>
              <a:gdLst>
                <a:gd name="connsiteX0" fmla="*/ 15 w 746124"/>
                <a:gd name="connsiteY0" fmla="*/ 29 h 644866"/>
                <a:gd name="connsiteX1" fmla="*/ 161940 w 746124"/>
                <a:gd name="connsiteY1" fmla="*/ 333404 h 644866"/>
                <a:gd name="connsiteX2" fmla="*/ 298465 w 746124"/>
                <a:gd name="connsiteY2" fmla="*/ 508029 h 644866"/>
                <a:gd name="connsiteX3" fmla="*/ 736615 w 746124"/>
                <a:gd name="connsiteY3" fmla="*/ 638204 h 644866"/>
                <a:gd name="connsiteX4" fmla="*/ 568340 w 746124"/>
                <a:gd name="connsiteY4" fmla="*/ 609629 h 644866"/>
                <a:gd name="connsiteX5" fmla="*/ 203215 w 746124"/>
                <a:gd name="connsiteY5" fmla="*/ 469929 h 644866"/>
                <a:gd name="connsiteX6" fmla="*/ 152415 w 746124"/>
                <a:gd name="connsiteY6" fmla="*/ 352454 h 644866"/>
                <a:gd name="connsiteX7" fmla="*/ 15 w 746124"/>
                <a:gd name="connsiteY7" fmla="*/ 29 h 644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46124" h="644866">
                  <a:moveTo>
                    <a:pt x="15" y="29"/>
                  </a:moveTo>
                  <a:cubicBezTo>
                    <a:pt x="1602" y="-3146"/>
                    <a:pt x="112198" y="248737"/>
                    <a:pt x="161940" y="333404"/>
                  </a:cubicBezTo>
                  <a:cubicBezTo>
                    <a:pt x="211682" y="418071"/>
                    <a:pt x="202686" y="457229"/>
                    <a:pt x="298465" y="508029"/>
                  </a:cubicBezTo>
                  <a:cubicBezTo>
                    <a:pt x="394244" y="558829"/>
                    <a:pt x="691636" y="621271"/>
                    <a:pt x="736615" y="638204"/>
                  </a:cubicBezTo>
                  <a:cubicBezTo>
                    <a:pt x="781594" y="655137"/>
                    <a:pt x="657240" y="637675"/>
                    <a:pt x="568340" y="609629"/>
                  </a:cubicBezTo>
                  <a:cubicBezTo>
                    <a:pt x="479440" y="581583"/>
                    <a:pt x="272536" y="512792"/>
                    <a:pt x="203215" y="469929"/>
                  </a:cubicBezTo>
                  <a:cubicBezTo>
                    <a:pt x="133894" y="427067"/>
                    <a:pt x="152415" y="352454"/>
                    <a:pt x="152415" y="352454"/>
                  </a:cubicBezTo>
                  <a:cubicBezTo>
                    <a:pt x="118548" y="275196"/>
                    <a:pt x="-1572" y="3204"/>
                    <a:pt x="15" y="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" name="フリーフォーム: 図形 143">
              <a:extLst>
                <a:ext uri="{FF2B5EF4-FFF2-40B4-BE49-F238E27FC236}">
                  <a16:creationId xmlns:a16="http://schemas.microsoft.com/office/drawing/2014/main" id="{8930D356-BE74-4A53-B591-909D9747A914}"/>
                </a:ext>
              </a:extLst>
            </p:cNvPr>
            <p:cNvSpPr/>
            <p:nvPr/>
          </p:nvSpPr>
          <p:spPr>
            <a:xfrm>
              <a:off x="5200482" y="5245111"/>
              <a:ext cx="637314" cy="482755"/>
            </a:xfrm>
            <a:custGeom>
              <a:avLst/>
              <a:gdLst>
                <a:gd name="connsiteX0" fmla="*/ 298618 w 637314"/>
                <a:gd name="connsiteY0" fmla="*/ 3164 h 482755"/>
                <a:gd name="connsiteX1" fmla="*/ 352593 w 637314"/>
                <a:gd name="connsiteY1" fmla="*/ 253989 h 482755"/>
                <a:gd name="connsiteX2" fmla="*/ 409743 w 637314"/>
                <a:gd name="connsiteY2" fmla="*/ 339714 h 482755"/>
                <a:gd name="connsiteX3" fmla="*/ 635168 w 637314"/>
                <a:gd name="connsiteY3" fmla="*/ 479414 h 482755"/>
                <a:gd name="connsiteX4" fmla="*/ 492293 w 637314"/>
                <a:gd name="connsiteY4" fmla="*/ 431789 h 482755"/>
                <a:gd name="connsiteX5" fmla="*/ 12868 w 637314"/>
                <a:gd name="connsiteY5" fmla="*/ 349239 h 482755"/>
                <a:gd name="connsiteX6" fmla="*/ 276393 w 637314"/>
                <a:gd name="connsiteY6" fmla="*/ 327014 h 482755"/>
                <a:gd name="connsiteX7" fmla="*/ 3343 w 637314"/>
                <a:gd name="connsiteY7" fmla="*/ 244464 h 482755"/>
                <a:gd name="connsiteX8" fmla="*/ 130343 w 637314"/>
                <a:gd name="connsiteY8" fmla="*/ 193664 h 482755"/>
                <a:gd name="connsiteX9" fmla="*/ 219243 w 637314"/>
                <a:gd name="connsiteY9" fmla="*/ 117464 h 482755"/>
                <a:gd name="connsiteX10" fmla="*/ 298618 w 637314"/>
                <a:gd name="connsiteY10" fmla="*/ 3164 h 482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37314" h="482755">
                  <a:moveTo>
                    <a:pt x="298618" y="3164"/>
                  </a:moveTo>
                  <a:cubicBezTo>
                    <a:pt x="320843" y="25918"/>
                    <a:pt x="334072" y="197897"/>
                    <a:pt x="352593" y="253989"/>
                  </a:cubicBezTo>
                  <a:cubicBezTo>
                    <a:pt x="371114" y="310081"/>
                    <a:pt x="362647" y="302143"/>
                    <a:pt x="409743" y="339714"/>
                  </a:cubicBezTo>
                  <a:cubicBezTo>
                    <a:pt x="456839" y="377285"/>
                    <a:pt x="621410" y="464068"/>
                    <a:pt x="635168" y="479414"/>
                  </a:cubicBezTo>
                  <a:cubicBezTo>
                    <a:pt x="648926" y="494760"/>
                    <a:pt x="596010" y="453485"/>
                    <a:pt x="492293" y="431789"/>
                  </a:cubicBezTo>
                  <a:cubicBezTo>
                    <a:pt x="388576" y="410093"/>
                    <a:pt x="48851" y="366701"/>
                    <a:pt x="12868" y="349239"/>
                  </a:cubicBezTo>
                  <a:cubicBezTo>
                    <a:pt x="-23115" y="331777"/>
                    <a:pt x="277980" y="344476"/>
                    <a:pt x="276393" y="327014"/>
                  </a:cubicBezTo>
                  <a:cubicBezTo>
                    <a:pt x="274806" y="309552"/>
                    <a:pt x="27685" y="266689"/>
                    <a:pt x="3343" y="244464"/>
                  </a:cubicBezTo>
                  <a:cubicBezTo>
                    <a:pt x="-20999" y="222239"/>
                    <a:pt x="94360" y="214831"/>
                    <a:pt x="130343" y="193664"/>
                  </a:cubicBezTo>
                  <a:cubicBezTo>
                    <a:pt x="166326" y="172497"/>
                    <a:pt x="195431" y="148156"/>
                    <a:pt x="219243" y="117464"/>
                  </a:cubicBezTo>
                  <a:cubicBezTo>
                    <a:pt x="243055" y="86772"/>
                    <a:pt x="276393" y="-19590"/>
                    <a:pt x="298618" y="3164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" name="フリーフォーム: 図形 144">
              <a:extLst>
                <a:ext uri="{FF2B5EF4-FFF2-40B4-BE49-F238E27FC236}">
                  <a16:creationId xmlns:a16="http://schemas.microsoft.com/office/drawing/2014/main" id="{848D323D-1C99-48E2-B740-BEB59359C000}"/>
                </a:ext>
              </a:extLst>
            </p:cNvPr>
            <p:cNvSpPr/>
            <p:nvPr/>
          </p:nvSpPr>
          <p:spPr>
            <a:xfrm>
              <a:off x="5062552" y="5722292"/>
              <a:ext cx="747956" cy="1539881"/>
            </a:xfrm>
            <a:custGeom>
              <a:avLst/>
              <a:gdLst>
                <a:gd name="connsiteX0" fmla="*/ 747698 w 747956"/>
                <a:gd name="connsiteY0" fmla="*/ 2233 h 1539881"/>
                <a:gd name="connsiteX1" fmla="*/ 433373 w 747956"/>
                <a:gd name="connsiteY1" fmla="*/ 275283 h 1539881"/>
                <a:gd name="connsiteX2" fmla="*/ 20623 w 747956"/>
                <a:gd name="connsiteY2" fmla="*/ 1472258 h 1539881"/>
                <a:gd name="connsiteX3" fmla="*/ 68248 w 747956"/>
                <a:gd name="connsiteY3" fmla="*/ 1335733 h 1539881"/>
                <a:gd name="connsiteX4" fmla="*/ 122223 w 747956"/>
                <a:gd name="connsiteY4" fmla="*/ 878533 h 1539881"/>
                <a:gd name="connsiteX5" fmla="*/ 176198 w 747956"/>
                <a:gd name="connsiteY5" fmla="*/ 611833 h 1539881"/>
                <a:gd name="connsiteX6" fmla="*/ 382573 w 747956"/>
                <a:gd name="connsiteY6" fmla="*/ 173683 h 1539881"/>
                <a:gd name="connsiteX7" fmla="*/ 747698 w 747956"/>
                <a:gd name="connsiteY7" fmla="*/ 2233 h 1539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47956" h="1539881">
                  <a:moveTo>
                    <a:pt x="747698" y="2233"/>
                  </a:moveTo>
                  <a:cubicBezTo>
                    <a:pt x="756165" y="19166"/>
                    <a:pt x="554552" y="30279"/>
                    <a:pt x="433373" y="275283"/>
                  </a:cubicBezTo>
                  <a:cubicBezTo>
                    <a:pt x="312194" y="520287"/>
                    <a:pt x="81477" y="1295516"/>
                    <a:pt x="20623" y="1472258"/>
                  </a:cubicBezTo>
                  <a:cubicBezTo>
                    <a:pt x="-40231" y="1649000"/>
                    <a:pt x="51315" y="1434687"/>
                    <a:pt x="68248" y="1335733"/>
                  </a:cubicBezTo>
                  <a:cubicBezTo>
                    <a:pt x="85181" y="1236779"/>
                    <a:pt x="104231" y="999183"/>
                    <a:pt x="122223" y="878533"/>
                  </a:cubicBezTo>
                  <a:cubicBezTo>
                    <a:pt x="140215" y="757883"/>
                    <a:pt x="132806" y="729308"/>
                    <a:pt x="176198" y="611833"/>
                  </a:cubicBezTo>
                  <a:cubicBezTo>
                    <a:pt x="219590" y="494358"/>
                    <a:pt x="291556" y="280575"/>
                    <a:pt x="382573" y="173683"/>
                  </a:cubicBezTo>
                  <a:cubicBezTo>
                    <a:pt x="473590" y="66791"/>
                    <a:pt x="739231" y="-14700"/>
                    <a:pt x="747698" y="2233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" name="フリーフォーム: 図形 145">
              <a:extLst>
                <a:ext uri="{FF2B5EF4-FFF2-40B4-BE49-F238E27FC236}">
                  <a16:creationId xmlns:a16="http://schemas.microsoft.com/office/drawing/2014/main" id="{5C110E2D-9718-4358-919E-FA4C2E64B7EF}"/>
                </a:ext>
              </a:extLst>
            </p:cNvPr>
            <p:cNvSpPr/>
            <p:nvPr/>
          </p:nvSpPr>
          <p:spPr>
            <a:xfrm>
              <a:off x="4405796" y="3867150"/>
              <a:ext cx="447250" cy="1824034"/>
            </a:xfrm>
            <a:custGeom>
              <a:avLst/>
              <a:gdLst>
                <a:gd name="connsiteX0" fmla="*/ 445604 w 447250"/>
                <a:gd name="connsiteY0" fmla="*/ 0 h 1824034"/>
                <a:gd name="connsiteX1" fmla="*/ 255104 w 447250"/>
                <a:gd name="connsiteY1" fmla="*/ 412750 h 1824034"/>
                <a:gd name="connsiteX2" fmla="*/ 96354 w 447250"/>
                <a:gd name="connsiteY2" fmla="*/ 796925 h 1824034"/>
                <a:gd name="connsiteX3" fmla="*/ 248754 w 447250"/>
                <a:gd name="connsiteY3" fmla="*/ 1743075 h 1824034"/>
                <a:gd name="connsiteX4" fmla="*/ 207479 w 447250"/>
                <a:gd name="connsiteY4" fmla="*/ 1651000 h 1824034"/>
                <a:gd name="connsiteX5" fmla="*/ 1104 w 447250"/>
                <a:gd name="connsiteY5" fmla="*/ 663575 h 1824034"/>
                <a:gd name="connsiteX6" fmla="*/ 140804 w 447250"/>
                <a:gd name="connsiteY6" fmla="*/ 409575 h 1824034"/>
                <a:gd name="connsiteX7" fmla="*/ 445604 w 447250"/>
                <a:gd name="connsiteY7" fmla="*/ 0 h 1824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7250" h="1824034">
                  <a:moveTo>
                    <a:pt x="445604" y="0"/>
                  </a:moveTo>
                  <a:cubicBezTo>
                    <a:pt x="464654" y="529"/>
                    <a:pt x="313312" y="279929"/>
                    <a:pt x="255104" y="412750"/>
                  </a:cubicBezTo>
                  <a:cubicBezTo>
                    <a:pt x="196896" y="545571"/>
                    <a:pt x="97412" y="575204"/>
                    <a:pt x="96354" y="796925"/>
                  </a:cubicBezTo>
                  <a:cubicBezTo>
                    <a:pt x="95296" y="1018646"/>
                    <a:pt x="230233" y="1600729"/>
                    <a:pt x="248754" y="1743075"/>
                  </a:cubicBezTo>
                  <a:cubicBezTo>
                    <a:pt x="267275" y="1885421"/>
                    <a:pt x="248754" y="1830916"/>
                    <a:pt x="207479" y="1651000"/>
                  </a:cubicBezTo>
                  <a:cubicBezTo>
                    <a:pt x="166204" y="1471084"/>
                    <a:pt x="12216" y="870479"/>
                    <a:pt x="1104" y="663575"/>
                  </a:cubicBezTo>
                  <a:cubicBezTo>
                    <a:pt x="-10009" y="456671"/>
                    <a:pt x="64604" y="517525"/>
                    <a:pt x="140804" y="409575"/>
                  </a:cubicBezTo>
                  <a:cubicBezTo>
                    <a:pt x="217004" y="301625"/>
                    <a:pt x="426554" y="-529"/>
                    <a:pt x="445604" y="0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" name="フリーフォーム: 図形 146">
              <a:extLst>
                <a:ext uri="{FF2B5EF4-FFF2-40B4-BE49-F238E27FC236}">
                  <a16:creationId xmlns:a16="http://schemas.microsoft.com/office/drawing/2014/main" id="{69FAD3E0-5E36-4968-8902-4AF5F99B7920}"/>
                </a:ext>
              </a:extLst>
            </p:cNvPr>
            <p:cNvSpPr/>
            <p:nvPr/>
          </p:nvSpPr>
          <p:spPr>
            <a:xfrm>
              <a:off x="4576989" y="5342193"/>
              <a:ext cx="516445" cy="1734268"/>
            </a:xfrm>
            <a:custGeom>
              <a:avLst/>
              <a:gdLst>
                <a:gd name="connsiteX0" fmla="*/ 39461 w 516445"/>
                <a:gd name="connsiteY0" fmla="*/ 33082 h 1734268"/>
                <a:gd name="connsiteX1" fmla="*/ 328386 w 516445"/>
                <a:gd name="connsiteY1" fmla="*/ 836357 h 1734268"/>
                <a:gd name="connsiteX2" fmla="*/ 512536 w 516445"/>
                <a:gd name="connsiteY2" fmla="*/ 1703132 h 1734268"/>
                <a:gd name="connsiteX3" fmla="*/ 458561 w 516445"/>
                <a:gd name="connsiteY3" fmla="*/ 1557082 h 1734268"/>
                <a:gd name="connsiteX4" fmla="*/ 147411 w 516445"/>
                <a:gd name="connsiteY4" fmla="*/ 712532 h 1734268"/>
                <a:gd name="connsiteX5" fmla="*/ 14061 w 516445"/>
                <a:gd name="connsiteY5" fmla="*/ 207707 h 1734268"/>
                <a:gd name="connsiteX6" fmla="*/ 39461 w 516445"/>
                <a:gd name="connsiteY6" fmla="*/ 33082 h 1734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6445" h="1734268">
                  <a:moveTo>
                    <a:pt x="39461" y="33082"/>
                  </a:moveTo>
                  <a:cubicBezTo>
                    <a:pt x="91848" y="137857"/>
                    <a:pt x="249540" y="558015"/>
                    <a:pt x="328386" y="836357"/>
                  </a:cubicBezTo>
                  <a:cubicBezTo>
                    <a:pt x="407232" y="1114699"/>
                    <a:pt x="490840" y="1583011"/>
                    <a:pt x="512536" y="1703132"/>
                  </a:cubicBezTo>
                  <a:cubicBezTo>
                    <a:pt x="534232" y="1823253"/>
                    <a:pt x="458561" y="1557082"/>
                    <a:pt x="458561" y="1557082"/>
                  </a:cubicBezTo>
                  <a:cubicBezTo>
                    <a:pt x="397707" y="1391982"/>
                    <a:pt x="221494" y="937428"/>
                    <a:pt x="147411" y="712532"/>
                  </a:cubicBezTo>
                  <a:cubicBezTo>
                    <a:pt x="73328" y="487636"/>
                    <a:pt x="32053" y="319361"/>
                    <a:pt x="14061" y="207707"/>
                  </a:cubicBezTo>
                  <a:cubicBezTo>
                    <a:pt x="-3931" y="96053"/>
                    <a:pt x="-12926" y="-71693"/>
                    <a:pt x="39461" y="33082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" name="フリーフォーム: 図形 147">
              <a:extLst>
                <a:ext uri="{FF2B5EF4-FFF2-40B4-BE49-F238E27FC236}">
                  <a16:creationId xmlns:a16="http://schemas.microsoft.com/office/drawing/2014/main" id="{AEBE3CFA-B09E-44A2-BF93-CDA10817330E}"/>
                </a:ext>
              </a:extLst>
            </p:cNvPr>
            <p:cNvSpPr/>
            <p:nvPr/>
          </p:nvSpPr>
          <p:spPr>
            <a:xfrm>
              <a:off x="4310526" y="2831875"/>
              <a:ext cx="631346" cy="1614194"/>
            </a:xfrm>
            <a:custGeom>
              <a:avLst/>
              <a:gdLst>
                <a:gd name="connsiteX0" fmla="*/ 629774 w 631346"/>
                <a:gd name="connsiteY0" fmla="*/ 225 h 1614194"/>
                <a:gd name="connsiteX1" fmla="*/ 331324 w 631346"/>
                <a:gd name="connsiteY1" fmla="*/ 574900 h 1614194"/>
                <a:gd name="connsiteX2" fmla="*/ 20174 w 631346"/>
                <a:gd name="connsiteY2" fmla="*/ 1543275 h 1614194"/>
                <a:gd name="connsiteX3" fmla="*/ 36049 w 631346"/>
                <a:gd name="connsiteY3" fmla="*/ 1492475 h 1614194"/>
                <a:gd name="connsiteX4" fmla="*/ 80499 w 631346"/>
                <a:gd name="connsiteY4" fmla="*/ 1108300 h 1614194"/>
                <a:gd name="connsiteX5" fmla="*/ 197974 w 631346"/>
                <a:gd name="connsiteY5" fmla="*/ 635225 h 1614194"/>
                <a:gd name="connsiteX6" fmla="*/ 629774 w 631346"/>
                <a:gd name="connsiteY6" fmla="*/ 225 h 1614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31346" h="1614194">
                  <a:moveTo>
                    <a:pt x="629774" y="225"/>
                  </a:moveTo>
                  <a:cubicBezTo>
                    <a:pt x="651999" y="-9829"/>
                    <a:pt x="432924" y="317725"/>
                    <a:pt x="331324" y="574900"/>
                  </a:cubicBezTo>
                  <a:cubicBezTo>
                    <a:pt x="229724" y="832075"/>
                    <a:pt x="69387" y="1390346"/>
                    <a:pt x="20174" y="1543275"/>
                  </a:cubicBezTo>
                  <a:cubicBezTo>
                    <a:pt x="-29039" y="1696204"/>
                    <a:pt x="25995" y="1564971"/>
                    <a:pt x="36049" y="1492475"/>
                  </a:cubicBezTo>
                  <a:cubicBezTo>
                    <a:pt x="46103" y="1419979"/>
                    <a:pt x="53512" y="1251175"/>
                    <a:pt x="80499" y="1108300"/>
                  </a:cubicBezTo>
                  <a:cubicBezTo>
                    <a:pt x="107486" y="965425"/>
                    <a:pt x="103782" y="819375"/>
                    <a:pt x="197974" y="635225"/>
                  </a:cubicBezTo>
                  <a:cubicBezTo>
                    <a:pt x="292166" y="451075"/>
                    <a:pt x="607549" y="10279"/>
                    <a:pt x="629774" y="2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" name="フリーフォーム: 図形 148">
              <a:extLst>
                <a:ext uri="{FF2B5EF4-FFF2-40B4-BE49-F238E27FC236}">
                  <a16:creationId xmlns:a16="http://schemas.microsoft.com/office/drawing/2014/main" id="{49837C66-2BBD-4099-9E3F-73791AF07BD9}"/>
                </a:ext>
              </a:extLst>
            </p:cNvPr>
            <p:cNvSpPr/>
            <p:nvPr/>
          </p:nvSpPr>
          <p:spPr>
            <a:xfrm>
              <a:off x="3031591" y="5609635"/>
              <a:ext cx="418266" cy="1219107"/>
            </a:xfrm>
            <a:custGeom>
              <a:avLst/>
              <a:gdLst>
                <a:gd name="connsiteX0" fmla="*/ 534 w 418266"/>
                <a:gd name="connsiteY0" fmla="*/ 590 h 1219107"/>
                <a:gd name="connsiteX1" fmla="*/ 222784 w 418266"/>
                <a:gd name="connsiteY1" fmla="*/ 511765 h 1219107"/>
                <a:gd name="connsiteX2" fmla="*/ 410109 w 418266"/>
                <a:gd name="connsiteY2" fmla="*/ 1191215 h 1219107"/>
                <a:gd name="connsiteX3" fmla="*/ 378359 w 418266"/>
                <a:gd name="connsiteY3" fmla="*/ 1061040 h 1219107"/>
                <a:gd name="connsiteX4" fmla="*/ 321209 w 418266"/>
                <a:gd name="connsiteY4" fmla="*/ 807040 h 1219107"/>
                <a:gd name="connsiteX5" fmla="*/ 305334 w 418266"/>
                <a:gd name="connsiteY5" fmla="*/ 718140 h 1219107"/>
                <a:gd name="connsiteX6" fmla="*/ 289459 w 418266"/>
                <a:gd name="connsiteY6" fmla="*/ 610190 h 1219107"/>
                <a:gd name="connsiteX7" fmla="*/ 534 w 418266"/>
                <a:gd name="connsiteY7" fmla="*/ 590 h 12191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18266" h="1219107">
                  <a:moveTo>
                    <a:pt x="534" y="590"/>
                  </a:moveTo>
                  <a:cubicBezTo>
                    <a:pt x="-10578" y="-15814"/>
                    <a:pt x="154522" y="313328"/>
                    <a:pt x="222784" y="511765"/>
                  </a:cubicBezTo>
                  <a:cubicBezTo>
                    <a:pt x="291046" y="710202"/>
                    <a:pt x="384180" y="1099669"/>
                    <a:pt x="410109" y="1191215"/>
                  </a:cubicBezTo>
                  <a:cubicBezTo>
                    <a:pt x="436038" y="1282761"/>
                    <a:pt x="393176" y="1125069"/>
                    <a:pt x="378359" y="1061040"/>
                  </a:cubicBezTo>
                  <a:cubicBezTo>
                    <a:pt x="363542" y="997011"/>
                    <a:pt x="333380" y="864190"/>
                    <a:pt x="321209" y="807040"/>
                  </a:cubicBezTo>
                  <a:cubicBezTo>
                    <a:pt x="309038" y="749890"/>
                    <a:pt x="310626" y="750948"/>
                    <a:pt x="305334" y="718140"/>
                  </a:cubicBezTo>
                  <a:cubicBezTo>
                    <a:pt x="300042" y="685332"/>
                    <a:pt x="332851" y="730840"/>
                    <a:pt x="289459" y="610190"/>
                  </a:cubicBezTo>
                  <a:cubicBezTo>
                    <a:pt x="246067" y="489540"/>
                    <a:pt x="11646" y="16994"/>
                    <a:pt x="534" y="5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" name="フリーフォーム: 図形 149">
              <a:extLst>
                <a:ext uri="{FF2B5EF4-FFF2-40B4-BE49-F238E27FC236}">
                  <a16:creationId xmlns:a16="http://schemas.microsoft.com/office/drawing/2014/main" id="{B7871478-5E17-47B0-86A0-7B26D55CD0F8}"/>
                </a:ext>
              </a:extLst>
            </p:cNvPr>
            <p:cNvSpPr/>
            <p:nvPr/>
          </p:nvSpPr>
          <p:spPr>
            <a:xfrm>
              <a:off x="2859562" y="5180121"/>
              <a:ext cx="563423" cy="1065196"/>
            </a:xfrm>
            <a:custGeom>
              <a:avLst/>
              <a:gdLst>
                <a:gd name="connsiteX0" fmla="*/ 1113 w 563423"/>
                <a:gd name="connsiteY0" fmla="*/ 1479 h 1065196"/>
                <a:gd name="connsiteX1" fmla="*/ 401163 w 563423"/>
                <a:gd name="connsiteY1" fmla="*/ 576154 h 1065196"/>
                <a:gd name="connsiteX2" fmla="*/ 559913 w 563423"/>
                <a:gd name="connsiteY2" fmla="*/ 1052404 h 1065196"/>
                <a:gd name="connsiteX3" fmla="*/ 505938 w 563423"/>
                <a:gd name="connsiteY3" fmla="*/ 912704 h 1065196"/>
                <a:gd name="connsiteX4" fmla="*/ 445613 w 563423"/>
                <a:gd name="connsiteY4" fmla="*/ 738079 h 1065196"/>
                <a:gd name="connsiteX5" fmla="*/ 286863 w 563423"/>
                <a:gd name="connsiteY5" fmla="*/ 420579 h 1065196"/>
                <a:gd name="connsiteX6" fmla="*/ 1113 w 563423"/>
                <a:gd name="connsiteY6" fmla="*/ 1479 h 1065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3423" h="1065196">
                  <a:moveTo>
                    <a:pt x="1113" y="1479"/>
                  </a:moveTo>
                  <a:cubicBezTo>
                    <a:pt x="20163" y="27408"/>
                    <a:pt x="308030" y="401000"/>
                    <a:pt x="401163" y="576154"/>
                  </a:cubicBezTo>
                  <a:cubicBezTo>
                    <a:pt x="494296" y="751308"/>
                    <a:pt x="542451" y="996313"/>
                    <a:pt x="559913" y="1052404"/>
                  </a:cubicBezTo>
                  <a:cubicBezTo>
                    <a:pt x="577375" y="1108495"/>
                    <a:pt x="524988" y="965092"/>
                    <a:pt x="505938" y="912704"/>
                  </a:cubicBezTo>
                  <a:cubicBezTo>
                    <a:pt x="486888" y="860317"/>
                    <a:pt x="482126" y="820100"/>
                    <a:pt x="445613" y="738079"/>
                  </a:cubicBezTo>
                  <a:cubicBezTo>
                    <a:pt x="409100" y="656058"/>
                    <a:pt x="360946" y="543875"/>
                    <a:pt x="286863" y="420579"/>
                  </a:cubicBezTo>
                  <a:cubicBezTo>
                    <a:pt x="212780" y="297283"/>
                    <a:pt x="-17937" y="-24450"/>
                    <a:pt x="1113" y="147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" name="フリーフォーム: 図形 150">
              <a:extLst>
                <a:ext uri="{FF2B5EF4-FFF2-40B4-BE49-F238E27FC236}">
                  <a16:creationId xmlns:a16="http://schemas.microsoft.com/office/drawing/2014/main" id="{7BFB1735-D366-4143-AD08-993C0ACFAE77}"/>
                </a:ext>
              </a:extLst>
            </p:cNvPr>
            <p:cNvSpPr/>
            <p:nvPr/>
          </p:nvSpPr>
          <p:spPr>
            <a:xfrm>
              <a:off x="3409917" y="6154614"/>
              <a:ext cx="187524" cy="868537"/>
            </a:xfrm>
            <a:custGeom>
              <a:avLst/>
              <a:gdLst>
                <a:gd name="connsiteX0" fmla="*/ 33 w 187524"/>
                <a:gd name="connsiteY0" fmla="*/ 4886 h 868537"/>
                <a:gd name="connsiteX1" fmla="*/ 133383 w 187524"/>
                <a:gd name="connsiteY1" fmla="*/ 620836 h 868537"/>
                <a:gd name="connsiteX2" fmla="*/ 187358 w 187524"/>
                <a:gd name="connsiteY2" fmla="*/ 868486 h 868537"/>
                <a:gd name="connsiteX3" fmla="*/ 149258 w 187524"/>
                <a:gd name="connsiteY3" fmla="*/ 639886 h 868537"/>
                <a:gd name="connsiteX4" fmla="*/ 120683 w 187524"/>
                <a:gd name="connsiteY4" fmla="*/ 347786 h 868537"/>
                <a:gd name="connsiteX5" fmla="*/ 33 w 187524"/>
                <a:gd name="connsiteY5" fmla="*/ 4886 h 868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7524" h="868537">
                  <a:moveTo>
                    <a:pt x="33" y="4886"/>
                  </a:moveTo>
                  <a:cubicBezTo>
                    <a:pt x="2150" y="50394"/>
                    <a:pt x="102162" y="476903"/>
                    <a:pt x="133383" y="620836"/>
                  </a:cubicBezTo>
                  <a:cubicBezTo>
                    <a:pt x="164604" y="764769"/>
                    <a:pt x="184712" y="865311"/>
                    <a:pt x="187358" y="868486"/>
                  </a:cubicBezTo>
                  <a:cubicBezTo>
                    <a:pt x="190004" y="871661"/>
                    <a:pt x="160371" y="726669"/>
                    <a:pt x="149258" y="639886"/>
                  </a:cubicBezTo>
                  <a:cubicBezTo>
                    <a:pt x="138146" y="553103"/>
                    <a:pt x="146083" y="451503"/>
                    <a:pt x="120683" y="347786"/>
                  </a:cubicBezTo>
                  <a:cubicBezTo>
                    <a:pt x="95283" y="244069"/>
                    <a:pt x="-2084" y="-40622"/>
                    <a:pt x="33" y="488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" name="フリーフォーム: 図形 151">
              <a:extLst>
                <a:ext uri="{FF2B5EF4-FFF2-40B4-BE49-F238E27FC236}">
                  <a16:creationId xmlns:a16="http://schemas.microsoft.com/office/drawing/2014/main" id="{CFF28321-7173-4DE7-A16A-06BF45FAF507}"/>
                </a:ext>
              </a:extLst>
            </p:cNvPr>
            <p:cNvSpPr/>
            <p:nvPr/>
          </p:nvSpPr>
          <p:spPr>
            <a:xfrm>
              <a:off x="2132697" y="5648324"/>
              <a:ext cx="842405" cy="622746"/>
            </a:xfrm>
            <a:custGeom>
              <a:avLst/>
              <a:gdLst>
                <a:gd name="connsiteX0" fmla="*/ 903 w 842405"/>
                <a:gd name="connsiteY0" fmla="*/ 1 h 622746"/>
                <a:gd name="connsiteX1" fmla="*/ 280303 w 842405"/>
                <a:gd name="connsiteY1" fmla="*/ 228601 h 622746"/>
                <a:gd name="connsiteX2" fmla="*/ 667653 w 842405"/>
                <a:gd name="connsiteY2" fmla="*/ 447676 h 622746"/>
                <a:gd name="connsiteX3" fmla="*/ 842278 w 842405"/>
                <a:gd name="connsiteY3" fmla="*/ 622301 h 622746"/>
                <a:gd name="connsiteX4" fmla="*/ 689878 w 842405"/>
                <a:gd name="connsiteY4" fmla="*/ 488951 h 622746"/>
                <a:gd name="connsiteX5" fmla="*/ 372378 w 842405"/>
                <a:gd name="connsiteY5" fmla="*/ 225426 h 622746"/>
                <a:gd name="connsiteX6" fmla="*/ 903 w 842405"/>
                <a:gd name="connsiteY6" fmla="*/ 1 h 622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42405" h="622746">
                  <a:moveTo>
                    <a:pt x="903" y="1"/>
                  </a:moveTo>
                  <a:cubicBezTo>
                    <a:pt x="-14443" y="530"/>
                    <a:pt x="169178" y="153989"/>
                    <a:pt x="280303" y="228601"/>
                  </a:cubicBezTo>
                  <a:cubicBezTo>
                    <a:pt x="391428" y="303213"/>
                    <a:pt x="573991" y="382059"/>
                    <a:pt x="667653" y="447676"/>
                  </a:cubicBezTo>
                  <a:cubicBezTo>
                    <a:pt x="761315" y="513293"/>
                    <a:pt x="838574" y="615422"/>
                    <a:pt x="842278" y="622301"/>
                  </a:cubicBezTo>
                  <a:cubicBezTo>
                    <a:pt x="845982" y="629180"/>
                    <a:pt x="768195" y="555097"/>
                    <a:pt x="689878" y="488951"/>
                  </a:cubicBezTo>
                  <a:cubicBezTo>
                    <a:pt x="611561" y="422805"/>
                    <a:pt x="490911" y="309564"/>
                    <a:pt x="372378" y="225426"/>
                  </a:cubicBezTo>
                  <a:cubicBezTo>
                    <a:pt x="253845" y="141288"/>
                    <a:pt x="16249" y="-528"/>
                    <a:pt x="903" y="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" name="フリーフォーム: 図形 152">
              <a:extLst>
                <a:ext uri="{FF2B5EF4-FFF2-40B4-BE49-F238E27FC236}">
                  <a16:creationId xmlns:a16="http://schemas.microsoft.com/office/drawing/2014/main" id="{199096F8-2180-4D22-8194-701E7246FCFD}"/>
                </a:ext>
              </a:extLst>
            </p:cNvPr>
            <p:cNvSpPr/>
            <p:nvPr/>
          </p:nvSpPr>
          <p:spPr>
            <a:xfrm>
              <a:off x="1988232" y="5668281"/>
              <a:ext cx="585774" cy="317430"/>
            </a:xfrm>
            <a:custGeom>
              <a:avLst/>
              <a:gdLst>
                <a:gd name="connsiteX0" fmla="*/ 21543 w 585774"/>
                <a:gd name="connsiteY0" fmla="*/ 11794 h 317430"/>
                <a:gd name="connsiteX1" fmla="*/ 88218 w 585774"/>
                <a:gd name="connsiteY1" fmla="*/ 37194 h 317430"/>
                <a:gd name="connsiteX2" fmla="*/ 580343 w 585774"/>
                <a:gd name="connsiteY2" fmla="*/ 316594 h 317430"/>
                <a:gd name="connsiteX3" fmla="*/ 332693 w 585774"/>
                <a:gd name="connsiteY3" fmla="*/ 119744 h 317430"/>
                <a:gd name="connsiteX4" fmla="*/ 21543 w 585774"/>
                <a:gd name="connsiteY4" fmla="*/ 11794 h 317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5774" h="317430">
                  <a:moveTo>
                    <a:pt x="21543" y="11794"/>
                  </a:moveTo>
                  <a:cubicBezTo>
                    <a:pt x="-19203" y="-1964"/>
                    <a:pt x="-4915" y="-13606"/>
                    <a:pt x="88218" y="37194"/>
                  </a:cubicBezTo>
                  <a:cubicBezTo>
                    <a:pt x="181351" y="87994"/>
                    <a:pt x="539597" y="302836"/>
                    <a:pt x="580343" y="316594"/>
                  </a:cubicBezTo>
                  <a:cubicBezTo>
                    <a:pt x="621089" y="330352"/>
                    <a:pt x="422122" y="170544"/>
                    <a:pt x="332693" y="119744"/>
                  </a:cubicBezTo>
                  <a:cubicBezTo>
                    <a:pt x="243264" y="68944"/>
                    <a:pt x="62289" y="25552"/>
                    <a:pt x="21543" y="117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4" name="フリーフォーム: 図形 153">
              <a:extLst>
                <a:ext uri="{FF2B5EF4-FFF2-40B4-BE49-F238E27FC236}">
                  <a16:creationId xmlns:a16="http://schemas.microsoft.com/office/drawing/2014/main" id="{35F93146-691C-4D8B-9350-F2F5FB4EEC5A}"/>
                </a:ext>
              </a:extLst>
            </p:cNvPr>
            <p:cNvSpPr/>
            <p:nvPr/>
          </p:nvSpPr>
          <p:spPr>
            <a:xfrm>
              <a:off x="1907169" y="6186484"/>
              <a:ext cx="1184125" cy="482604"/>
            </a:xfrm>
            <a:custGeom>
              <a:avLst/>
              <a:gdLst>
                <a:gd name="connsiteX0" fmla="*/ 1006 w 1184125"/>
                <a:gd name="connsiteY0" fmla="*/ 4 h 482604"/>
                <a:gd name="connsiteX1" fmla="*/ 509006 w 1184125"/>
                <a:gd name="connsiteY1" fmla="*/ 266704 h 482604"/>
                <a:gd name="connsiteX2" fmla="*/ 1124956 w 1184125"/>
                <a:gd name="connsiteY2" fmla="*/ 428629 h 482604"/>
                <a:gd name="connsiteX3" fmla="*/ 1155119 w 1184125"/>
                <a:gd name="connsiteY3" fmla="*/ 482604 h 482604"/>
                <a:gd name="connsiteX4" fmla="*/ 1085269 w 1184125"/>
                <a:gd name="connsiteY4" fmla="*/ 428629 h 482604"/>
                <a:gd name="connsiteX5" fmla="*/ 843969 w 1184125"/>
                <a:gd name="connsiteY5" fmla="*/ 347666 h 482604"/>
                <a:gd name="connsiteX6" fmla="*/ 640769 w 1184125"/>
                <a:gd name="connsiteY6" fmla="*/ 273054 h 482604"/>
                <a:gd name="connsiteX7" fmla="*/ 1006 w 1184125"/>
                <a:gd name="connsiteY7" fmla="*/ 4 h 482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84125" h="482604">
                  <a:moveTo>
                    <a:pt x="1006" y="4"/>
                  </a:moveTo>
                  <a:cubicBezTo>
                    <a:pt x="-20954" y="-1054"/>
                    <a:pt x="321681" y="195267"/>
                    <a:pt x="509006" y="266704"/>
                  </a:cubicBezTo>
                  <a:cubicBezTo>
                    <a:pt x="696331" y="338141"/>
                    <a:pt x="1017271" y="392646"/>
                    <a:pt x="1124956" y="428629"/>
                  </a:cubicBezTo>
                  <a:cubicBezTo>
                    <a:pt x="1232641" y="464612"/>
                    <a:pt x="1161733" y="482604"/>
                    <a:pt x="1155119" y="482604"/>
                  </a:cubicBezTo>
                  <a:cubicBezTo>
                    <a:pt x="1148505" y="482604"/>
                    <a:pt x="1137127" y="451119"/>
                    <a:pt x="1085269" y="428629"/>
                  </a:cubicBezTo>
                  <a:cubicBezTo>
                    <a:pt x="1033411" y="406139"/>
                    <a:pt x="918052" y="373595"/>
                    <a:pt x="843969" y="347666"/>
                  </a:cubicBezTo>
                  <a:cubicBezTo>
                    <a:pt x="769886" y="321737"/>
                    <a:pt x="774384" y="328352"/>
                    <a:pt x="640769" y="273054"/>
                  </a:cubicBezTo>
                  <a:cubicBezTo>
                    <a:pt x="507154" y="217756"/>
                    <a:pt x="22966" y="1062"/>
                    <a:pt x="1006" y="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" name="フリーフォーム: 図形 154">
              <a:extLst>
                <a:ext uri="{FF2B5EF4-FFF2-40B4-BE49-F238E27FC236}">
                  <a16:creationId xmlns:a16="http://schemas.microsoft.com/office/drawing/2014/main" id="{F89CF2E4-CE71-49E1-9BF3-3E557F2616AA}"/>
                </a:ext>
              </a:extLst>
            </p:cNvPr>
            <p:cNvSpPr/>
            <p:nvPr/>
          </p:nvSpPr>
          <p:spPr>
            <a:xfrm>
              <a:off x="2093913" y="6238875"/>
              <a:ext cx="1161589" cy="468230"/>
            </a:xfrm>
            <a:custGeom>
              <a:avLst/>
              <a:gdLst>
                <a:gd name="connsiteX0" fmla="*/ 0 w 1161589"/>
                <a:gd name="connsiteY0" fmla="*/ 0 h 468230"/>
                <a:gd name="connsiteX1" fmla="*/ 852487 w 1161589"/>
                <a:gd name="connsiteY1" fmla="*/ 325438 h 468230"/>
                <a:gd name="connsiteX2" fmla="*/ 1038225 w 1161589"/>
                <a:gd name="connsiteY2" fmla="*/ 385763 h 468230"/>
                <a:gd name="connsiteX3" fmla="*/ 1158875 w 1161589"/>
                <a:gd name="connsiteY3" fmla="*/ 466725 h 468230"/>
                <a:gd name="connsiteX4" fmla="*/ 1101725 w 1161589"/>
                <a:gd name="connsiteY4" fmla="*/ 430213 h 468230"/>
                <a:gd name="connsiteX5" fmla="*/ 876300 w 1161589"/>
                <a:gd name="connsiteY5" fmla="*/ 330200 h 468230"/>
                <a:gd name="connsiteX6" fmla="*/ 300037 w 1161589"/>
                <a:gd name="connsiteY6" fmla="*/ 117475 h 468230"/>
                <a:gd name="connsiteX7" fmla="*/ 0 w 1161589"/>
                <a:gd name="connsiteY7" fmla="*/ 0 h 468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61589" h="468230">
                  <a:moveTo>
                    <a:pt x="0" y="0"/>
                  </a:moveTo>
                  <a:lnTo>
                    <a:pt x="852487" y="325438"/>
                  </a:lnTo>
                  <a:cubicBezTo>
                    <a:pt x="1025524" y="389732"/>
                    <a:pt x="987160" y="362215"/>
                    <a:pt x="1038225" y="385763"/>
                  </a:cubicBezTo>
                  <a:cubicBezTo>
                    <a:pt x="1089290" y="409311"/>
                    <a:pt x="1148292" y="459317"/>
                    <a:pt x="1158875" y="466725"/>
                  </a:cubicBezTo>
                  <a:cubicBezTo>
                    <a:pt x="1169458" y="474133"/>
                    <a:pt x="1148821" y="452967"/>
                    <a:pt x="1101725" y="430213"/>
                  </a:cubicBezTo>
                  <a:cubicBezTo>
                    <a:pt x="1054629" y="407459"/>
                    <a:pt x="1009915" y="382323"/>
                    <a:pt x="876300" y="330200"/>
                  </a:cubicBezTo>
                  <a:cubicBezTo>
                    <a:pt x="742685" y="278077"/>
                    <a:pt x="300037" y="117475"/>
                    <a:pt x="300037" y="117475"/>
                  </a:cubicBez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" name="フリーフォーム: 図形 155">
              <a:extLst>
                <a:ext uri="{FF2B5EF4-FFF2-40B4-BE49-F238E27FC236}">
                  <a16:creationId xmlns:a16="http://schemas.microsoft.com/office/drawing/2014/main" id="{FD494CFC-634D-4D0F-A8EE-C0D40EB13340}"/>
                </a:ext>
              </a:extLst>
            </p:cNvPr>
            <p:cNvSpPr/>
            <p:nvPr/>
          </p:nvSpPr>
          <p:spPr>
            <a:xfrm>
              <a:off x="2855789" y="6522509"/>
              <a:ext cx="557276" cy="401337"/>
            </a:xfrm>
            <a:custGeom>
              <a:avLst/>
              <a:gdLst>
                <a:gd name="connsiteX0" fmla="*/ 124 w 557276"/>
                <a:gd name="connsiteY0" fmla="*/ 529 h 401337"/>
                <a:gd name="connsiteX1" fmla="*/ 452561 w 557276"/>
                <a:gd name="connsiteY1" fmla="*/ 194204 h 401337"/>
                <a:gd name="connsiteX2" fmla="*/ 546224 w 557276"/>
                <a:gd name="connsiteY2" fmla="*/ 389466 h 401337"/>
                <a:gd name="connsiteX3" fmla="*/ 539874 w 557276"/>
                <a:gd name="connsiteY3" fmla="*/ 359304 h 401337"/>
                <a:gd name="connsiteX4" fmla="*/ 406524 w 557276"/>
                <a:gd name="connsiteY4" fmla="*/ 191029 h 401337"/>
                <a:gd name="connsiteX5" fmla="*/ 406524 w 557276"/>
                <a:gd name="connsiteY5" fmla="*/ 138641 h 401337"/>
                <a:gd name="connsiteX6" fmla="*/ 124 w 557276"/>
                <a:gd name="connsiteY6" fmla="*/ 529 h 401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7276" h="401337">
                  <a:moveTo>
                    <a:pt x="124" y="529"/>
                  </a:moveTo>
                  <a:cubicBezTo>
                    <a:pt x="7797" y="9789"/>
                    <a:pt x="361544" y="129381"/>
                    <a:pt x="452561" y="194204"/>
                  </a:cubicBezTo>
                  <a:cubicBezTo>
                    <a:pt x="543578" y="259027"/>
                    <a:pt x="531672" y="361949"/>
                    <a:pt x="546224" y="389466"/>
                  </a:cubicBezTo>
                  <a:cubicBezTo>
                    <a:pt x="560776" y="416983"/>
                    <a:pt x="563157" y="392377"/>
                    <a:pt x="539874" y="359304"/>
                  </a:cubicBezTo>
                  <a:cubicBezTo>
                    <a:pt x="516591" y="326231"/>
                    <a:pt x="428749" y="227806"/>
                    <a:pt x="406524" y="191029"/>
                  </a:cubicBezTo>
                  <a:cubicBezTo>
                    <a:pt x="384299" y="154252"/>
                    <a:pt x="470553" y="171185"/>
                    <a:pt x="406524" y="138641"/>
                  </a:cubicBezTo>
                  <a:cubicBezTo>
                    <a:pt x="342495" y="106097"/>
                    <a:pt x="-7549" y="-8731"/>
                    <a:pt x="124" y="5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" name="フリーフォーム: 図形 156">
              <a:extLst>
                <a:ext uri="{FF2B5EF4-FFF2-40B4-BE49-F238E27FC236}">
                  <a16:creationId xmlns:a16="http://schemas.microsoft.com/office/drawing/2014/main" id="{EA8D0916-6609-44C7-A192-81918D4D32B9}"/>
                </a:ext>
              </a:extLst>
            </p:cNvPr>
            <p:cNvSpPr/>
            <p:nvPr/>
          </p:nvSpPr>
          <p:spPr>
            <a:xfrm>
              <a:off x="2802498" y="4841315"/>
              <a:ext cx="212339" cy="189181"/>
            </a:xfrm>
            <a:custGeom>
              <a:avLst/>
              <a:gdLst>
                <a:gd name="connsiteX0" fmla="*/ 1027 w 212339"/>
                <a:gd name="connsiteY0" fmla="*/ 2148 h 189181"/>
                <a:gd name="connsiteX1" fmla="*/ 185177 w 212339"/>
                <a:gd name="connsiteY1" fmla="*/ 156135 h 189181"/>
                <a:gd name="connsiteX2" fmla="*/ 208990 w 212339"/>
                <a:gd name="connsiteY2" fmla="*/ 187885 h 189181"/>
                <a:gd name="connsiteX3" fmla="*/ 161365 w 212339"/>
                <a:gd name="connsiteY3" fmla="*/ 130735 h 189181"/>
                <a:gd name="connsiteX4" fmla="*/ 112152 w 212339"/>
                <a:gd name="connsiteY4" fmla="*/ 70410 h 189181"/>
                <a:gd name="connsiteX5" fmla="*/ 1027 w 212339"/>
                <a:gd name="connsiteY5" fmla="*/ 2148 h 1891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2339" h="189181">
                  <a:moveTo>
                    <a:pt x="1027" y="2148"/>
                  </a:moveTo>
                  <a:cubicBezTo>
                    <a:pt x="13198" y="16435"/>
                    <a:pt x="150517" y="125179"/>
                    <a:pt x="185177" y="156135"/>
                  </a:cubicBezTo>
                  <a:cubicBezTo>
                    <a:pt x="219837" y="187091"/>
                    <a:pt x="212959" y="192118"/>
                    <a:pt x="208990" y="187885"/>
                  </a:cubicBezTo>
                  <a:cubicBezTo>
                    <a:pt x="205021" y="183652"/>
                    <a:pt x="177505" y="150314"/>
                    <a:pt x="161365" y="130735"/>
                  </a:cubicBezTo>
                  <a:cubicBezTo>
                    <a:pt x="145225" y="111156"/>
                    <a:pt x="135965" y="92106"/>
                    <a:pt x="112152" y="70410"/>
                  </a:cubicBezTo>
                  <a:cubicBezTo>
                    <a:pt x="88339" y="48714"/>
                    <a:pt x="-11144" y="-12139"/>
                    <a:pt x="1027" y="21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" name="フリーフォーム: 図形 157">
              <a:extLst>
                <a:ext uri="{FF2B5EF4-FFF2-40B4-BE49-F238E27FC236}">
                  <a16:creationId xmlns:a16="http://schemas.microsoft.com/office/drawing/2014/main" id="{8B0C6ED2-9EF2-4B52-B2A6-DAB0B96CE385}"/>
                </a:ext>
              </a:extLst>
            </p:cNvPr>
            <p:cNvSpPr/>
            <p:nvPr/>
          </p:nvSpPr>
          <p:spPr>
            <a:xfrm>
              <a:off x="3023873" y="5054421"/>
              <a:ext cx="97734" cy="413189"/>
            </a:xfrm>
            <a:custGeom>
              <a:avLst/>
              <a:gdLst>
                <a:gd name="connsiteX0" fmla="*/ 315 w 97734"/>
                <a:gd name="connsiteY0" fmla="*/ 179 h 413189"/>
                <a:gd name="connsiteX1" fmla="*/ 60640 w 97734"/>
                <a:gd name="connsiteY1" fmla="*/ 144642 h 413189"/>
                <a:gd name="connsiteX2" fmla="*/ 87627 w 97734"/>
                <a:gd name="connsiteY2" fmla="*/ 409754 h 413189"/>
                <a:gd name="connsiteX3" fmla="*/ 92390 w 97734"/>
                <a:gd name="connsiteY3" fmla="*/ 287517 h 413189"/>
                <a:gd name="connsiteX4" fmla="*/ 89215 w 97734"/>
                <a:gd name="connsiteY4" fmla="*/ 171629 h 413189"/>
                <a:gd name="connsiteX5" fmla="*/ 315 w 97734"/>
                <a:gd name="connsiteY5" fmla="*/ 179 h 4131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7734" h="413189">
                  <a:moveTo>
                    <a:pt x="315" y="179"/>
                  </a:moveTo>
                  <a:cubicBezTo>
                    <a:pt x="-4447" y="-4319"/>
                    <a:pt x="46088" y="76380"/>
                    <a:pt x="60640" y="144642"/>
                  </a:cubicBezTo>
                  <a:cubicBezTo>
                    <a:pt x="75192" y="212904"/>
                    <a:pt x="82335" y="385941"/>
                    <a:pt x="87627" y="409754"/>
                  </a:cubicBezTo>
                  <a:cubicBezTo>
                    <a:pt x="92919" y="433567"/>
                    <a:pt x="92125" y="327204"/>
                    <a:pt x="92390" y="287517"/>
                  </a:cubicBezTo>
                  <a:cubicBezTo>
                    <a:pt x="92655" y="247830"/>
                    <a:pt x="106148" y="221371"/>
                    <a:pt x="89215" y="171629"/>
                  </a:cubicBezTo>
                  <a:cubicBezTo>
                    <a:pt x="72282" y="121887"/>
                    <a:pt x="5077" y="4677"/>
                    <a:pt x="315" y="17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9" name="フリーフォーム: 図形 158">
              <a:extLst>
                <a:ext uri="{FF2B5EF4-FFF2-40B4-BE49-F238E27FC236}">
                  <a16:creationId xmlns:a16="http://schemas.microsoft.com/office/drawing/2014/main" id="{B08A8CD0-708A-4CE2-B425-FA801890C74C}"/>
                </a:ext>
              </a:extLst>
            </p:cNvPr>
            <p:cNvSpPr/>
            <p:nvPr/>
          </p:nvSpPr>
          <p:spPr>
            <a:xfrm>
              <a:off x="2855832" y="4697395"/>
              <a:ext cx="131107" cy="155855"/>
            </a:xfrm>
            <a:custGeom>
              <a:avLst/>
              <a:gdLst>
                <a:gd name="connsiteX0" fmla="*/ 41356 w 131107"/>
                <a:gd name="connsiteY0" fmla="*/ 18 h 155855"/>
                <a:gd name="connsiteX1" fmla="*/ 109618 w 131107"/>
                <a:gd name="connsiteY1" fmla="*/ 155593 h 155855"/>
                <a:gd name="connsiteX2" fmla="*/ 81 w 131107"/>
                <a:gd name="connsiteY2" fmla="*/ 39705 h 155855"/>
                <a:gd name="connsiteX3" fmla="*/ 130256 w 131107"/>
                <a:gd name="connsiteY3" fmla="*/ 144480 h 155855"/>
                <a:gd name="connsiteX4" fmla="*/ 41356 w 131107"/>
                <a:gd name="connsiteY4" fmla="*/ 18 h 1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1107" h="155855">
                  <a:moveTo>
                    <a:pt x="41356" y="18"/>
                  </a:moveTo>
                  <a:cubicBezTo>
                    <a:pt x="37916" y="1870"/>
                    <a:pt x="116497" y="148979"/>
                    <a:pt x="109618" y="155593"/>
                  </a:cubicBezTo>
                  <a:cubicBezTo>
                    <a:pt x="102739" y="162207"/>
                    <a:pt x="-3359" y="41557"/>
                    <a:pt x="81" y="39705"/>
                  </a:cubicBezTo>
                  <a:cubicBezTo>
                    <a:pt x="3521" y="37853"/>
                    <a:pt x="119408" y="151094"/>
                    <a:pt x="130256" y="144480"/>
                  </a:cubicBezTo>
                  <a:cubicBezTo>
                    <a:pt x="141104" y="137866"/>
                    <a:pt x="44796" y="-1834"/>
                    <a:pt x="41356" y="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0" name="フリーフォーム: 図形 159">
              <a:extLst>
                <a:ext uri="{FF2B5EF4-FFF2-40B4-BE49-F238E27FC236}">
                  <a16:creationId xmlns:a16="http://schemas.microsoft.com/office/drawing/2014/main" id="{CBBCB50B-0B20-452C-88E2-E97BEA9F48EB}"/>
                </a:ext>
              </a:extLst>
            </p:cNvPr>
            <p:cNvSpPr/>
            <p:nvPr/>
          </p:nvSpPr>
          <p:spPr>
            <a:xfrm>
              <a:off x="3025686" y="4891506"/>
              <a:ext cx="122363" cy="346562"/>
            </a:xfrm>
            <a:custGeom>
              <a:avLst/>
              <a:gdLst>
                <a:gd name="connsiteX0" fmla="*/ 89 w 122363"/>
                <a:gd name="connsiteY0" fmla="*/ 1169 h 346562"/>
                <a:gd name="connsiteX1" fmla="*/ 115977 w 122363"/>
                <a:gd name="connsiteY1" fmla="*/ 337719 h 346562"/>
                <a:gd name="connsiteX2" fmla="*/ 96927 w 122363"/>
                <a:gd name="connsiteY2" fmla="*/ 229769 h 346562"/>
                <a:gd name="connsiteX3" fmla="*/ 89 w 122363"/>
                <a:gd name="connsiteY3" fmla="*/ 1169 h 346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363" h="346562">
                  <a:moveTo>
                    <a:pt x="89" y="1169"/>
                  </a:moveTo>
                  <a:cubicBezTo>
                    <a:pt x="3264" y="19161"/>
                    <a:pt x="99837" y="299619"/>
                    <a:pt x="115977" y="337719"/>
                  </a:cubicBezTo>
                  <a:cubicBezTo>
                    <a:pt x="132117" y="375819"/>
                    <a:pt x="114654" y="281627"/>
                    <a:pt x="96927" y="229769"/>
                  </a:cubicBezTo>
                  <a:cubicBezTo>
                    <a:pt x="79200" y="177911"/>
                    <a:pt x="-3086" y="-16823"/>
                    <a:pt x="89" y="116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" name="フリーフォーム: 図形 160">
              <a:extLst>
                <a:ext uri="{FF2B5EF4-FFF2-40B4-BE49-F238E27FC236}">
                  <a16:creationId xmlns:a16="http://schemas.microsoft.com/office/drawing/2014/main" id="{2C627498-3DE3-47BE-8153-872EC77D6D58}"/>
                </a:ext>
              </a:extLst>
            </p:cNvPr>
            <p:cNvSpPr/>
            <p:nvPr/>
          </p:nvSpPr>
          <p:spPr>
            <a:xfrm>
              <a:off x="3122452" y="4746415"/>
              <a:ext cx="230526" cy="442605"/>
            </a:xfrm>
            <a:custGeom>
              <a:avLst/>
              <a:gdLst>
                <a:gd name="connsiteX0" fmla="*/ 161 w 230526"/>
                <a:gd name="connsiteY0" fmla="*/ 210 h 442605"/>
                <a:gd name="connsiteX1" fmla="*/ 214473 w 230526"/>
                <a:gd name="connsiteY1" fmla="*/ 301835 h 442605"/>
                <a:gd name="connsiteX2" fmla="*/ 214473 w 230526"/>
                <a:gd name="connsiteY2" fmla="*/ 441535 h 442605"/>
                <a:gd name="connsiteX3" fmla="*/ 209711 w 230526"/>
                <a:gd name="connsiteY3" fmla="*/ 360573 h 442605"/>
                <a:gd name="connsiteX4" fmla="*/ 179548 w 230526"/>
                <a:gd name="connsiteY4" fmla="*/ 255798 h 442605"/>
                <a:gd name="connsiteX5" fmla="*/ 161 w 230526"/>
                <a:gd name="connsiteY5" fmla="*/ 210 h 442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0526" h="442605">
                  <a:moveTo>
                    <a:pt x="161" y="210"/>
                  </a:moveTo>
                  <a:cubicBezTo>
                    <a:pt x="5982" y="7883"/>
                    <a:pt x="178754" y="228281"/>
                    <a:pt x="214473" y="301835"/>
                  </a:cubicBezTo>
                  <a:cubicBezTo>
                    <a:pt x="250192" y="375389"/>
                    <a:pt x="215267" y="431745"/>
                    <a:pt x="214473" y="441535"/>
                  </a:cubicBezTo>
                  <a:cubicBezTo>
                    <a:pt x="213679" y="451325"/>
                    <a:pt x="215532" y="391529"/>
                    <a:pt x="209711" y="360573"/>
                  </a:cubicBezTo>
                  <a:cubicBezTo>
                    <a:pt x="203890" y="329617"/>
                    <a:pt x="211827" y="314535"/>
                    <a:pt x="179548" y="255798"/>
                  </a:cubicBezTo>
                  <a:cubicBezTo>
                    <a:pt x="147269" y="197061"/>
                    <a:pt x="-5660" y="-7463"/>
                    <a:pt x="161" y="2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2" name="フリーフォーム: 図形 161">
              <a:extLst>
                <a:ext uri="{FF2B5EF4-FFF2-40B4-BE49-F238E27FC236}">
                  <a16:creationId xmlns:a16="http://schemas.microsoft.com/office/drawing/2014/main" id="{C08111FF-55DD-4318-B66A-C09D0497E009}"/>
                </a:ext>
              </a:extLst>
            </p:cNvPr>
            <p:cNvSpPr/>
            <p:nvPr/>
          </p:nvSpPr>
          <p:spPr>
            <a:xfrm>
              <a:off x="3540479" y="4657226"/>
              <a:ext cx="255075" cy="760594"/>
            </a:xfrm>
            <a:custGeom>
              <a:avLst/>
              <a:gdLst>
                <a:gd name="connsiteX0" fmla="*/ 12346 w 255075"/>
                <a:gd name="connsiteY0" fmla="*/ 3674 h 760594"/>
                <a:gd name="connsiteX1" fmla="*/ 72671 w 255075"/>
                <a:gd name="connsiteY1" fmla="*/ 297362 h 760594"/>
                <a:gd name="connsiteX2" fmla="*/ 250471 w 255075"/>
                <a:gd name="connsiteY2" fmla="*/ 741862 h 760594"/>
                <a:gd name="connsiteX3" fmla="*/ 196496 w 255075"/>
                <a:gd name="connsiteY3" fmla="*/ 660899 h 760594"/>
                <a:gd name="connsiteX4" fmla="*/ 128234 w 255075"/>
                <a:gd name="connsiteY4" fmla="*/ 506912 h 760594"/>
                <a:gd name="connsiteX5" fmla="*/ 10759 w 255075"/>
                <a:gd name="connsiteY5" fmla="*/ 156074 h 760594"/>
                <a:gd name="connsiteX6" fmla="*/ 12346 w 255075"/>
                <a:gd name="connsiteY6" fmla="*/ 3674 h 760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5075" h="760594">
                  <a:moveTo>
                    <a:pt x="12346" y="3674"/>
                  </a:moveTo>
                  <a:cubicBezTo>
                    <a:pt x="22665" y="27222"/>
                    <a:pt x="32984" y="174331"/>
                    <a:pt x="72671" y="297362"/>
                  </a:cubicBezTo>
                  <a:cubicBezTo>
                    <a:pt x="112359" y="420393"/>
                    <a:pt x="229834" y="681273"/>
                    <a:pt x="250471" y="741862"/>
                  </a:cubicBezTo>
                  <a:cubicBezTo>
                    <a:pt x="271109" y="802452"/>
                    <a:pt x="216869" y="700057"/>
                    <a:pt x="196496" y="660899"/>
                  </a:cubicBezTo>
                  <a:cubicBezTo>
                    <a:pt x="176123" y="621741"/>
                    <a:pt x="159190" y="591050"/>
                    <a:pt x="128234" y="506912"/>
                  </a:cubicBezTo>
                  <a:cubicBezTo>
                    <a:pt x="97278" y="422775"/>
                    <a:pt x="30074" y="237830"/>
                    <a:pt x="10759" y="156074"/>
                  </a:cubicBezTo>
                  <a:cubicBezTo>
                    <a:pt x="-8556" y="74318"/>
                    <a:pt x="2027" y="-19874"/>
                    <a:pt x="12346" y="367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3" name="フリーフォーム: 図形 162">
              <a:extLst>
                <a:ext uri="{FF2B5EF4-FFF2-40B4-BE49-F238E27FC236}">
                  <a16:creationId xmlns:a16="http://schemas.microsoft.com/office/drawing/2014/main" id="{07993480-2CFF-4FF5-9F32-4CE05C69433C}"/>
                </a:ext>
              </a:extLst>
            </p:cNvPr>
            <p:cNvSpPr/>
            <p:nvPr/>
          </p:nvSpPr>
          <p:spPr>
            <a:xfrm>
              <a:off x="3426969" y="4786878"/>
              <a:ext cx="262417" cy="727284"/>
            </a:xfrm>
            <a:custGeom>
              <a:avLst/>
              <a:gdLst>
                <a:gd name="connsiteX0" fmla="*/ 444 w 262417"/>
                <a:gd name="connsiteY0" fmla="*/ 1022 h 727284"/>
                <a:gd name="connsiteX1" fmla="*/ 202056 w 262417"/>
                <a:gd name="connsiteY1" fmla="*/ 485210 h 727284"/>
                <a:gd name="connsiteX2" fmla="*/ 262381 w 262417"/>
                <a:gd name="connsiteY2" fmla="*/ 726510 h 727284"/>
                <a:gd name="connsiteX3" fmla="*/ 209994 w 262417"/>
                <a:gd name="connsiteY3" fmla="*/ 555060 h 727284"/>
                <a:gd name="connsiteX4" fmla="*/ 149669 w 262417"/>
                <a:gd name="connsiteY4" fmla="*/ 362972 h 727284"/>
                <a:gd name="connsiteX5" fmla="*/ 444 w 262417"/>
                <a:gd name="connsiteY5" fmla="*/ 1022 h 727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2417" h="727284">
                  <a:moveTo>
                    <a:pt x="444" y="1022"/>
                  </a:moveTo>
                  <a:cubicBezTo>
                    <a:pt x="9175" y="21395"/>
                    <a:pt x="158400" y="364295"/>
                    <a:pt x="202056" y="485210"/>
                  </a:cubicBezTo>
                  <a:cubicBezTo>
                    <a:pt x="245712" y="606125"/>
                    <a:pt x="261058" y="714868"/>
                    <a:pt x="262381" y="726510"/>
                  </a:cubicBezTo>
                  <a:cubicBezTo>
                    <a:pt x="263704" y="738152"/>
                    <a:pt x="228779" y="615650"/>
                    <a:pt x="209994" y="555060"/>
                  </a:cubicBezTo>
                  <a:cubicBezTo>
                    <a:pt x="191209" y="494470"/>
                    <a:pt x="185123" y="455576"/>
                    <a:pt x="149669" y="362972"/>
                  </a:cubicBezTo>
                  <a:cubicBezTo>
                    <a:pt x="114215" y="270368"/>
                    <a:pt x="-8287" y="-19351"/>
                    <a:pt x="444" y="10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4" name="フリーフォーム: 図形 163">
              <a:extLst>
                <a:ext uri="{FF2B5EF4-FFF2-40B4-BE49-F238E27FC236}">
                  <a16:creationId xmlns:a16="http://schemas.microsoft.com/office/drawing/2014/main" id="{AD9BC369-503C-4C23-8C7E-7273A58F32C6}"/>
                </a:ext>
              </a:extLst>
            </p:cNvPr>
            <p:cNvSpPr/>
            <p:nvPr/>
          </p:nvSpPr>
          <p:spPr>
            <a:xfrm>
              <a:off x="3470053" y="5418395"/>
              <a:ext cx="214493" cy="631786"/>
            </a:xfrm>
            <a:custGeom>
              <a:avLst/>
              <a:gdLst>
                <a:gd name="connsiteX0" fmla="*/ 222 w 214493"/>
                <a:gd name="connsiteY0" fmla="*/ 1330 h 631786"/>
                <a:gd name="connsiteX1" fmla="*/ 173260 w 214493"/>
                <a:gd name="connsiteY1" fmla="*/ 506155 h 631786"/>
                <a:gd name="connsiteX2" fmla="*/ 212947 w 214493"/>
                <a:gd name="connsiteY2" fmla="*/ 625218 h 631786"/>
                <a:gd name="connsiteX3" fmla="*/ 138335 w 214493"/>
                <a:gd name="connsiteY3" fmla="*/ 366455 h 631786"/>
                <a:gd name="connsiteX4" fmla="*/ 222 w 214493"/>
                <a:gd name="connsiteY4" fmla="*/ 1330 h 631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4493" h="631786">
                  <a:moveTo>
                    <a:pt x="222" y="1330"/>
                  </a:moveTo>
                  <a:cubicBezTo>
                    <a:pt x="6043" y="24613"/>
                    <a:pt x="137806" y="402174"/>
                    <a:pt x="173260" y="506155"/>
                  </a:cubicBezTo>
                  <a:cubicBezTo>
                    <a:pt x="208714" y="610136"/>
                    <a:pt x="218768" y="648501"/>
                    <a:pt x="212947" y="625218"/>
                  </a:cubicBezTo>
                  <a:cubicBezTo>
                    <a:pt x="207126" y="601935"/>
                    <a:pt x="172466" y="466203"/>
                    <a:pt x="138335" y="366455"/>
                  </a:cubicBezTo>
                  <a:cubicBezTo>
                    <a:pt x="104204" y="266707"/>
                    <a:pt x="-5599" y="-21953"/>
                    <a:pt x="222" y="133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5" name="フリーフォーム: 図形 164">
              <a:extLst>
                <a:ext uri="{FF2B5EF4-FFF2-40B4-BE49-F238E27FC236}">
                  <a16:creationId xmlns:a16="http://schemas.microsoft.com/office/drawing/2014/main" id="{4CB9F2F9-5DB5-40C9-B5D4-DF4B08405A36}"/>
                </a:ext>
              </a:extLst>
            </p:cNvPr>
            <p:cNvSpPr/>
            <p:nvPr/>
          </p:nvSpPr>
          <p:spPr>
            <a:xfrm>
              <a:off x="3545124" y="5660922"/>
              <a:ext cx="174117" cy="630272"/>
            </a:xfrm>
            <a:custGeom>
              <a:avLst/>
              <a:gdLst>
                <a:gd name="connsiteX0" fmla="*/ 1351 w 174117"/>
                <a:gd name="connsiteY0" fmla="*/ 3278 h 630272"/>
                <a:gd name="connsiteX1" fmla="*/ 166451 w 174117"/>
                <a:gd name="connsiteY1" fmla="*/ 595416 h 630272"/>
                <a:gd name="connsiteX2" fmla="*/ 141051 w 174117"/>
                <a:gd name="connsiteY2" fmla="*/ 539853 h 630272"/>
                <a:gd name="connsiteX3" fmla="*/ 90251 w 174117"/>
                <a:gd name="connsiteY3" fmla="*/ 363641 h 630272"/>
                <a:gd name="connsiteX4" fmla="*/ 1351 w 174117"/>
                <a:gd name="connsiteY4" fmla="*/ 3278 h 630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117" h="630272">
                  <a:moveTo>
                    <a:pt x="1351" y="3278"/>
                  </a:moveTo>
                  <a:cubicBezTo>
                    <a:pt x="14051" y="41907"/>
                    <a:pt x="143168" y="505987"/>
                    <a:pt x="166451" y="595416"/>
                  </a:cubicBezTo>
                  <a:cubicBezTo>
                    <a:pt x="189734" y="684845"/>
                    <a:pt x="153751" y="578482"/>
                    <a:pt x="141051" y="539853"/>
                  </a:cubicBezTo>
                  <a:cubicBezTo>
                    <a:pt x="128351" y="501224"/>
                    <a:pt x="111418" y="448837"/>
                    <a:pt x="90251" y="363641"/>
                  </a:cubicBezTo>
                  <a:cubicBezTo>
                    <a:pt x="69084" y="278445"/>
                    <a:pt x="-11349" y="-35351"/>
                    <a:pt x="1351" y="32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6" name="フリーフォーム: 図形 165">
              <a:extLst>
                <a:ext uri="{FF2B5EF4-FFF2-40B4-BE49-F238E27FC236}">
                  <a16:creationId xmlns:a16="http://schemas.microsoft.com/office/drawing/2014/main" id="{271FD572-F62D-4727-85FA-FCD7CC679ECA}"/>
                </a:ext>
              </a:extLst>
            </p:cNvPr>
            <p:cNvSpPr/>
            <p:nvPr/>
          </p:nvSpPr>
          <p:spPr>
            <a:xfrm>
              <a:off x="3580414" y="5598590"/>
              <a:ext cx="285634" cy="827320"/>
            </a:xfrm>
            <a:custGeom>
              <a:avLst/>
              <a:gdLst>
                <a:gd name="connsiteX0" fmla="*/ 2574 w 285634"/>
                <a:gd name="connsiteY0" fmla="*/ 6873 h 827320"/>
                <a:gd name="connsiteX1" fmla="*/ 275624 w 285634"/>
                <a:gd name="connsiteY1" fmla="*/ 791098 h 827320"/>
                <a:gd name="connsiteX2" fmla="*/ 218474 w 285634"/>
                <a:gd name="connsiteY2" fmla="*/ 668860 h 827320"/>
                <a:gd name="connsiteX3" fmla="*/ 142274 w 285634"/>
                <a:gd name="connsiteY3" fmla="*/ 422798 h 827320"/>
                <a:gd name="connsiteX4" fmla="*/ 2574 w 285634"/>
                <a:gd name="connsiteY4" fmla="*/ 6873 h 827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634" h="827320">
                  <a:moveTo>
                    <a:pt x="2574" y="6873"/>
                  </a:moveTo>
                  <a:cubicBezTo>
                    <a:pt x="24799" y="68256"/>
                    <a:pt x="239641" y="680767"/>
                    <a:pt x="275624" y="791098"/>
                  </a:cubicBezTo>
                  <a:cubicBezTo>
                    <a:pt x="311607" y="901429"/>
                    <a:pt x="240699" y="730243"/>
                    <a:pt x="218474" y="668860"/>
                  </a:cubicBezTo>
                  <a:cubicBezTo>
                    <a:pt x="196249" y="607477"/>
                    <a:pt x="176141" y="533129"/>
                    <a:pt x="142274" y="422798"/>
                  </a:cubicBezTo>
                  <a:cubicBezTo>
                    <a:pt x="108407" y="312467"/>
                    <a:pt x="-19651" y="-54510"/>
                    <a:pt x="2574" y="687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7" name="フリーフォーム: 図形 166">
              <a:extLst>
                <a:ext uri="{FF2B5EF4-FFF2-40B4-BE49-F238E27FC236}">
                  <a16:creationId xmlns:a16="http://schemas.microsoft.com/office/drawing/2014/main" id="{9D6E26B0-A45A-4025-A082-F999B65B93A7}"/>
                </a:ext>
              </a:extLst>
            </p:cNvPr>
            <p:cNvSpPr/>
            <p:nvPr/>
          </p:nvSpPr>
          <p:spPr>
            <a:xfrm>
              <a:off x="3696541" y="6067136"/>
              <a:ext cx="98982" cy="290937"/>
            </a:xfrm>
            <a:custGeom>
              <a:avLst/>
              <a:gdLst>
                <a:gd name="connsiteX0" fmla="*/ 747 w 98982"/>
                <a:gd name="connsiteY0" fmla="*/ 5052 h 290937"/>
                <a:gd name="connsiteX1" fmla="*/ 97584 w 98982"/>
                <a:gd name="connsiteY1" fmla="*/ 289214 h 290937"/>
                <a:gd name="connsiteX2" fmla="*/ 54722 w 98982"/>
                <a:gd name="connsiteY2" fmla="*/ 119352 h 290937"/>
                <a:gd name="connsiteX3" fmla="*/ 747 w 98982"/>
                <a:gd name="connsiteY3" fmla="*/ 5052 h 290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8982" h="290937">
                  <a:moveTo>
                    <a:pt x="747" y="5052"/>
                  </a:moveTo>
                  <a:cubicBezTo>
                    <a:pt x="7891" y="33362"/>
                    <a:pt x="88588" y="270164"/>
                    <a:pt x="97584" y="289214"/>
                  </a:cubicBezTo>
                  <a:cubicBezTo>
                    <a:pt x="106580" y="308264"/>
                    <a:pt x="69803" y="164067"/>
                    <a:pt x="54722" y="119352"/>
                  </a:cubicBezTo>
                  <a:cubicBezTo>
                    <a:pt x="39641" y="74638"/>
                    <a:pt x="-6397" y="-23258"/>
                    <a:pt x="747" y="50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8" name="フリーフォーム: 図形 167">
              <a:extLst>
                <a:ext uri="{FF2B5EF4-FFF2-40B4-BE49-F238E27FC236}">
                  <a16:creationId xmlns:a16="http://schemas.microsoft.com/office/drawing/2014/main" id="{0022501C-DBED-433B-B52E-6FF691204A62}"/>
                </a:ext>
              </a:extLst>
            </p:cNvPr>
            <p:cNvSpPr/>
            <p:nvPr/>
          </p:nvSpPr>
          <p:spPr>
            <a:xfrm>
              <a:off x="5900395" y="6111664"/>
              <a:ext cx="289594" cy="1250999"/>
            </a:xfrm>
            <a:custGeom>
              <a:avLst/>
              <a:gdLst>
                <a:gd name="connsiteX0" fmla="*/ 281330 w 289594"/>
                <a:gd name="connsiteY0" fmla="*/ 44661 h 1250999"/>
                <a:gd name="connsiteX1" fmla="*/ 20980 w 289594"/>
                <a:gd name="connsiteY1" fmla="*/ 1194011 h 1250999"/>
                <a:gd name="connsiteX2" fmla="*/ 36855 w 289594"/>
                <a:gd name="connsiteY2" fmla="*/ 997161 h 1250999"/>
                <a:gd name="connsiteX3" fmla="*/ 205130 w 289594"/>
                <a:gd name="connsiteY3" fmla="*/ 308186 h 1250999"/>
                <a:gd name="connsiteX4" fmla="*/ 281330 w 289594"/>
                <a:gd name="connsiteY4" fmla="*/ 44661 h 1250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9594" h="1250999">
                  <a:moveTo>
                    <a:pt x="281330" y="44661"/>
                  </a:moveTo>
                  <a:cubicBezTo>
                    <a:pt x="250638" y="192298"/>
                    <a:pt x="61726" y="1035261"/>
                    <a:pt x="20980" y="1194011"/>
                  </a:cubicBezTo>
                  <a:cubicBezTo>
                    <a:pt x="-19766" y="1352761"/>
                    <a:pt x="6163" y="1144798"/>
                    <a:pt x="36855" y="997161"/>
                  </a:cubicBezTo>
                  <a:cubicBezTo>
                    <a:pt x="67547" y="849524"/>
                    <a:pt x="159622" y="466936"/>
                    <a:pt x="205130" y="308186"/>
                  </a:cubicBezTo>
                  <a:cubicBezTo>
                    <a:pt x="250638" y="149436"/>
                    <a:pt x="312022" y="-102976"/>
                    <a:pt x="281330" y="4466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9" name="フリーフォーム: 図形 168">
              <a:extLst>
                <a:ext uri="{FF2B5EF4-FFF2-40B4-BE49-F238E27FC236}">
                  <a16:creationId xmlns:a16="http://schemas.microsoft.com/office/drawing/2014/main" id="{55F6DD9D-2B48-4986-9102-692C301DC919}"/>
                </a:ext>
              </a:extLst>
            </p:cNvPr>
            <p:cNvSpPr/>
            <p:nvPr/>
          </p:nvSpPr>
          <p:spPr>
            <a:xfrm>
              <a:off x="5663766" y="6693023"/>
              <a:ext cx="586302" cy="1445866"/>
            </a:xfrm>
            <a:custGeom>
              <a:avLst/>
              <a:gdLst>
                <a:gd name="connsiteX0" fmla="*/ 581459 w 586302"/>
                <a:gd name="connsiteY0" fmla="*/ 15752 h 1445866"/>
                <a:gd name="connsiteX1" fmla="*/ 25834 w 586302"/>
                <a:gd name="connsiteY1" fmla="*/ 1390527 h 1445866"/>
                <a:gd name="connsiteX2" fmla="*/ 111559 w 586302"/>
                <a:gd name="connsiteY2" fmla="*/ 1127002 h 1445866"/>
                <a:gd name="connsiteX3" fmla="*/ 286184 w 586302"/>
                <a:gd name="connsiteY3" fmla="*/ 672977 h 1445866"/>
                <a:gd name="connsiteX4" fmla="*/ 581459 w 586302"/>
                <a:gd name="connsiteY4" fmla="*/ 15752 h 1445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6302" h="1445866">
                  <a:moveTo>
                    <a:pt x="581459" y="15752"/>
                  </a:moveTo>
                  <a:cubicBezTo>
                    <a:pt x="538067" y="135344"/>
                    <a:pt x="104151" y="1205319"/>
                    <a:pt x="25834" y="1390527"/>
                  </a:cubicBezTo>
                  <a:cubicBezTo>
                    <a:pt x="-52483" y="1575735"/>
                    <a:pt x="68167" y="1246594"/>
                    <a:pt x="111559" y="1127002"/>
                  </a:cubicBezTo>
                  <a:cubicBezTo>
                    <a:pt x="154951" y="1007410"/>
                    <a:pt x="207867" y="855010"/>
                    <a:pt x="286184" y="672977"/>
                  </a:cubicBezTo>
                  <a:cubicBezTo>
                    <a:pt x="364501" y="490944"/>
                    <a:pt x="624851" y="-103840"/>
                    <a:pt x="581459" y="157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0" name="フリーフォーム: 図形 169">
              <a:extLst>
                <a:ext uri="{FF2B5EF4-FFF2-40B4-BE49-F238E27FC236}">
                  <a16:creationId xmlns:a16="http://schemas.microsoft.com/office/drawing/2014/main" id="{BF673FBB-9072-4E37-9478-AFAEA60DF4F6}"/>
                </a:ext>
              </a:extLst>
            </p:cNvPr>
            <p:cNvSpPr/>
            <p:nvPr/>
          </p:nvSpPr>
          <p:spPr>
            <a:xfrm>
              <a:off x="5775060" y="6850788"/>
              <a:ext cx="663022" cy="1235983"/>
            </a:xfrm>
            <a:custGeom>
              <a:avLst/>
              <a:gdLst>
                <a:gd name="connsiteX0" fmla="*/ 660665 w 663022"/>
                <a:gd name="connsiteY0" fmla="*/ 862 h 1235983"/>
                <a:gd name="connsiteX1" fmla="*/ 505090 w 663022"/>
                <a:gd name="connsiteY1" fmla="*/ 292962 h 1235983"/>
                <a:gd name="connsiteX2" fmla="*/ 324115 w 663022"/>
                <a:gd name="connsiteY2" fmla="*/ 432662 h 1235983"/>
                <a:gd name="connsiteX3" fmla="*/ 265 w 663022"/>
                <a:gd name="connsiteY3" fmla="*/ 1235937 h 1235983"/>
                <a:gd name="connsiteX4" fmla="*/ 381265 w 663022"/>
                <a:gd name="connsiteY4" fmla="*/ 394562 h 1235983"/>
                <a:gd name="connsiteX5" fmla="*/ 660665 w 663022"/>
                <a:gd name="connsiteY5" fmla="*/ 862 h 1235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3022" h="1235983">
                  <a:moveTo>
                    <a:pt x="660665" y="862"/>
                  </a:moveTo>
                  <a:cubicBezTo>
                    <a:pt x="681303" y="-16071"/>
                    <a:pt x="561182" y="220995"/>
                    <a:pt x="505090" y="292962"/>
                  </a:cubicBezTo>
                  <a:cubicBezTo>
                    <a:pt x="448998" y="364929"/>
                    <a:pt x="408252" y="275500"/>
                    <a:pt x="324115" y="432662"/>
                  </a:cubicBezTo>
                  <a:cubicBezTo>
                    <a:pt x="239977" y="589825"/>
                    <a:pt x="-9260" y="1242287"/>
                    <a:pt x="265" y="1235937"/>
                  </a:cubicBezTo>
                  <a:cubicBezTo>
                    <a:pt x="9790" y="1229587"/>
                    <a:pt x="269082" y="599879"/>
                    <a:pt x="381265" y="394562"/>
                  </a:cubicBezTo>
                  <a:cubicBezTo>
                    <a:pt x="493448" y="189245"/>
                    <a:pt x="640027" y="17795"/>
                    <a:pt x="660665" y="8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1" name="フリーフォーム: 図形 170">
              <a:extLst>
                <a:ext uri="{FF2B5EF4-FFF2-40B4-BE49-F238E27FC236}">
                  <a16:creationId xmlns:a16="http://schemas.microsoft.com/office/drawing/2014/main" id="{C630FBED-17AB-4E26-9419-3470C5CD781A}"/>
                </a:ext>
              </a:extLst>
            </p:cNvPr>
            <p:cNvSpPr/>
            <p:nvPr/>
          </p:nvSpPr>
          <p:spPr>
            <a:xfrm>
              <a:off x="4444626" y="6943597"/>
              <a:ext cx="797296" cy="1050905"/>
            </a:xfrm>
            <a:custGeom>
              <a:avLst/>
              <a:gdLst>
                <a:gd name="connsiteX0" fmla="*/ 374 w 797296"/>
                <a:gd name="connsiteY0" fmla="*/ 128 h 1050905"/>
                <a:gd name="connsiteX1" fmla="*/ 546474 w 797296"/>
                <a:gd name="connsiteY1" fmla="*/ 577978 h 1050905"/>
                <a:gd name="connsiteX2" fmla="*/ 790949 w 797296"/>
                <a:gd name="connsiteY2" fmla="*/ 1044703 h 1050905"/>
                <a:gd name="connsiteX3" fmla="*/ 717924 w 797296"/>
                <a:gd name="connsiteY3" fmla="*/ 831978 h 1050905"/>
                <a:gd name="connsiteX4" fmla="*/ 635374 w 797296"/>
                <a:gd name="connsiteY4" fmla="*/ 628778 h 1050905"/>
                <a:gd name="connsiteX5" fmla="*/ 374 w 797296"/>
                <a:gd name="connsiteY5" fmla="*/ 128 h 1050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97296" h="1050905">
                  <a:moveTo>
                    <a:pt x="374" y="128"/>
                  </a:moveTo>
                  <a:cubicBezTo>
                    <a:pt x="-14443" y="-8339"/>
                    <a:pt x="414712" y="403882"/>
                    <a:pt x="546474" y="577978"/>
                  </a:cubicBezTo>
                  <a:cubicBezTo>
                    <a:pt x="678236" y="752074"/>
                    <a:pt x="762374" y="1002370"/>
                    <a:pt x="790949" y="1044703"/>
                  </a:cubicBezTo>
                  <a:cubicBezTo>
                    <a:pt x="819524" y="1087036"/>
                    <a:pt x="743853" y="901299"/>
                    <a:pt x="717924" y="831978"/>
                  </a:cubicBezTo>
                  <a:cubicBezTo>
                    <a:pt x="691995" y="762657"/>
                    <a:pt x="754436" y="772711"/>
                    <a:pt x="635374" y="628778"/>
                  </a:cubicBezTo>
                  <a:cubicBezTo>
                    <a:pt x="516312" y="484845"/>
                    <a:pt x="15191" y="8595"/>
                    <a:pt x="374" y="1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2" name="フリーフォーム: 図形 171">
              <a:extLst>
                <a:ext uri="{FF2B5EF4-FFF2-40B4-BE49-F238E27FC236}">
                  <a16:creationId xmlns:a16="http://schemas.microsoft.com/office/drawing/2014/main" id="{777990CF-0BF8-4C67-B8BD-8E074569650E}"/>
                </a:ext>
              </a:extLst>
            </p:cNvPr>
            <p:cNvSpPr/>
            <p:nvPr/>
          </p:nvSpPr>
          <p:spPr>
            <a:xfrm>
              <a:off x="4535606" y="7424287"/>
              <a:ext cx="588247" cy="1404760"/>
            </a:xfrm>
            <a:custGeom>
              <a:avLst/>
              <a:gdLst>
                <a:gd name="connsiteX0" fmla="*/ 1469 w 588247"/>
                <a:gd name="connsiteY0" fmla="*/ 8388 h 1404760"/>
                <a:gd name="connsiteX1" fmla="*/ 388819 w 588247"/>
                <a:gd name="connsiteY1" fmla="*/ 710063 h 1404760"/>
                <a:gd name="connsiteX2" fmla="*/ 582494 w 588247"/>
                <a:gd name="connsiteY2" fmla="*/ 1399038 h 1404760"/>
                <a:gd name="connsiteX3" fmla="*/ 512644 w 588247"/>
                <a:gd name="connsiteY3" fmla="*/ 1002163 h 1404760"/>
                <a:gd name="connsiteX4" fmla="*/ 264994 w 588247"/>
                <a:gd name="connsiteY4" fmla="*/ 363988 h 1404760"/>
                <a:gd name="connsiteX5" fmla="*/ 1469 w 588247"/>
                <a:gd name="connsiteY5" fmla="*/ 8388 h 1404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88247" h="1404760">
                  <a:moveTo>
                    <a:pt x="1469" y="8388"/>
                  </a:moveTo>
                  <a:cubicBezTo>
                    <a:pt x="22106" y="66067"/>
                    <a:pt x="291981" y="478288"/>
                    <a:pt x="388819" y="710063"/>
                  </a:cubicBezTo>
                  <a:cubicBezTo>
                    <a:pt x="485657" y="941838"/>
                    <a:pt x="561857" y="1350355"/>
                    <a:pt x="582494" y="1399038"/>
                  </a:cubicBezTo>
                  <a:cubicBezTo>
                    <a:pt x="603132" y="1447721"/>
                    <a:pt x="565561" y="1174671"/>
                    <a:pt x="512644" y="1002163"/>
                  </a:cubicBezTo>
                  <a:cubicBezTo>
                    <a:pt x="459727" y="829655"/>
                    <a:pt x="347015" y="524325"/>
                    <a:pt x="264994" y="363988"/>
                  </a:cubicBezTo>
                  <a:cubicBezTo>
                    <a:pt x="182973" y="203651"/>
                    <a:pt x="-19168" y="-49291"/>
                    <a:pt x="1469" y="838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3" name="フリーフォーム: 図形 172">
              <a:extLst>
                <a:ext uri="{FF2B5EF4-FFF2-40B4-BE49-F238E27FC236}">
                  <a16:creationId xmlns:a16="http://schemas.microsoft.com/office/drawing/2014/main" id="{05869821-2090-4E16-A19A-A3D0EFB12015}"/>
                </a:ext>
              </a:extLst>
            </p:cNvPr>
            <p:cNvSpPr/>
            <p:nvPr/>
          </p:nvSpPr>
          <p:spPr>
            <a:xfrm>
              <a:off x="4883149" y="7625540"/>
              <a:ext cx="460226" cy="1213742"/>
            </a:xfrm>
            <a:custGeom>
              <a:avLst/>
              <a:gdLst>
                <a:gd name="connsiteX0" fmla="*/ 1 w 460226"/>
                <a:gd name="connsiteY0" fmla="*/ 810 h 1213742"/>
                <a:gd name="connsiteX1" fmla="*/ 282576 w 460226"/>
                <a:gd name="connsiteY1" fmla="*/ 616760 h 1213742"/>
                <a:gd name="connsiteX2" fmla="*/ 454026 w 460226"/>
                <a:gd name="connsiteY2" fmla="*/ 1204135 h 1213742"/>
                <a:gd name="connsiteX3" fmla="*/ 409576 w 460226"/>
                <a:gd name="connsiteY3" fmla="*/ 946960 h 1213742"/>
                <a:gd name="connsiteX4" fmla="*/ 285751 w 460226"/>
                <a:gd name="connsiteY4" fmla="*/ 496110 h 1213742"/>
                <a:gd name="connsiteX5" fmla="*/ 1 w 460226"/>
                <a:gd name="connsiteY5" fmla="*/ 810 h 1213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0226" h="1213742">
                  <a:moveTo>
                    <a:pt x="1" y="810"/>
                  </a:moveTo>
                  <a:cubicBezTo>
                    <a:pt x="-528" y="20918"/>
                    <a:pt x="206905" y="416206"/>
                    <a:pt x="282576" y="616760"/>
                  </a:cubicBezTo>
                  <a:cubicBezTo>
                    <a:pt x="358247" y="817314"/>
                    <a:pt x="432859" y="1149102"/>
                    <a:pt x="454026" y="1204135"/>
                  </a:cubicBezTo>
                  <a:cubicBezTo>
                    <a:pt x="475193" y="1259168"/>
                    <a:pt x="437622" y="1064964"/>
                    <a:pt x="409576" y="946960"/>
                  </a:cubicBezTo>
                  <a:cubicBezTo>
                    <a:pt x="381530" y="828956"/>
                    <a:pt x="347663" y="652214"/>
                    <a:pt x="285751" y="496110"/>
                  </a:cubicBezTo>
                  <a:cubicBezTo>
                    <a:pt x="223839" y="340006"/>
                    <a:pt x="530" y="-19298"/>
                    <a:pt x="1" y="8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4" name="フリーフォーム: 図形 173">
              <a:extLst>
                <a:ext uri="{FF2B5EF4-FFF2-40B4-BE49-F238E27FC236}">
                  <a16:creationId xmlns:a16="http://schemas.microsoft.com/office/drawing/2014/main" id="{5451D667-9C8B-4EF8-B951-B1E6E47CABB9}"/>
                </a:ext>
              </a:extLst>
            </p:cNvPr>
            <p:cNvSpPr/>
            <p:nvPr/>
          </p:nvSpPr>
          <p:spPr>
            <a:xfrm>
              <a:off x="1023772" y="8902691"/>
              <a:ext cx="652686" cy="2045642"/>
            </a:xfrm>
            <a:custGeom>
              <a:avLst/>
              <a:gdLst>
                <a:gd name="connsiteX0" fmla="*/ 652628 w 652686"/>
                <a:gd name="connsiteY0" fmla="*/ 9 h 2045642"/>
                <a:gd name="connsiteX1" fmla="*/ 36678 w 652686"/>
                <a:gd name="connsiteY1" fmla="*/ 1022359 h 2045642"/>
                <a:gd name="connsiteX2" fmla="*/ 87478 w 652686"/>
                <a:gd name="connsiteY2" fmla="*/ 1219209 h 2045642"/>
                <a:gd name="connsiteX3" fmla="*/ 227178 w 652686"/>
                <a:gd name="connsiteY3" fmla="*/ 2044709 h 2045642"/>
                <a:gd name="connsiteX4" fmla="*/ 74778 w 652686"/>
                <a:gd name="connsiteY4" fmla="*/ 1041409 h 2045642"/>
                <a:gd name="connsiteX5" fmla="*/ 652628 w 652686"/>
                <a:gd name="connsiteY5" fmla="*/ 9 h 2045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52686" h="2045642">
                  <a:moveTo>
                    <a:pt x="652628" y="9"/>
                  </a:moveTo>
                  <a:cubicBezTo>
                    <a:pt x="646278" y="-3166"/>
                    <a:pt x="130870" y="819159"/>
                    <a:pt x="36678" y="1022359"/>
                  </a:cubicBezTo>
                  <a:cubicBezTo>
                    <a:pt x="-57514" y="1225559"/>
                    <a:pt x="55728" y="1048817"/>
                    <a:pt x="87478" y="1219209"/>
                  </a:cubicBezTo>
                  <a:cubicBezTo>
                    <a:pt x="119228" y="1389601"/>
                    <a:pt x="229295" y="2074342"/>
                    <a:pt x="227178" y="2044709"/>
                  </a:cubicBezTo>
                  <a:cubicBezTo>
                    <a:pt x="225061" y="2015076"/>
                    <a:pt x="-364" y="1382192"/>
                    <a:pt x="74778" y="1041409"/>
                  </a:cubicBezTo>
                  <a:cubicBezTo>
                    <a:pt x="149920" y="700626"/>
                    <a:pt x="658978" y="3184"/>
                    <a:pt x="652628" y="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6" name="フリーフォーム: 図形 175">
              <a:extLst>
                <a:ext uri="{FF2B5EF4-FFF2-40B4-BE49-F238E27FC236}">
                  <a16:creationId xmlns:a16="http://schemas.microsoft.com/office/drawing/2014/main" id="{1C64A3DF-3F3D-4AF1-AFC5-0855CB1673FF}"/>
                </a:ext>
              </a:extLst>
            </p:cNvPr>
            <p:cNvSpPr/>
            <p:nvPr/>
          </p:nvSpPr>
          <p:spPr>
            <a:xfrm>
              <a:off x="1615940" y="8422808"/>
              <a:ext cx="3093119" cy="867752"/>
            </a:xfrm>
            <a:custGeom>
              <a:avLst/>
              <a:gdLst>
                <a:gd name="connsiteX0" fmla="*/ 149360 w 3093119"/>
                <a:gd name="connsiteY0" fmla="*/ 365592 h 867752"/>
                <a:gd name="connsiteX1" fmla="*/ 854210 w 3093119"/>
                <a:gd name="connsiteY1" fmla="*/ 3642 h 867752"/>
                <a:gd name="connsiteX2" fmla="*/ 1552710 w 3093119"/>
                <a:gd name="connsiteY2" fmla="*/ 219542 h 867752"/>
                <a:gd name="connsiteX3" fmla="*/ 3019560 w 3093119"/>
                <a:gd name="connsiteY3" fmla="*/ 841842 h 867752"/>
                <a:gd name="connsiteX4" fmla="*/ 2771910 w 3093119"/>
                <a:gd name="connsiteY4" fmla="*/ 702142 h 867752"/>
                <a:gd name="connsiteX5" fmla="*/ 1889260 w 3093119"/>
                <a:gd name="connsiteY5" fmla="*/ 263992 h 867752"/>
                <a:gd name="connsiteX6" fmla="*/ 1241560 w 3093119"/>
                <a:gd name="connsiteY6" fmla="*/ 54442 h 867752"/>
                <a:gd name="connsiteX7" fmla="*/ 98560 w 3093119"/>
                <a:gd name="connsiteY7" fmla="*/ 378292 h 867752"/>
                <a:gd name="connsiteX8" fmla="*/ 149360 w 3093119"/>
                <a:gd name="connsiteY8" fmla="*/ 365592 h 867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93119" h="867752">
                  <a:moveTo>
                    <a:pt x="149360" y="365592"/>
                  </a:moveTo>
                  <a:cubicBezTo>
                    <a:pt x="275302" y="303150"/>
                    <a:pt x="620318" y="27984"/>
                    <a:pt x="854210" y="3642"/>
                  </a:cubicBezTo>
                  <a:cubicBezTo>
                    <a:pt x="1088102" y="-20700"/>
                    <a:pt x="1191818" y="79842"/>
                    <a:pt x="1552710" y="219542"/>
                  </a:cubicBezTo>
                  <a:cubicBezTo>
                    <a:pt x="1913602" y="359242"/>
                    <a:pt x="2816360" y="761409"/>
                    <a:pt x="3019560" y="841842"/>
                  </a:cubicBezTo>
                  <a:cubicBezTo>
                    <a:pt x="3222760" y="922275"/>
                    <a:pt x="2960293" y="798450"/>
                    <a:pt x="2771910" y="702142"/>
                  </a:cubicBezTo>
                  <a:cubicBezTo>
                    <a:pt x="2583527" y="605834"/>
                    <a:pt x="2144318" y="371942"/>
                    <a:pt x="1889260" y="263992"/>
                  </a:cubicBezTo>
                  <a:cubicBezTo>
                    <a:pt x="1634202" y="156042"/>
                    <a:pt x="1540010" y="35392"/>
                    <a:pt x="1241560" y="54442"/>
                  </a:cubicBezTo>
                  <a:cubicBezTo>
                    <a:pt x="943110" y="73492"/>
                    <a:pt x="283768" y="331725"/>
                    <a:pt x="98560" y="378292"/>
                  </a:cubicBezTo>
                  <a:cubicBezTo>
                    <a:pt x="-86648" y="424859"/>
                    <a:pt x="23418" y="428034"/>
                    <a:pt x="149360" y="36559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7" name="フリーフォーム: 図形 176">
              <a:extLst>
                <a:ext uri="{FF2B5EF4-FFF2-40B4-BE49-F238E27FC236}">
                  <a16:creationId xmlns:a16="http://schemas.microsoft.com/office/drawing/2014/main" id="{E9FAA7C4-A681-4D76-A553-A720A32F91AE}"/>
                </a:ext>
              </a:extLst>
            </p:cNvPr>
            <p:cNvSpPr/>
            <p:nvPr/>
          </p:nvSpPr>
          <p:spPr>
            <a:xfrm>
              <a:off x="4575964" y="9287563"/>
              <a:ext cx="127274" cy="651906"/>
            </a:xfrm>
            <a:custGeom>
              <a:avLst/>
              <a:gdLst>
                <a:gd name="connsiteX0" fmla="*/ 46836 w 127274"/>
                <a:gd name="connsiteY0" fmla="*/ 370 h 651906"/>
                <a:gd name="connsiteX1" fmla="*/ 34136 w 127274"/>
                <a:gd name="connsiteY1" fmla="*/ 288237 h 651906"/>
                <a:gd name="connsiteX2" fmla="*/ 127269 w 127274"/>
                <a:gd name="connsiteY2" fmla="*/ 648070 h 651906"/>
                <a:gd name="connsiteX3" fmla="*/ 38369 w 127274"/>
                <a:gd name="connsiteY3" fmla="*/ 470270 h 651906"/>
                <a:gd name="connsiteX4" fmla="*/ 269 w 127274"/>
                <a:gd name="connsiteY4" fmla="*/ 347504 h 651906"/>
                <a:gd name="connsiteX5" fmla="*/ 46836 w 127274"/>
                <a:gd name="connsiteY5" fmla="*/ 370 h 651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7274" h="651906">
                  <a:moveTo>
                    <a:pt x="46836" y="370"/>
                  </a:moveTo>
                  <a:cubicBezTo>
                    <a:pt x="52481" y="-9508"/>
                    <a:pt x="20730" y="180287"/>
                    <a:pt x="34136" y="288237"/>
                  </a:cubicBezTo>
                  <a:cubicBezTo>
                    <a:pt x="47542" y="396187"/>
                    <a:pt x="126564" y="617731"/>
                    <a:pt x="127269" y="648070"/>
                  </a:cubicBezTo>
                  <a:cubicBezTo>
                    <a:pt x="127974" y="678409"/>
                    <a:pt x="59536" y="520364"/>
                    <a:pt x="38369" y="470270"/>
                  </a:cubicBezTo>
                  <a:cubicBezTo>
                    <a:pt x="17202" y="420176"/>
                    <a:pt x="-2553" y="425821"/>
                    <a:pt x="269" y="347504"/>
                  </a:cubicBezTo>
                  <a:cubicBezTo>
                    <a:pt x="3091" y="269187"/>
                    <a:pt x="41191" y="10248"/>
                    <a:pt x="46836" y="37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8" name="フリーフォーム: 図形 177">
              <a:extLst>
                <a:ext uri="{FF2B5EF4-FFF2-40B4-BE49-F238E27FC236}">
                  <a16:creationId xmlns:a16="http://schemas.microsoft.com/office/drawing/2014/main" id="{555D5AD8-6913-4E90-B18E-831109B361AB}"/>
                </a:ext>
              </a:extLst>
            </p:cNvPr>
            <p:cNvSpPr/>
            <p:nvPr/>
          </p:nvSpPr>
          <p:spPr>
            <a:xfrm>
              <a:off x="4681948" y="9310493"/>
              <a:ext cx="317619" cy="1209663"/>
            </a:xfrm>
            <a:custGeom>
              <a:avLst/>
              <a:gdLst>
                <a:gd name="connsiteX0" fmla="*/ 119 w 317619"/>
                <a:gd name="connsiteY0" fmla="*/ 2840 h 1209663"/>
                <a:gd name="connsiteX1" fmla="*/ 190619 w 317619"/>
                <a:gd name="connsiteY1" fmla="*/ 570107 h 1209663"/>
                <a:gd name="connsiteX2" fmla="*/ 275285 w 317619"/>
                <a:gd name="connsiteY2" fmla="*/ 917240 h 1209663"/>
                <a:gd name="connsiteX3" fmla="*/ 300685 w 317619"/>
                <a:gd name="connsiteY3" fmla="*/ 1048474 h 1209663"/>
                <a:gd name="connsiteX4" fmla="*/ 220252 w 317619"/>
                <a:gd name="connsiteY4" fmla="*/ 1209340 h 1209663"/>
                <a:gd name="connsiteX5" fmla="*/ 317619 w 317619"/>
                <a:gd name="connsiteY5" fmla="*/ 1082340 h 1209663"/>
                <a:gd name="connsiteX6" fmla="*/ 220252 w 317619"/>
                <a:gd name="connsiteY6" fmla="*/ 828340 h 1209663"/>
                <a:gd name="connsiteX7" fmla="*/ 119 w 317619"/>
                <a:gd name="connsiteY7" fmla="*/ 2840 h 1209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7619" h="1209663">
                  <a:moveTo>
                    <a:pt x="119" y="2840"/>
                  </a:moveTo>
                  <a:cubicBezTo>
                    <a:pt x="-4820" y="-40199"/>
                    <a:pt x="144758" y="417707"/>
                    <a:pt x="190619" y="570107"/>
                  </a:cubicBezTo>
                  <a:cubicBezTo>
                    <a:pt x="236480" y="722507"/>
                    <a:pt x="256941" y="837512"/>
                    <a:pt x="275285" y="917240"/>
                  </a:cubicBezTo>
                  <a:cubicBezTo>
                    <a:pt x="293629" y="996968"/>
                    <a:pt x="309857" y="999791"/>
                    <a:pt x="300685" y="1048474"/>
                  </a:cubicBezTo>
                  <a:cubicBezTo>
                    <a:pt x="291513" y="1097157"/>
                    <a:pt x="217430" y="1203696"/>
                    <a:pt x="220252" y="1209340"/>
                  </a:cubicBezTo>
                  <a:cubicBezTo>
                    <a:pt x="223074" y="1214984"/>
                    <a:pt x="317619" y="1145840"/>
                    <a:pt x="317619" y="1082340"/>
                  </a:cubicBezTo>
                  <a:cubicBezTo>
                    <a:pt x="317619" y="1018840"/>
                    <a:pt x="273169" y="1007551"/>
                    <a:pt x="220252" y="828340"/>
                  </a:cubicBezTo>
                  <a:cubicBezTo>
                    <a:pt x="167335" y="649129"/>
                    <a:pt x="5058" y="45879"/>
                    <a:pt x="119" y="284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9" name="フリーフォーム: 図形 178">
              <a:extLst>
                <a:ext uri="{FF2B5EF4-FFF2-40B4-BE49-F238E27FC236}">
                  <a16:creationId xmlns:a16="http://schemas.microsoft.com/office/drawing/2014/main" id="{A5DB3AF7-314E-41FB-B409-2103C6266BA6}"/>
                </a:ext>
              </a:extLst>
            </p:cNvPr>
            <p:cNvSpPr/>
            <p:nvPr/>
          </p:nvSpPr>
          <p:spPr>
            <a:xfrm>
              <a:off x="4157056" y="9516426"/>
              <a:ext cx="864750" cy="1305501"/>
            </a:xfrm>
            <a:custGeom>
              <a:avLst/>
              <a:gdLst>
                <a:gd name="connsiteX0" fmla="*/ 77 w 864750"/>
                <a:gd name="connsiteY0" fmla="*/ 107 h 1305501"/>
                <a:gd name="connsiteX1" fmla="*/ 503844 w 864750"/>
                <a:gd name="connsiteY1" fmla="*/ 618174 h 1305501"/>
                <a:gd name="connsiteX2" fmla="*/ 753611 w 864750"/>
                <a:gd name="connsiteY2" fmla="*/ 1079607 h 1305501"/>
                <a:gd name="connsiteX3" fmla="*/ 863677 w 864750"/>
                <a:gd name="connsiteY3" fmla="*/ 1303974 h 1305501"/>
                <a:gd name="connsiteX4" fmla="*/ 694344 w 864750"/>
                <a:gd name="connsiteY4" fmla="*/ 978007 h 1305501"/>
                <a:gd name="connsiteX5" fmla="*/ 541944 w 864750"/>
                <a:gd name="connsiteY5" fmla="*/ 571607 h 1305501"/>
                <a:gd name="connsiteX6" fmla="*/ 77 w 864750"/>
                <a:gd name="connsiteY6" fmla="*/ 107 h 1305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64750" h="1305501">
                  <a:moveTo>
                    <a:pt x="77" y="107"/>
                  </a:moveTo>
                  <a:cubicBezTo>
                    <a:pt x="-6273" y="7868"/>
                    <a:pt x="378255" y="438257"/>
                    <a:pt x="503844" y="618174"/>
                  </a:cubicBezTo>
                  <a:cubicBezTo>
                    <a:pt x="629433" y="798091"/>
                    <a:pt x="693639" y="965307"/>
                    <a:pt x="753611" y="1079607"/>
                  </a:cubicBezTo>
                  <a:cubicBezTo>
                    <a:pt x="813583" y="1193907"/>
                    <a:pt x="873555" y="1320907"/>
                    <a:pt x="863677" y="1303974"/>
                  </a:cubicBezTo>
                  <a:cubicBezTo>
                    <a:pt x="853799" y="1287041"/>
                    <a:pt x="747966" y="1100068"/>
                    <a:pt x="694344" y="978007"/>
                  </a:cubicBezTo>
                  <a:cubicBezTo>
                    <a:pt x="640722" y="855946"/>
                    <a:pt x="653422" y="736001"/>
                    <a:pt x="541944" y="571607"/>
                  </a:cubicBezTo>
                  <a:cubicBezTo>
                    <a:pt x="430466" y="407213"/>
                    <a:pt x="6427" y="-7654"/>
                    <a:pt x="77" y="1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0" name="フリーフォーム: 図形 179">
              <a:extLst>
                <a:ext uri="{FF2B5EF4-FFF2-40B4-BE49-F238E27FC236}">
                  <a16:creationId xmlns:a16="http://schemas.microsoft.com/office/drawing/2014/main" id="{600A9C45-B296-415A-A671-7D017FC47600}"/>
                </a:ext>
              </a:extLst>
            </p:cNvPr>
            <p:cNvSpPr/>
            <p:nvPr/>
          </p:nvSpPr>
          <p:spPr>
            <a:xfrm>
              <a:off x="1407876" y="9320406"/>
              <a:ext cx="82933" cy="1262881"/>
            </a:xfrm>
            <a:custGeom>
              <a:avLst/>
              <a:gdLst>
                <a:gd name="connsiteX0" fmla="*/ 82257 w 82933"/>
                <a:gd name="connsiteY0" fmla="*/ 1394 h 1262881"/>
                <a:gd name="connsiteX1" fmla="*/ 39924 w 82933"/>
                <a:gd name="connsiteY1" fmla="*/ 721061 h 1262881"/>
                <a:gd name="connsiteX2" fmla="*/ 31457 w 82933"/>
                <a:gd name="connsiteY2" fmla="*/ 1258694 h 1262881"/>
                <a:gd name="connsiteX3" fmla="*/ 1824 w 82933"/>
                <a:gd name="connsiteY3" fmla="*/ 915794 h 1262881"/>
                <a:gd name="connsiteX4" fmla="*/ 82257 w 82933"/>
                <a:gd name="connsiteY4" fmla="*/ 1394 h 1262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933" h="1262881">
                  <a:moveTo>
                    <a:pt x="82257" y="1394"/>
                  </a:moveTo>
                  <a:cubicBezTo>
                    <a:pt x="88607" y="-31061"/>
                    <a:pt x="48391" y="511511"/>
                    <a:pt x="39924" y="721061"/>
                  </a:cubicBezTo>
                  <a:cubicBezTo>
                    <a:pt x="31457" y="930611"/>
                    <a:pt x="37807" y="1226239"/>
                    <a:pt x="31457" y="1258694"/>
                  </a:cubicBezTo>
                  <a:cubicBezTo>
                    <a:pt x="25107" y="1291149"/>
                    <a:pt x="-8054" y="1130989"/>
                    <a:pt x="1824" y="915794"/>
                  </a:cubicBezTo>
                  <a:cubicBezTo>
                    <a:pt x="11702" y="700600"/>
                    <a:pt x="75907" y="33849"/>
                    <a:pt x="82257" y="13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1" name="フリーフォーム: 図形 180">
              <a:extLst>
                <a:ext uri="{FF2B5EF4-FFF2-40B4-BE49-F238E27FC236}">
                  <a16:creationId xmlns:a16="http://schemas.microsoft.com/office/drawing/2014/main" id="{262E43F4-89A6-46B7-BEC8-2EF3244AEF1E}"/>
                </a:ext>
              </a:extLst>
            </p:cNvPr>
            <p:cNvSpPr/>
            <p:nvPr/>
          </p:nvSpPr>
          <p:spPr>
            <a:xfrm>
              <a:off x="1159868" y="10151496"/>
              <a:ext cx="515955" cy="571696"/>
            </a:xfrm>
            <a:custGeom>
              <a:avLst/>
              <a:gdLst>
                <a:gd name="connsiteX0" fmla="*/ 65 w 515955"/>
                <a:gd name="connsiteY0" fmla="*/ 37 h 571696"/>
                <a:gd name="connsiteX1" fmla="*/ 127065 w 515955"/>
                <a:gd name="connsiteY1" fmla="*/ 461471 h 571696"/>
                <a:gd name="connsiteX2" fmla="*/ 241365 w 515955"/>
                <a:gd name="connsiteY2" fmla="*/ 499571 h 571696"/>
                <a:gd name="connsiteX3" fmla="*/ 512299 w 515955"/>
                <a:gd name="connsiteY3" fmla="*/ 571537 h 571696"/>
                <a:gd name="connsiteX4" fmla="*/ 381065 w 515955"/>
                <a:gd name="connsiteY4" fmla="*/ 516504 h 571696"/>
                <a:gd name="connsiteX5" fmla="*/ 143999 w 515955"/>
                <a:gd name="connsiteY5" fmla="*/ 436071 h 571696"/>
                <a:gd name="connsiteX6" fmla="*/ 65 w 515955"/>
                <a:gd name="connsiteY6" fmla="*/ 37 h 571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5955" h="571696">
                  <a:moveTo>
                    <a:pt x="65" y="37"/>
                  </a:moveTo>
                  <a:cubicBezTo>
                    <a:pt x="-2757" y="4270"/>
                    <a:pt x="86848" y="378215"/>
                    <a:pt x="127065" y="461471"/>
                  </a:cubicBezTo>
                  <a:cubicBezTo>
                    <a:pt x="167282" y="544727"/>
                    <a:pt x="177159" y="481227"/>
                    <a:pt x="241365" y="499571"/>
                  </a:cubicBezTo>
                  <a:cubicBezTo>
                    <a:pt x="305571" y="517915"/>
                    <a:pt x="489016" y="568715"/>
                    <a:pt x="512299" y="571537"/>
                  </a:cubicBezTo>
                  <a:cubicBezTo>
                    <a:pt x="535582" y="574359"/>
                    <a:pt x="442448" y="539082"/>
                    <a:pt x="381065" y="516504"/>
                  </a:cubicBezTo>
                  <a:cubicBezTo>
                    <a:pt x="319682" y="493926"/>
                    <a:pt x="205382" y="520738"/>
                    <a:pt x="143999" y="436071"/>
                  </a:cubicBezTo>
                  <a:cubicBezTo>
                    <a:pt x="82616" y="351404"/>
                    <a:pt x="2887" y="-4196"/>
                    <a:pt x="65" y="3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2" name="フリーフォーム: 図形 181">
              <a:extLst>
                <a:ext uri="{FF2B5EF4-FFF2-40B4-BE49-F238E27FC236}">
                  <a16:creationId xmlns:a16="http://schemas.microsoft.com/office/drawing/2014/main" id="{751CFA9E-2F19-44F9-A86E-58FF812A62F2}"/>
                </a:ext>
              </a:extLst>
            </p:cNvPr>
            <p:cNvSpPr/>
            <p:nvPr/>
          </p:nvSpPr>
          <p:spPr>
            <a:xfrm>
              <a:off x="1538699" y="10048412"/>
              <a:ext cx="83243" cy="651527"/>
            </a:xfrm>
            <a:custGeom>
              <a:avLst/>
              <a:gdLst>
                <a:gd name="connsiteX0" fmla="*/ 27634 w 83243"/>
                <a:gd name="connsiteY0" fmla="*/ 14221 h 651527"/>
                <a:gd name="connsiteX1" fmla="*/ 2234 w 83243"/>
                <a:gd name="connsiteY1" fmla="*/ 242821 h 651527"/>
                <a:gd name="connsiteX2" fmla="*/ 82668 w 83243"/>
                <a:gd name="connsiteY2" fmla="*/ 649221 h 651527"/>
                <a:gd name="connsiteX3" fmla="*/ 27634 w 83243"/>
                <a:gd name="connsiteY3" fmla="*/ 14221 h 651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243" h="651527">
                  <a:moveTo>
                    <a:pt x="27634" y="14221"/>
                  </a:moveTo>
                  <a:cubicBezTo>
                    <a:pt x="14228" y="-53512"/>
                    <a:pt x="-6938" y="136988"/>
                    <a:pt x="2234" y="242821"/>
                  </a:cubicBezTo>
                  <a:cubicBezTo>
                    <a:pt x="11406" y="348654"/>
                    <a:pt x="76318" y="682382"/>
                    <a:pt x="82668" y="649221"/>
                  </a:cubicBezTo>
                  <a:cubicBezTo>
                    <a:pt x="89018" y="616060"/>
                    <a:pt x="41040" y="81954"/>
                    <a:pt x="27634" y="1422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3" name="フリーフォーム: 図形 182">
              <a:extLst>
                <a:ext uri="{FF2B5EF4-FFF2-40B4-BE49-F238E27FC236}">
                  <a16:creationId xmlns:a16="http://schemas.microsoft.com/office/drawing/2014/main" id="{B2BC3642-4019-42A9-8DF5-1B3EF1072C8B}"/>
                </a:ext>
              </a:extLst>
            </p:cNvPr>
            <p:cNvSpPr/>
            <p:nvPr/>
          </p:nvSpPr>
          <p:spPr>
            <a:xfrm>
              <a:off x="1511297" y="9149220"/>
              <a:ext cx="129977" cy="748695"/>
            </a:xfrm>
            <a:custGeom>
              <a:avLst/>
              <a:gdLst>
                <a:gd name="connsiteX0" fmla="*/ 114303 w 129977"/>
                <a:gd name="connsiteY0" fmla="*/ 45580 h 748695"/>
                <a:gd name="connsiteX1" fmla="*/ 3 w 129977"/>
                <a:gd name="connsiteY1" fmla="*/ 748313 h 748695"/>
                <a:gd name="connsiteX2" fmla="*/ 118536 w 129977"/>
                <a:gd name="connsiteY2" fmla="*/ 142947 h 748695"/>
                <a:gd name="connsiteX3" fmla="*/ 114303 w 129977"/>
                <a:gd name="connsiteY3" fmla="*/ 45580 h 7486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9977" h="748695">
                  <a:moveTo>
                    <a:pt x="114303" y="45580"/>
                  </a:moveTo>
                  <a:cubicBezTo>
                    <a:pt x="94547" y="146474"/>
                    <a:pt x="-702" y="732085"/>
                    <a:pt x="3" y="748313"/>
                  </a:cubicBezTo>
                  <a:cubicBezTo>
                    <a:pt x="708" y="764541"/>
                    <a:pt x="102308" y="259364"/>
                    <a:pt x="118536" y="142947"/>
                  </a:cubicBezTo>
                  <a:cubicBezTo>
                    <a:pt x="134764" y="26530"/>
                    <a:pt x="134059" y="-55314"/>
                    <a:pt x="114303" y="455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4" name="フリーフォーム: 図形 183">
              <a:extLst>
                <a:ext uri="{FF2B5EF4-FFF2-40B4-BE49-F238E27FC236}">
                  <a16:creationId xmlns:a16="http://schemas.microsoft.com/office/drawing/2014/main" id="{51E4A082-1956-414A-A5E8-3190548C2B52}"/>
                </a:ext>
              </a:extLst>
            </p:cNvPr>
            <p:cNvSpPr/>
            <p:nvPr/>
          </p:nvSpPr>
          <p:spPr>
            <a:xfrm>
              <a:off x="1959906" y="9228315"/>
              <a:ext cx="631723" cy="597433"/>
            </a:xfrm>
            <a:custGeom>
              <a:avLst/>
              <a:gdLst>
                <a:gd name="connsiteX0" fmla="*/ 127 w 631723"/>
                <a:gd name="connsiteY0" fmla="*/ 352 h 597433"/>
                <a:gd name="connsiteX1" fmla="*/ 486961 w 631723"/>
                <a:gd name="connsiteY1" fmla="*/ 262818 h 597433"/>
                <a:gd name="connsiteX2" fmla="*/ 630894 w 631723"/>
                <a:gd name="connsiteY2" fmla="*/ 597252 h 597433"/>
                <a:gd name="connsiteX3" fmla="*/ 440394 w 631723"/>
                <a:gd name="connsiteY3" fmla="*/ 216252 h 597433"/>
                <a:gd name="connsiteX4" fmla="*/ 127 w 631723"/>
                <a:gd name="connsiteY4" fmla="*/ 352 h 597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1723" h="597433">
                  <a:moveTo>
                    <a:pt x="127" y="352"/>
                  </a:moveTo>
                  <a:cubicBezTo>
                    <a:pt x="7888" y="8113"/>
                    <a:pt x="381833" y="163335"/>
                    <a:pt x="486961" y="262818"/>
                  </a:cubicBezTo>
                  <a:cubicBezTo>
                    <a:pt x="592089" y="362301"/>
                    <a:pt x="638655" y="605013"/>
                    <a:pt x="630894" y="597252"/>
                  </a:cubicBezTo>
                  <a:cubicBezTo>
                    <a:pt x="623133" y="589491"/>
                    <a:pt x="539172" y="317852"/>
                    <a:pt x="440394" y="216252"/>
                  </a:cubicBezTo>
                  <a:cubicBezTo>
                    <a:pt x="341616" y="114652"/>
                    <a:pt x="-7634" y="-7409"/>
                    <a:pt x="127" y="3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5" name="フリーフォーム: 図形 184">
              <a:extLst>
                <a:ext uri="{FF2B5EF4-FFF2-40B4-BE49-F238E27FC236}">
                  <a16:creationId xmlns:a16="http://schemas.microsoft.com/office/drawing/2014/main" id="{9E77B41B-4092-4B21-8207-8A3F3CCBAF7F}"/>
                </a:ext>
              </a:extLst>
            </p:cNvPr>
            <p:cNvSpPr/>
            <p:nvPr/>
          </p:nvSpPr>
          <p:spPr>
            <a:xfrm>
              <a:off x="2353619" y="9266495"/>
              <a:ext cx="314175" cy="745592"/>
            </a:xfrm>
            <a:custGeom>
              <a:avLst/>
              <a:gdLst>
                <a:gd name="connsiteX0" fmla="*/ 114 w 314175"/>
                <a:gd name="connsiteY0" fmla="*/ 272 h 745592"/>
                <a:gd name="connsiteX1" fmla="*/ 249881 w 314175"/>
                <a:gd name="connsiteY1" fmla="*/ 389738 h 745592"/>
                <a:gd name="connsiteX2" fmla="*/ 304914 w 314175"/>
                <a:gd name="connsiteY2" fmla="*/ 745338 h 745592"/>
                <a:gd name="connsiteX3" fmla="*/ 283748 w 314175"/>
                <a:gd name="connsiteY3" fmla="*/ 334705 h 745592"/>
                <a:gd name="connsiteX4" fmla="*/ 114 w 314175"/>
                <a:gd name="connsiteY4" fmla="*/ 272 h 745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175" h="745592">
                  <a:moveTo>
                    <a:pt x="114" y="272"/>
                  </a:moveTo>
                  <a:cubicBezTo>
                    <a:pt x="-5531" y="9444"/>
                    <a:pt x="199081" y="265560"/>
                    <a:pt x="249881" y="389738"/>
                  </a:cubicBezTo>
                  <a:cubicBezTo>
                    <a:pt x="300681" y="513916"/>
                    <a:pt x="299269" y="754510"/>
                    <a:pt x="304914" y="745338"/>
                  </a:cubicBezTo>
                  <a:cubicBezTo>
                    <a:pt x="310559" y="736166"/>
                    <a:pt x="331020" y="453944"/>
                    <a:pt x="283748" y="334705"/>
                  </a:cubicBezTo>
                  <a:cubicBezTo>
                    <a:pt x="236476" y="215466"/>
                    <a:pt x="5759" y="-8900"/>
                    <a:pt x="114" y="27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6" name="フリーフォーム: 図形 185">
              <a:extLst>
                <a:ext uri="{FF2B5EF4-FFF2-40B4-BE49-F238E27FC236}">
                  <a16:creationId xmlns:a16="http://schemas.microsoft.com/office/drawing/2014/main" id="{B7E74B84-CFEE-42BA-9F55-E3EADB886517}"/>
                </a:ext>
              </a:extLst>
            </p:cNvPr>
            <p:cNvSpPr/>
            <p:nvPr/>
          </p:nvSpPr>
          <p:spPr>
            <a:xfrm>
              <a:off x="2730331" y="9944099"/>
              <a:ext cx="280284" cy="893235"/>
            </a:xfrm>
            <a:custGeom>
              <a:avLst/>
              <a:gdLst>
                <a:gd name="connsiteX0" fmla="*/ 169 w 280284"/>
                <a:gd name="connsiteY0" fmla="*/ 1 h 893235"/>
                <a:gd name="connsiteX1" fmla="*/ 177969 w 280284"/>
                <a:gd name="connsiteY1" fmla="*/ 461434 h 893235"/>
                <a:gd name="connsiteX2" fmla="*/ 279569 w 280284"/>
                <a:gd name="connsiteY2" fmla="*/ 893234 h 893235"/>
                <a:gd name="connsiteX3" fmla="*/ 211836 w 280284"/>
                <a:gd name="connsiteY3" fmla="*/ 457201 h 893235"/>
                <a:gd name="connsiteX4" fmla="*/ 169 w 280284"/>
                <a:gd name="connsiteY4" fmla="*/ 1 h 893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0284" h="893235">
                  <a:moveTo>
                    <a:pt x="169" y="1"/>
                  </a:moveTo>
                  <a:cubicBezTo>
                    <a:pt x="-5476" y="707"/>
                    <a:pt x="131402" y="312562"/>
                    <a:pt x="177969" y="461434"/>
                  </a:cubicBezTo>
                  <a:cubicBezTo>
                    <a:pt x="224536" y="610306"/>
                    <a:pt x="273925" y="893940"/>
                    <a:pt x="279569" y="893234"/>
                  </a:cubicBezTo>
                  <a:cubicBezTo>
                    <a:pt x="285214" y="892529"/>
                    <a:pt x="256992" y="603957"/>
                    <a:pt x="211836" y="457201"/>
                  </a:cubicBezTo>
                  <a:cubicBezTo>
                    <a:pt x="166681" y="310446"/>
                    <a:pt x="5814" y="-705"/>
                    <a:pt x="169" y="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7" name="フリーフォーム: 図形 186">
              <a:extLst>
                <a:ext uri="{FF2B5EF4-FFF2-40B4-BE49-F238E27FC236}">
                  <a16:creationId xmlns:a16="http://schemas.microsoft.com/office/drawing/2014/main" id="{5B0273F6-259D-41EB-A52D-5F1BDFF7BB68}"/>
                </a:ext>
              </a:extLst>
            </p:cNvPr>
            <p:cNvSpPr/>
            <p:nvPr/>
          </p:nvSpPr>
          <p:spPr>
            <a:xfrm>
              <a:off x="2645834" y="9963379"/>
              <a:ext cx="153074" cy="843198"/>
            </a:xfrm>
            <a:custGeom>
              <a:avLst/>
              <a:gdLst>
                <a:gd name="connsiteX0" fmla="*/ 8466 w 153074"/>
                <a:gd name="connsiteY0" fmla="*/ 52688 h 843198"/>
                <a:gd name="connsiteX1" fmla="*/ 25399 w 153074"/>
                <a:gd name="connsiteY1" fmla="*/ 103488 h 843198"/>
                <a:gd name="connsiteX2" fmla="*/ 143933 w 153074"/>
                <a:gd name="connsiteY2" fmla="*/ 827388 h 843198"/>
                <a:gd name="connsiteX3" fmla="*/ 131233 w 153074"/>
                <a:gd name="connsiteY3" fmla="*/ 560688 h 843198"/>
                <a:gd name="connsiteX4" fmla="*/ 8466 w 153074"/>
                <a:gd name="connsiteY4" fmla="*/ 52688 h 843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3074" h="843198">
                  <a:moveTo>
                    <a:pt x="8466" y="52688"/>
                  </a:moveTo>
                  <a:cubicBezTo>
                    <a:pt x="-9173" y="-23512"/>
                    <a:pt x="2821" y="-25629"/>
                    <a:pt x="25399" y="103488"/>
                  </a:cubicBezTo>
                  <a:cubicBezTo>
                    <a:pt x="47977" y="232605"/>
                    <a:pt x="126294" y="751188"/>
                    <a:pt x="143933" y="827388"/>
                  </a:cubicBezTo>
                  <a:cubicBezTo>
                    <a:pt x="161572" y="903588"/>
                    <a:pt x="151694" y="686277"/>
                    <a:pt x="131233" y="560688"/>
                  </a:cubicBezTo>
                  <a:cubicBezTo>
                    <a:pt x="110772" y="435099"/>
                    <a:pt x="26105" y="128888"/>
                    <a:pt x="8466" y="5268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8" name="フリーフォーム: 図形 187">
              <a:extLst>
                <a:ext uri="{FF2B5EF4-FFF2-40B4-BE49-F238E27FC236}">
                  <a16:creationId xmlns:a16="http://schemas.microsoft.com/office/drawing/2014/main" id="{FD10DF00-812D-4895-A05C-36BD539FF165}"/>
                </a:ext>
              </a:extLst>
            </p:cNvPr>
            <p:cNvSpPr/>
            <p:nvPr/>
          </p:nvSpPr>
          <p:spPr>
            <a:xfrm>
              <a:off x="7562174" y="8001916"/>
              <a:ext cx="2147672" cy="1067854"/>
            </a:xfrm>
            <a:custGeom>
              <a:avLst/>
              <a:gdLst>
                <a:gd name="connsiteX0" fmla="*/ 2146976 w 2147672"/>
                <a:gd name="connsiteY0" fmla="*/ 30834 h 1067854"/>
                <a:gd name="connsiteX1" fmla="*/ 1670726 w 2147672"/>
                <a:gd name="connsiteY1" fmla="*/ 37184 h 1067854"/>
                <a:gd name="connsiteX2" fmla="*/ 749976 w 2147672"/>
                <a:gd name="connsiteY2" fmla="*/ 468984 h 1067854"/>
                <a:gd name="connsiteX3" fmla="*/ 676 w 2147672"/>
                <a:gd name="connsiteY3" fmla="*/ 1065884 h 1067854"/>
                <a:gd name="connsiteX4" fmla="*/ 629326 w 2147672"/>
                <a:gd name="connsiteY4" fmla="*/ 646784 h 1067854"/>
                <a:gd name="connsiteX5" fmla="*/ 1296076 w 2147672"/>
                <a:gd name="connsiteY5" fmla="*/ 246734 h 1067854"/>
                <a:gd name="connsiteX6" fmla="*/ 1765976 w 2147672"/>
                <a:gd name="connsiteY6" fmla="*/ 107034 h 1067854"/>
                <a:gd name="connsiteX7" fmla="*/ 2146976 w 2147672"/>
                <a:gd name="connsiteY7" fmla="*/ 30834 h 1067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47672" h="1067854">
                  <a:moveTo>
                    <a:pt x="2146976" y="30834"/>
                  </a:moveTo>
                  <a:cubicBezTo>
                    <a:pt x="2131101" y="19192"/>
                    <a:pt x="1903559" y="-35841"/>
                    <a:pt x="1670726" y="37184"/>
                  </a:cubicBezTo>
                  <a:cubicBezTo>
                    <a:pt x="1437893" y="110209"/>
                    <a:pt x="1028318" y="297534"/>
                    <a:pt x="749976" y="468984"/>
                  </a:cubicBezTo>
                  <a:cubicBezTo>
                    <a:pt x="471634" y="640434"/>
                    <a:pt x="20784" y="1036251"/>
                    <a:pt x="676" y="1065884"/>
                  </a:cubicBezTo>
                  <a:cubicBezTo>
                    <a:pt x="-19432" y="1095517"/>
                    <a:pt x="413426" y="783309"/>
                    <a:pt x="629326" y="646784"/>
                  </a:cubicBezTo>
                  <a:cubicBezTo>
                    <a:pt x="845226" y="510259"/>
                    <a:pt x="1106634" y="336692"/>
                    <a:pt x="1296076" y="246734"/>
                  </a:cubicBezTo>
                  <a:cubicBezTo>
                    <a:pt x="1485518" y="156776"/>
                    <a:pt x="1628393" y="138784"/>
                    <a:pt x="1765976" y="107034"/>
                  </a:cubicBezTo>
                  <a:cubicBezTo>
                    <a:pt x="1903559" y="75284"/>
                    <a:pt x="2162851" y="42476"/>
                    <a:pt x="2146976" y="308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9" name="フリーフォーム: 図形 188">
              <a:extLst>
                <a:ext uri="{FF2B5EF4-FFF2-40B4-BE49-F238E27FC236}">
                  <a16:creationId xmlns:a16="http://schemas.microsoft.com/office/drawing/2014/main" id="{BE650D8F-D13E-4562-A3CA-BB9BC2DC100A}"/>
                </a:ext>
              </a:extLst>
            </p:cNvPr>
            <p:cNvSpPr/>
            <p:nvPr/>
          </p:nvSpPr>
          <p:spPr>
            <a:xfrm>
              <a:off x="7662376" y="8541549"/>
              <a:ext cx="700992" cy="882881"/>
            </a:xfrm>
            <a:custGeom>
              <a:avLst/>
              <a:gdLst>
                <a:gd name="connsiteX0" fmla="*/ 649774 w 700992"/>
                <a:gd name="connsiteY0" fmla="*/ 81751 h 882881"/>
                <a:gd name="connsiteX1" fmla="*/ 281474 w 700992"/>
                <a:gd name="connsiteY1" fmla="*/ 665951 h 882881"/>
                <a:gd name="connsiteX2" fmla="*/ 2074 w 700992"/>
                <a:gd name="connsiteY2" fmla="*/ 875501 h 882881"/>
                <a:gd name="connsiteX3" fmla="*/ 427524 w 700992"/>
                <a:gd name="connsiteY3" fmla="*/ 437351 h 882881"/>
                <a:gd name="connsiteX4" fmla="*/ 675174 w 700992"/>
                <a:gd name="connsiteY4" fmla="*/ 37301 h 882881"/>
                <a:gd name="connsiteX5" fmla="*/ 649774 w 700992"/>
                <a:gd name="connsiteY5" fmla="*/ 81751 h 882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00992" h="882881">
                  <a:moveTo>
                    <a:pt x="649774" y="81751"/>
                  </a:moveTo>
                  <a:cubicBezTo>
                    <a:pt x="584157" y="186526"/>
                    <a:pt x="389424" y="533659"/>
                    <a:pt x="281474" y="665951"/>
                  </a:cubicBezTo>
                  <a:cubicBezTo>
                    <a:pt x="173524" y="798243"/>
                    <a:pt x="-22268" y="913601"/>
                    <a:pt x="2074" y="875501"/>
                  </a:cubicBezTo>
                  <a:cubicBezTo>
                    <a:pt x="26416" y="837401"/>
                    <a:pt x="315341" y="577051"/>
                    <a:pt x="427524" y="437351"/>
                  </a:cubicBezTo>
                  <a:cubicBezTo>
                    <a:pt x="539707" y="297651"/>
                    <a:pt x="639191" y="89159"/>
                    <a:pt x="675174" y="37301"/>
                  </a:cubicBezTo>
                  <a:cubicBezTo>
                    <a:pt x="711157" y="-14557"/>
                    <a:pt x="715391" y="-23024"/>
                    <a:pt x="649774" y="8175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0" name="フリーフォーム: 図形 189">
              <a:extLst>
                <a:ext uri="{FF2B5EF4-FFF2-40B4-BE49-F238E27FC236}">
                  <a16:creationId xmlns:a16="http://schemas.microsoft.com/office/drawing/2014/main" id="{19AC4B3B-1AD9-4023-962D-08AC2473DBD6}"/>
                </a:ext>
              </a:extLst>
            </p:cNvPr>
            <p:cNvSpPr/>
            <p:nvPr/>
          </p:nvSpPr>
          <p:spPr>
            <a:xfrm>
              <a:off x="7443937" y="8199759"/>
              <a:ext cx="2157823" cy="2367650"/>
            </a:xfrm>
            <a:custGeom>
              <a:avLst/>
              <a:gdLst>
                <a:gd name="connsiteX0" fmla="*/ 2150913 w 2157823"/>
                <a:gd name="connsiteY0" fmla="*/ 4441 h 2367650"/>
                <a:gd name="connsiteX1" fmla="*/ 1223813 w 2157823"/>
                <a:gd name="connsiteY1" fmla="*/ 747391 h 2367650"/>
                <a:gd name="connsiteX2" fmla="*/ 176063 w 2157823"/>
                <a:gd name="connsiteY2" fmla="*/ 1915791 h 2367650"/>
                <a:gd name="connsiteX3" fmla="*/ 10963 w 2157823"/>
                <a:gd name="connsiteY3" fmla="*/ 2366641 h 2367650"/>
                <a:gd name="connsiteX4" fmla="*/ 290363 w 2157823"/>
                <a:gd name="connsiteY4" fmla="*/ 1814191 h 2367650"/>
                <a:gd name="connsiteX5" fmla="*/ 1573063 w 2157823"/>
                <a:gd name="connsiteY5" fmla="*/ 506091 h 2367650"/>
                <a:gd name="connsiteX6" fmla="*/ 2150913 w 2157823"/>
                <a:gd name="connsiteY6" fmla="*/ 4441 h 2367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57823" h="2367650">
                  <a:moveTo>
                    <a:pt x="2150913" y="4441"/>
                  </a:moveTo>
                  <a:cubicBezTo>
                    <a:pt x="2092705" y="44658"/>
                    <a:pt x="1552955" y="428833"/>
                    <a:pt x="1223813" y="747391"/>
                  </a:cubicBezTo>
                  <a:cubicBezTo>
                    <a:pt x="894671" y="1065949"/>
                    <a:pt x="378205" y="1645916"/>
                    <a:pt x="176063" y="1915791"/>
                  </a:cubicBezTo>
                  <a:cubicBezTo>
                    <a:pt x="-26079" y="2185666"/>
                    <a:pt x="-8087" y="2383574"/>
                    <a:pt x="10963" y="2366641"/>
                  </a:cubicBezTo>
                  <a:cubicBezTo>
                    <a:pt x="30013" y="2349708"/>
                    <a:pt x="30013" y="2124283"/>
                    <a:pt x="290363" y="1814191"/>
                  </a:cubicBezTo>
                  <a:cubicBezTo>
                    <a:pt x="550713" y="1504099"/>
                    <a:pt x="1256621" y="809833"/>
                    <a:pt x="1573063" y="506091"/>
                  </a:cubicBezTo>
                  <a:cubicBezTo>
                    <a:pt x="1889505" y="202349"/>
                    <a:pt x="2209121" y="-35776"/>
                    <a:pt x="2150913" y="44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1" name="フリーフォーム: 図形 190">
              <a:extLst>
                <a:ext uri="{FF2B5EF4-FFF2-40B4-BE49-F238E27FC236}">
                  <a16:creationId xmlns:a16="http://schemas.microsoft.com/office/drawing/2014/main" id="{9DB4D757-CAEE-4C5A-AA9D-62555B59552B}"/>
                </a:ext>
              </a:extLst>
            </p:cNvPr>
            <p:cNvSpPr/>
            <p:nvPr/>
          </p:nvSpPr>
          <p:spPr>
            <a:xfrm>
              <a:off x="7640800" y="9028796"/>
              <a:ext cx="227955" cy="301421"/>
            </a:xfrm>
            <a:custGeom>
              <a:avLst/>
              <a:gdLst>
                <a:gd name="connsiteX0" fmla="*/ 4600 w 227955"/>
                <a:gd name="connsiteY0" fmla="*/ 904 h 301421"/>
                <a:gd name="connsiteX1" fmla="*/ 226850 w 227955"/>
                <a:gd name="connsiteY1" fmla="*/ 293004 h 301421"/>
                <a:gd name="connsiteX2" fmla="*/ 87150 w 227955"/>
                <a:gd name="connsiteY2" fmla="*/ 204104 h 301421"/>
                <a:gd name="connsiteX3" fmla="*/ 4600 w 227955"/>
                <a:gd name="connsiteY3" fmla="*/ 904 h 301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7955" h="301421">
                  <a:moveTo>
                    <a:pt x="4600" y="904"/>
                  </a:moveTo>
                  <a:cubicBezTo>
                    <a:pt x="27883" y="15721"/>
                    <a:pt x="213092" y="259137"/>
                    <a:pt x="226850" y="293004"/>
                  </a:cubicBezTo>
                  <a:cubicBezTo>
                    <a:pt x="240608" y="326871"/>
                    <a:pt x="122075" y="250671"/>
                    <a:pt x="87150" y="204104"/>
                  </a:cubicBezTo>
                  <a:cubicBezTo>
                    <a:pt x="52225" y="157537"/>
                    <a:pt x="-18683" y="-13913"/>
                    <a:pt x="4600" y="90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76" name="フリーフォーム: 図形 2175">
              <a:extLst>
                <a:ext uri="{FF2B5EF4-FFF2-40B4-BE49-F238E27FC236}">
                  <a16:creationId xmlns:a16="http://schemas.microsoft.com/office/drawing/2014/main" id="{784AFA64-53FE-4AC3-82DA-9238CEBFB2F1}"/>
                </a:ext>
              </a:extLst>
            </p:cNvPr>
            <p:cNvSpPr/>
            <p:nvPr/>
          </p:nvSpPr>
          <p:spPr>
            <a:xfrm>
              <a:off x="7556072" y="9404334"/>
              <a:ext cx="147154" cy="577884"/>
            </a:xfrm>
            <a:custGeom>
              <a:avLst/>
              <a:gdLst>
                <a:gd name="connsiteX0" fmla="*/ 121078 w 147154"/>
                <a:gd name="connsiteY0" fmla="*/ 16 h 577884"/>
                <a:gd name="connsiteX1" fmla="*/ 57578 w 147154"/>
                <a:gd name="connsiteY1" fmla="*/ 298466 h 577884"/>
                <a:gd name="connsiteX2" fmla="*/ 146478 w 147154"/>
                <a:gd name="connsiteY2" fmla="*/ 577866 h 577884"/>
                <a:gd name="connsiteX3" fmla="*/ 428 w 147154"/>
                <a:gd name="connsiteY3" fmla="*/ 311166 h 577884"/>
                <a:gd name="connsiteX4" fmla="*/ 121078 w 147154"/>
                <a:gd name="connsiteY4" fmla="*/ 16 h 577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154" h="577884">
                  <a:moveTo>
                    <a:pt x="121078" y="16"/>
                  </a:moveTo>
                  <a:cubicBezTo>
                    <a:pt x="130603" y="-2101"/>
                    <a:pt x="53345" y="202158"/>
                    <a:pt x="57578" y="298466"/>
                  </a:cubicBezTo>
                  <a:cubicBezTo>
                    <a:pt x="61811" y="394774"/>
                    <a:pt x="156003" y="575749"/>
                    <a:pt x="146478" y="577866"/>
                  </a:cubicBezTo>
                  <a:cubicBezTo>
                    <a:pt x="136953" y="579983"/>
                    <a:pt x="8895" y="403241"/>
                    <a:pt x="428" y="311166"/>
                  </a:cubicBezTo>
                  <a:cubicBezTo>
                    <a:pt x="-8039" y="219091"/>
                    <a:pt x="111553" y="2133"/>
                    <a:pt x="121078" y="1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77" name="フリーフォーム: 図形 2176">
              <a:extLst>
                <a:ext uri="{FF2B5EF4-FFF2-40B4-BE49-F238E27FC236}">
                  <a16:creationId xmlns:a16="http://schemas.microsoft.com/office/drawing/2014/main" id="{A2C638DA-FE2F-4EAF-B304-26D8BF096F6E}"/>
                </a:ext>
              </a:extLst>
            </p:cNvPr>
            <p:cNvSpPr/>
            <p:nvPr/>
          </p:nvSpPr>
          <p:spPr>
            <a:xfrm>
              <a:off x="7771737" y="6990532"/>
              <a:ext cx="261210" cy="1868012"/>
            </a:xfrm>
            <a:custGeom>
              <a:avLst/>
              <a:gdLst>
                <a:gd name="connsiteX0" fmla="*/ 45113 w 261210"/>
                <a:gd name="connsiteY0" fmla="*/ 7168 h 1868012"/>
                <a:gd name="connsiteX1" fmla="*/ 261013 w 261210"/>
                <a:gd name="connsiteY1" fmla="*/ 1169218 h 1868012"/>
                <a:gd name="connsiteX2" fmla="*/ 663 w 261210"/>
                <a:gd name="connsiteY2" fmla="*/ 1867718 h 1868012"/>
                <a:gd name="connsiteX3" fmla="*/ 184813 w 261210"/>
                <a:gd name="connsiteY3" fmla="*/ 1093018 h 1868012"/>
                <a:gd name="connsiteX4" fmla="*/ 140363 w 261210"/>
                <a:gd name="connsiteY4" fmla="*/ 699318 h 1868012"/>
                <a:gd name="connsiteX5" fmla="*/ 45113 w 261210"/>
                <a:gd name="connsiteY5" fmla="*/ 7168 h 1868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1210" h="1868012">
                  <a:moveTo>
                    <a:pt x="45113" y="7168"/>
                  </a:moveTo>
                  <a:cubicBezTo>
                    <a:pt x="65221" y="85485"/>
                    <a:pt x="268421" y="859126"/>
                    <a:pt x="261013" y="1169218"/>
                  </a:cubicBezTo>
                  <a:cubicBezTo>
                    <a:pt x="253605" y="1479310"/>
                    <a:pt x="13363" y="1880418"/>
                    <a:pt x="663" y="1867718"/>
                  </a:cubicBezTo>
                  <a:cubicBezTo>
                    <a:pt x="-12037" y="1855018"/>
                    <a:pt x="161530" y="1287751"/>
                    <a:pt x="184813" y="1093018"/>
                  </a:cubicBezTo>
                  <a:cubicBezTo>
                    <a:pt x="208096" y="898285"/>
                    <a:pt x="164705" y="884526"/>
                    <a:pt x="140363" y="699318"/>
                  </a:cubicBezTo>
                  <a:cubicBezTo>
                    <a:pt x="116021" y="514110"/>
                    <a:pt x="25005" y="-71149"/>
                    <a:pt x="45113" y="716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78" name="フリーフォーム: 図形 2177">
              <a:extLst>
                <a:ext uri="{FF2B5EF4-FFF2-40B4-BE49-F238E27FC236}">
                  <a16:creationId xmlns:a16="http://schemas.microsoft.com/office/drawing/2014/main" id="{F48DC97E-1E0C-4893-954C-8B4C4454A53C}"/>
                </a:ext>
              </a:extLst>
            </p:cNvPr>
            <p:cNvSpPr/>
            <p:nvPr/>
          </p:nvSpPr>
          <p:spPr>
            <a:xfrm>
              <a:off x="4809431" y="3013471"/>
              <a:ext cx="347470" cy="477565"/>
            </a:xfrm>
            <a:custGeom>
              <a:avLst/>
              <a:gdLst>
                <a:gd name="connsiteX0" fmla="*/ 289619 w 347470"/>
                <a:gd name="connsiteY0" fmla="*/ 13892 h 477565"/>
                <a:gd name="connsiteX1" fmla="*/ 346769 w 347470"/>
                <a:gd name="connsiteY1" fmla="*/ 134542 h 477565"/>
                <a:gd name="connsiteX2" fmla="*/ 248344 w 347470"/>
                <a:gd name="connsiteY2" fmla="*/ 409179 h 477565"/>
                <a:gd name="connsiteX3" fmla="*/ 195957 w 347470"/>
                <a:gd name="connsiteY3" fmla="*/ 453629 h 477565"/>
                <a:gd name="connsiteX4" fmla="*/ 121344 w 347470"/>
                <a:gd name="connsiteY4" fmla="*/ 477442 h 477565"/>
                <a:gd name="connsiteX5" fmla="*/ 53082 w 347470"/>
                <a:gd name="connsiteY5" fmla="*/ 444104 h 477565"/>
                <a:gd name="connsiteX6" fmla="*/ 694 w 347470"/>
                <a:gd name="connsiteY6" fmla="*/ 331392 h 477565"/>
                <a:gd name="connsiteX7" fmla="*/ 34032 w 347470"/>
                <a:gd name="connsiteY7" fmla="*/ 182167 h 477565"/>
                <a:gd name="connsiteX8" fmla="*/ 176907 w 347470"/>
                <a:gd name="connsiteY8" fmla="*/ 26592 h 477565"/>
                <a:gd name="connsiteX9" fmla="*/ 235644 w 347470"/>
                <a:gd name="connsiteY9" fmla="*/ 2779 h 477565"/>
                <a:gd name="connsiteX10" fmla="*/ 289619 w 347470"/>
                <a:gd name="connsiteY10" fmla="*/ 13892 h 477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47470" h="477565">
                  <a:moveTo>
                    <a:pt x="289619" y="13892"/>
                  </a:moveTo>
                  <a:cubicBezTo>
                    <a:pt x="308140" y="35853"/>
                    <a:pt x="353648" y="68661"/>
                    <a:pt x="346769" y="134542"/>
                  </a:cubicBezTo>
                  <a:cubicBezTo>
                    <a:pt x="339890" y="200423"/>
                    <a:pt x="273479" y="355998"/>
                    <a:pt x="248344" y="409179"/>
                  </a:cubicBezTo>
                  <a:cubicBezTo>
                    <a:pt x="223209" y="462360"/>
                    <a:pt x="217124" y="442252"/>
                    <a:pt x="195957" y="453629"/>
                  </a:cubicBezTo>
                  <a:cubicBezTo>
                    <a:pt x="174790" y="465006"/>
                    <a:pt x="145157" y="479030"/>
                    <a:pt x="121344" y="477442"/>
                  </a:cubicBezTo>
                  <a:cubicBezTo>
                    <a:pt x="97531" y="475854"/>
                    <a:pt x="73190" y="468446"/>
                    <a:pt x="53082" y="444104"/>
                  </a:cubicBezTo>
                  <a:cubicBezTo>
                    <a:pt x="32974" y="419762"/>
                    <a:pt x="3869" y="375048"/>
                    <a:pt x="694" y="331392"/>
                  </a:cubicBezTo>
                  <a:cubicBezTo>
                    <a:pt x="-2481" y="287736"/>
                    <a:pt x="4663" y="232967"/>
                    <a:pt x="34032" y="182167"/>
                  </a:cubicBezTo>
                  <a:cubicBezTo>
                    <a:pt x="63401" y="131367"/>
                    <a:pt x="143305" y="56490"/>
                    <a:pt x="176907" y="26592"/>
                  </a:cubicBezTo>
                  <a:cubicBezTo>
                    <a:pt x="210509" y="-3306"/>
                    <a:pt x="216065" y="3044"/>
                    <a:pt x="235644" y="2779"/>
                  </a:cubicBezTo>
                  <a:cubicBezTo>
                    <a:pt x="255223" y="2514"/>
                    <a:pt x="271098" y="-8069"/>
                    <a:pt x="289619" y="13892"/>
                  </a:cubicBez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79" name="フリーフォーム: 図形 2178">
              <a:extLst>
                <a:ext uri="{FF2B5EF4-FFF2-40B4-BE49-F238E27FC236}">
                  <a16:creationId xmlns:a16="http://schemas.microsoft.com/office/drawing/2014/main" id="{D76ECA07-C5E8-486D-A01F-FCBC548A1B00}"/>
                </a:ext>
              </a:extLst>
            </p:cNvPr>
            <p:cNvSpPr/>
            <p:nvPr/>
          </p:nvSpPr>
          <p:spPr>
            <a:xfrm>
              <a:off x="4834492" y="3474964"/>
              <a:ext cx="103657" cy="114629"/>
            </a:xfrm>
            <a:custGeom>
              <a:avLst/>
              <a:gdLst>
                <a:gd name="connsiteX0" fmla="*/ 75646 w 103657"/>
                <a:gd name="connsiteY0" fmla="*/ 74 h 114629"/>
                <a:gd name="connsiteX1" fmla="*/ 102633 w 103657"/>
                <a:gd name="connsiteY1" fmla="*/ 79449 h 114629"/>
                <a:gd name="connsiteX2" fmla="*/ 43896 w 103657"/>
                <a:gd name="connsiteY2" fmla="*/ 114374 h 114629"/>
                <a:gd name="connsiteX3" fmla="*/ 5796 w 103657"/>
                <a:gd name="connsiteY3" fmla="*/ 93736 h 114629"/>
                <a:gd name="connsiteX4" fmla="*/ 5796 w 103657"/>
                <a:gd name="connsiteY4" fmla="*/ 65161 h 114629"/>
                <a:gd name="connsiteX5" fmla="*/ 75646 w 103657"/>
                <a:gd name="connsiteY5" fmla="*/ 74 h 114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3657" h="114629">
                  <a:moveTo>
                    <a:pt x="75646" y="74"/>
                  </a:moveTo>
                  <a:cubicBezTo>
                    <a:pt x="91785" y="2455"/>
                    <a:pt x="107925" y="60399"/>
                    <a:pt x="102633" y="79449"/>
                  </a:cubicBezTo>
                  <a:cubicBezTo>
                    <a:pt x="97341" y="98499"/>
                    <a:pt x="60035" y="111993"/>
                    <a:pt x="43896" y="114374"/>
                  </a:cubicBezTo>
                  <a:cubicBezTo>
                    <a:pt x="27757" y="116755"/>
                    <a:pt x="12146" y="101938"/>
                    <a:pt x="5796" y="93736"/>
                  </a:cubicBezTo>
                  <a:cubicBezTo>
                    <a:pt x="-554" y="85534"/>
                    <a:pt x="-3200" y="77332"/>
                    <a:pt x="5796" y="65161"/>
                  </a:cubicBezTo>
                  <a:cubicBezTo>
                    <a:pt x="14792" y="52990"/>
                    <a:pt x="59507" y="-2307"/>
                    <a:pt x="75646" y="74"/>
                  </a:cubicBezTo>
                  <a:close/>
                </a:path>
              </a:pathLst>
            </a:custGeom>
            <a:solidFill>
              <a:srgbClr val="FFFF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80" name="フリーフォーム: 図形 2179">
              <a:extLst>
                <a:ext uri="{FF2B5EF4-FFF2-40B4-BE49-F238E27FC236}">
                  <a16:creationId xmlns:a16="http://schemas.microsoft.com/office/drawing/2014/main" id="{613B93EC-F8D9-45F2-A02A-04F66DC0AF9F}"/>
                </a:ext>
              </a:extLst>
            </p:cNvPr>
            <p:cNvSpPr/>
            <p:nvPr/>
          </p:nvSpPr>
          <p:spPr>
            <a:xfrm>
              <a:off x="4734286" y="3593214"/>
              <a:ext cx="244992" cy="155172"/>
            </a:xfrm>
            <a:custGeom>
              <a:avLst/>
              <a:gdLst>
                <a:gd name="connsiteX0" fmla="*/ 63139 w 244992"/>
                <a:gd name="connsiteY0" fmla="*/ 886 h 155172"/>
                <a:gd name="connsiteX1" fmla="*/ 231414 w 244992"/>
                <a:gd name="connsiteY1" fmla="*/ 34224 h 155172"/>
                <a:gd name="connsiteX2" fmla="*/ 234589 w 244992"/>
                <a:gd name="connsiteY2" fmla="*/ 104074 h 155172"/>
                <a:gd name="connsiteX3" fmla="*/ 231414 w 244992"/>
                <a:gd name="connsiteY3" fmla="*/ 137411 h 155172"/>
                <a:gd name="connsiteX4" fmla="*/ 148864 w 244992"/>
                <a:gd name="connsiteY4" fmla="*/ 153286 h 155172"/>
                <a:gd name="connsiteX5" fmla="*/ 86952 w 244992"/>
                <a:gd name="connsiteY5" fmla="*/ 153286 h 155172"/>
                <a:gd name="connsiteX6" fmla="*/ 59964 w 244992"/>
                <a:gd name="connsiteY6" fmla="*/ 138999 h 155172"/>
                <a:gd name="connsiteX7" fmla="*/ 5989 w 244992"/>
                <a:gd name="connsiteY7" fmla="*/ 112011 h 155172"/>
                <a:gd name="connsiteX8" fmla="*/ 7577 w 244992"/>
                <a:gd name="connsiteY8" fmla="*/ 67561 h 155172"/>
                <a:gd name="connsiteX9" fmla="*/ 63139 w 244992"/>
                <a:gd name="connsiteY9" fmla="*/ 886 h 155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4992" h="155172">
                  <a:moveTo>
                    <a:pt x="63139" y="886"/>
                  </a:moveTo>
                  <a:cubicBezTo>
                    <a:pt x="100445" y="-4670"/>
                    <a:pt x="202839" y="17026"/>
                    <a:pt x="231414" y="34224"/>
                  </a:cubicBezTo>
                  <a:cubicBezTo>
                    <a:pt x="259989" y="51422"/>
                    <a:pt x="234589" y="86876"/>
                    <a:pt x="234589" y="104074"/>
                  </a:cubicBezTo>
                  <a:cubicBezTo>
                    <a:pt x="234589" y="121272"/>
                    <a:pt x="245701" y="129209"/>
                    <a:pt x="231414" y="137411"/>
                  </a:cubicBezTo>
                  <a:cubicBezTo>
                    <a:pt x="217127" y="145613"/>
                    <a:pt x="172941" y="150640"/>
                    <a:pt x="148864" y="153286"/>
                  </a:cubicBezTo>
                  <a:cubicBezTo>
                    <a:pt x="124787" y="155932"/>
                    <a:pt x="101769" y="155667"/>
                    <a:pt x="86952" y="153286"/>
                  </a:cubicBezTo>
                  <a:cubicBezTo>
                    <a:pt x="72135" y="150905"/>
                    <a:pt x="73458" y="145878"/>
                    <a:pt x="59964" y="138999"/>
                  </a:cubicBezTo>
                  <a:cubicBezTo>
                    <a:pt x="46470" y="132120"/>
                    <a:pt x="14720" y="123917"/>
                    <a:pt x="5989" y="112011"/>
                  </a:cubicBezTo>
                  <a:cubicBezTo>
                    <a:pt x="-2742" y="100105"/>
                    <a:pt x="-1683" y="84759"/>
                    <a:pt x="7577" y="67561"/>
                  </a:cubicBezTo>
                  <a:cubicBezTo>
                    <a:pt x="16837" y="50363"/>
                    <a:pt x="25833" y="6442"/>
                    <a:pt x="63139" y="886"/>
                  </a:cubicBez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81" name="フリーフォーム: 図形 2180">
              <a:extLst>
                <a:ext uri="{FF2B5EF4-FFF2-40B4-BE49-F238E27FC236}">
                  <a16:creationId xmlns:a16="http://schemas.microsoft.com/office/drawing/2014/main" id="{D374191F-2547-4F0A-9C92-D0FE8C6824EC}"/>
                </a:ext>
              </a:extLst>
            </p:cNvPr>
            <p:cNvSpPr/>
            <p:nvPr/>
          </p:nvSpPr>
          <p:spPr>
            <a:xfrm>
              <a:off x="4839583" y="3765407"/>
              <a:ext cx="94422" cy="101642"/>
            </a:xfrm>
            <a:custGeom>
              <a:avLst/>
              <a:gdLst>
                <a:gd name="connsiteX0" fmla="*/ 40392 w 94422"/>
                <a:gd name="connsiteY0" fmla="*/ 143 h 101642"/>
                <a:gd name="connsiteX1" fmla="*/ 89605 w 94422"/>
                <a:gd name="connsiteY1" fmla="*/ 55706 h 101642"/>
                <a:gd name="connsiteX2" fmla="*/ 84842 w 94422"/>
                <a:gd name="connsiteY2" fmla="*/ 89043 h 101642"/>
                <a:gd name="connsiteX3" fmla="*/ 21342 w 94422"/>
                <a:gd name="connsiteY3" fmla="*/ 100156 h 101642"/>
                <a:gd name="connsiteX4" fmla="*/ 705 w 94422"/>
                <a:gd name="connsiteY4" fmla="*/ 58881 h 101642"/>
                <a:gd name="connsiteX5" fmla="*/ 8642 w 94422"/>
                <a:gd name="connsiteY5" fmla="*/ 39831 h 101642"/>
                <a:gd name="connsiteX6" fmla="*/ 40392 w 94422"/>
                <a:gd name="connsiteY6" fmla="*/ 143 h 101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4422" h="101642">
                  <a:moveTo>
                    <a:pt x="40392" y="143"/>
                  </a:moveTo>
                  <a:cubicBezTo>
                    <a:pt x="53886" y="2789"/>
                    <a:pt x="82197" y="40889"/>
                    <a:pt x="89605" y="55706"/>
                  </a:cubicBezTo>
                  <a:cubicBezTo>
                    <a:pt x="97013" y="70523"/>
                    <a:pt x="96219" y="81635"/>
                    <a:pt x="84842" y="89043"/>
                  </a:cubicBezTo>
                  <a:cubicBezTo>
                    <a:pt x="73465" y="96451"/>
                    <a:pt x="35365" y="105183"/>
                    <a:pt x="21342" y="100156"/>
                  </a:cubicBezTo>
                  <a:cubicBezTo>
                    <a:pt x="7319" y="95129"/>
                    <a:pt x="2822" y="68935"/>
                    <a:pt x="705" y="58881"/>
                  </a:cubicBezTo>
                  <a:cubicBezTo>
                    <a:pt x="-1412" y="48827"/>
                    <a:pt x="1234" y="47504"/>
                    <a:pt x="8642" y="39831"/>
                  </a:cubicBezTo>
                  <a:cubicBezTo>
                    <a:pt x="16050" y="32158"/>
                    <a:pt x="26898" y="-2503"/>
                    <a:pt x="40392" y="143"/>
                  </a:cubicBezTo>
                  <a:close/>
                </a:path>
              </a:pathLst>
            </a:custGeom>
            <a:solidFill>
              <a:srgbClr val="FFFF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82" name="フリーフォーム: 図形 2181">
              <a:extLst>
                <a:ext uri="{FF2B5EF4-FFF2-40B4-BE49-F238E27FC236}">
                  <a16:creationId xmlns:a16="http://schemas.microsoft.com/office/drawing/2014/main" id="{5265B7D0-98BB-462F-B72F-9BB847A66246}"/>
                </a:ext>
              </a:extLst>
            </p:cNvPr>
            <p:cNvSpPr/>
            <p:nvPr/>
          </p:nvSpPr>
          <p:spPr>
            <a:xfrm>
              <a:off x="4805767" y="3823856"/>
              <a:ext cx="153418" cy="465920"/>
            </a:xfrm>
            <a:custGeom>
              <a:avLst/>
              <a:gdLst>
                <a:gd name="connsiteX0" fmla="*/ 109133 w 153418"/>
                <a:gd name="connsiteY0" fmla="*/ 35357 h 465920"/>
                <a:gd name="connsiteX1" fmla="*/ 150408 w 153418"/>
                <a:gd name="connsiteY1" fmla="*/ 349682 h 465920"/>
                <a:gd name="connsiteX2" fmla="*/ 142471 w 153418"/>
                <a:gd name="connsiteY2" fmla="*/ 443344 h 465920"/>
                <a:gd name="connsiteX3" fmla="*/ 80558 w 153418"/>
                <a:gd name="connsiteY3" fmla="*/ 463982 h 465920"/>
                <a:gd name="connsiteX4" fmla="*/ 10708 w 153418"/>
                <a:gd name="connsiteY4" fmla="*/ 408419 h 465920"/>
                <a:gd name="connsiteX5" fmla="*/ 2771 w 153418"/>
                <a:gd name="connsiteY5" fmla="*/ 324282 h 465920"/>
                <a:gd name="connsiteX6" fmla="*/ 36108 w 153418"/>
                <a:gd name="connsiteY6" fmla="*/ 38532 h 465920"/>
                <a:gd name="connsiteX7" fmla="*/ 109133 w 153418"/>
                <a:gd name="connsiteY7" fmla="*/ 35357 h 465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3418" h="465920">
                  <a:moveTo>
                    <a:pt x="109133" y="35357"/>
                  </a:moveTo>
                  <a:cubicBezTo>
                    <a:pt x="128183" y="87215"/>
                    <a:pt x="144852" y="281684"/>
                    <a:pt x="150408" y="349682"/>
                  </a:cubicBezTo>
                  <a:cubicBezTo>
                    <a:pt x="155964" y="417680"/>
                    <a:pt x="154113" y="424294"/>
                    <a:pt x="142471" y="443344"/>
                  </a:cubicBezTo>
                  <a:cubicBezTo>
                    <a:pt x="130829" y="462394"/>
                    <a:pt x="102518" y="469803"/>
                    <a:pt x="80558" y="463982"/>
                  </a:cubicBezTo>
                  <a:cubicBezTo>
                    <a:pt x="58598" y="458161"/>
                    <a:pt x="23673" y="431702"/>
                    <a:pt x="10708" y="408419"/>
                  </a:cubicBezTo>
                  <a:cubicBezTo>
                    <a:pt x="-2257" y="385136"/>
                    <a:pt x="-1462" y="385930"/>
                    <a:pt x="2771" y="324282"/>
                  </a:cubicBezTo>
                  <a:cubicBezTo>
                    <a:pt x="7004" y="262634"/>
                    <a:pt x="16529" y="84834"/>
                    <a:pt x="36108" y="38532"/>
                  </a:cubicBezTo>
                  <a:cubicBezTo>
                    <a:pt x="55687" y="-7770"/>
                    <a:pt x="90083" y="-16501"/>
                    <a:pt x="109133" y="35357"/>
                  </a:cubicBez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83" name="フリーフォーム: 図形 2182">
              <a:extLst>
                <a:ext uri="{FF2B5EF4-FFF2-40B4-BE49-F238E27FC236}">
                  <a16:creationId xmlns:a16="http://schemas.microsoft.com/office/drawing/2014/main" id="{ABE2DFFB-63FB-438A-8206-D46A53B047EB}"/>
                </a:ext>
              </a:extLst>
            </p:cNvPr>
            <p:cNvSpPr/>
            <p:nvPr/>
          </p:nvSpPr>
          <p:spPr>
            <a:xfrm>
              <a:off x="6460731" y="4939171"/>
              <a:ext cx="253053" cy="158440"/>
            </a:xfrm>
            <a:custGeom>
              <a:avLst/>
              <a:gdLst>
                <a:gd name="connsiteX0" fmla="*/ 394 w 253053"/>
                <a:gd name="connsiteY0" fmla="*/ 131304 h 158440"/>
                <a:gd name="connsiteX1" fmla="*/ 170257 w 253053"/>
                <a:gd name="connsiteY1" fmla="*/ 1129 h 158440"/>
                <a:gd name="connsiteX2" fmla="*/ 241694 w 253053"/>
                <a:gd name="connsiteY2" fmla="*/ 72567 h 158440"/>
                <a:gd name="connsiteX3" fmla="*/ 249632 w 253053"/>
                <a:gd name="connsiteY3" fmla="*/ 150354 h 158440"/>
                <a:gd name="connsiteX4" fmla="*/ 208357 w 253053"/>
                <a:gd name="connsiteY4" fmla="*/ 155117 h 158440"/>
                <a:gd name="connsiteX5" fmla="*/ 125807 w 253053"/>
                <a:gd name="connsiteY5" fmla="*/ 142417 h 158440"/>
                <a:gd name="connsiteX6" fmla="*/ 394 w 253053"/>
                <a:gd name="connsiteY6" fmla="*/ 131304 h 158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3053" h="158440">
                  <a:moveTo>
                    <a:pt x="394" y="131304"/>
                  </a:moveTo>
                  <a:cubicBezTo>
                    <a:pt x="7802" y="107756"/>
                    <a:pt x="130040" y="10918"/>
                    <a:pt x="170257" y="1129"/>
                  </a:cubicBezTo>
                  <a:cubicBezTo>
                    <a:pt x="210474" y="-8660"/>
                    <a:pt x="228465" y="47696"/>
                    <a:pt x="241694" y="72567"/>
                  </a:cubicBezTo>
                  <a:cubicBezTo>
                    <a:pt x="254923" y="97438"/>
                    <a:pt x="255188" y="136596"/>
                    <a:pt x="249632" y="150354"/>
                  </a:cubicBezTo>
                  <a:cubicBezTo>
                    <a:pt x="244076" y="164112"/>
                    <a:pt x="228995" y="156440"/>
                    <a:pt x="208357" y="155117"/>
                  </a:cubicBezTo>
                  <a:cubicBezTo>
                    <a:pt x="187719" y="153794"/>
                    <a:pt x="159674" y="143740"/>
                    <a:pt x="125807" y="142417"/>
                  </a:cubicBezTo>
                  <a:cubicBezTo>
                    <a:pt x="91940" y="141094"/>
                    <a:pt x="-7014" y="154852"/>
                    <a:pt x="394" y="131304"/>
                  </a:cubicBez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84" name="フリーフォーム: 図形 2183">
              <a:extLst>
                <a:ext uri="{FF2B5EF4-FFF2-40B4-BE49-F238E27FC236}">
                  <a16:creationId xmlns:a16="http://schemas.microsoft.com/office/drawing/2014/main" id="{E28A7EC3-55FD-4B12-ABBB-81C09D193E94}"/>
                </a:ext>
              </a:extLst>
            </p:cNvPr>
            <p:cNvSpPr/>
            <p:nvPr/>
          </p:nvSpPr>
          <p:spPr>
            <a:xfrm>
              <a:off x="6482924" y="5060902"/>
              <a:ext cx="112249" cy="159443"/>
            </a:xfrm>
            <a:custGeom>
              <a:avLst/>
              <a:gdLst>
                <a:gd name="connsiteX0" fmla="*/ 68689 w 112249"/>
                <a:gd name="connsiteY0" fmla="*/ 48 h 159443"/>
                <a:gd name="connsiteX1" fmla="*/ 111551 w 112249"/>
                <a:gd name="connsiteY1" fmla="*/ 76248 h 159443"/>
                <a:gd name="connsiteX2" fmla="*/ 90914 w 112249"/>
                <a:gd name="connsiteY2" fmla="*/ 131811 h 159443"/>
                <a:gd name="connsiteX3" fmla="*/ 35351 w 112249"/>
                <a:gd name="connsiteY3" fmla="*/ 158798 h 159443"/>
                <a:gd name="connsiteX4" fmla="*/ 9951 w 112249"/>
                <a:gd name="connsiteY4" fmla="*/ 106411 h 159443"/>
                <a:gd name="connsiteX5" fmla="*/ 3601 w 112249"/>
                <a:gd name="connsiteY5" fmla="*/ 65136 h 159443"/>
                <a:gd name="connsiteX6" fmla="*/ 68689 w 112249"/>
                <a:gd name="connsiteY6" fmla="*/ 48 h 159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2249" h="159443">
                  <a:moveTo>
                    <a:pt x="68689" y="48"/>
                  </a:moveTo>
                  <a:cubicBezTo>
                    <a:pt x="86681" y="1900"/>
                    <a:pt x="107847" y="54288"/>
                    <a:pt x="111551" y="76248"/>
                  </a:cubicBezTo>
                  <a:cubicBezTo>
                    <a:pt x="115255" y="98209"/>
                    <a:pt x="103614" y="118053"/>
                    <a:pt x="90914" y="131811"/>
                  </a:cubicBezTo>
                  <a:cubicBezTo>
                    <a:pt x="78214" y="145569"/>
                    <a:pt x="48845" y="163031"/>
                    <a:pt x="35351" y="158798"/>
                  </a:cubicBezTo>
                  <a:cubicBezTo>
                    <a:pt x="21857" y="154565"/>
                    <a:pt x="15243" y="122021"/>
                    <a:pt x="9951" y="106411"/>
                  </a:cubicBezTo>
                  <a:cubicBezTo>
                    <a:pt x="4659" y="90801"/>
                    <a:pt x="-5395" y="80482"/>
                    <a:pt x="3601" y="65136"/>
                  </a:cubicBezTo>
                  <a:cubicBezTo>
                    <a:pt x="12597" y="49790"/>
                    <a:pt x="50697" y="-1804"/>
                    <a:pt x="68689" y="48"/>
                  </a:cubicBezTo>
                  <a:close/>
                </a:path>
              </a:pathLst>
            </a:custGeom>
            <a:solidFill>
              <a:srgbClr val="FFFF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85" name="フリーフォーム: 図形 2184">
              <a:extLst>
                <a:ext uri="{FF2B5EF4-FFF2-40B4-BE49-F238E27FC236}">
                  <a16:creationId xmlns:a16="http://schemas.microsoft.com/office/drawing/2014/main" id="{04ACE5AA-6AFB-47B0-B863-29273855ED6F}"/>
                </a:ext>
              </a:extLst>
            </p:cNvPr>
            <p:cNvSpPr/>
            <p:nvPr/>
          </p:nvSpPr>
          <p:spPr>
            <a:xfrm>
              <a:off x="6403762" y="5207282"/>
              <a:ext cx="265473" cy="430110"/>
            </a:xfrm>
            <a:custGeom>
              <a:avLst/>
              <a:gdLst>
                <a:gd name="connsiteX0" fmla="*/ 173251 w 265473"/>
                <a:gd name="connsiteY0" fmla="*/ 2893 h 430110"/>
                <a:gd name="connsiteX1" fmla="*/ 265326 w 265473"/>
                <a:gd name="connsiteY1" fmla="*/ 237843 h 430110"/>
                <a:gd name="connsiteX2" fmla="*/ 152613 w 265473"/>
                <a:gd name="connsiteY2" fmla="*/ 414056 h 430110"/>
                <a:gd name="connsiteX3" fmla="*/ 79588 w 265473"/>
                <a:gd name="connsiteY3" fmla="*/ 412468 h 430110"/>
                <a:gd name="connsiteX4" fmla="*/ 9738 w 265473"/>
                <a:gd name="connsiteY4" fmla="*/ 329918 h 430110"/>
                <a:gd name="connsiteX5" fmla="*/ 3388 w 265473"/>
                <a:gd name="connsiteY5" fmla="*/ 233081 h 430110"/>
                <a:gd name="connsiteX6" fmla="*/ 36726 w 265473"/>
                <a:gd name="connsiteY6" fmla="*/ 114018 h 430110"/>
                <a:gd name="connsiteX7" fmla="*/ 173251 w 265473"/>
                <a:gd name="connsiteY7" fmla="*/ 2893 h 430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5473" h="430110">
                  <a:moveTo>
                    <a:pt x="173251" y="2893"/>
                  </a:moveTo>
                  <a:cubicBezTo>
                    <a:pt x="211351" y="23530"/>
                    <a:pt x="268766" y="169316"/>
                    <a:pt x="265326" y="237843"/>
                  </a:cubicBezTo>
                  <a:cubicBezTo>
                    <a:pt x="261886" y="306370"/>
                    <a:pt x="183569" y="384952"/>
                    <a:pt x="152613" y="414056"/>
                  </a:cubicBezTo>
                  <a:cubicBezTo>
                    <a:pt x="121657" y="443160"/>
                    <a:pt x="103400" y="426491"/>
                    <a:pt x="79588" y="412468"/>
                  </a:cubicBezTo>
                  <a:cubicBezTo>
                    <a:pt x="55776" y="398445"/>
                    <a:pt x="22438" y="359816"/>
                    <a:pt x="9738" y="329918"/>
                  </a:cubicBezTo>
                  <a:cubicBezTo>
                    <a:pt x="-2962" y="300020"/>
                    <a:pt x="-1110" y="269064"/>
                    <a:pt x="3388" y="233081"/>
                  </a:cubicBezTo>
                  <a:cubicBezTo>
                    <a:pt x="7886" y="197098"/>
                    <a:pt x="12914" y="150530"/>
                    <a:pt x="36726" y="114018"/>
                  </a:cubicBezTo>
                  <a:cubicBezTo>
                    <a:pt x="60538" y="77506"/>
                    <a:pt x="135151" y="-17744"/>
                    <a:pt x="173251" y="2893"/>
                  </a:cubicBez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87" name="フリーフォーム: 図形 2186">
              <a:extLst>
                <a:ext uri="{FF2B5EF4-FFF2-40B4-BE49-F238E27FC236}">
                  <a16:creationId xmlns:a16="http://schemas.microsoft.com/office/drawing/2014/main" id="{62E58E0C-2DF2-401E-A84E-80C6D59B6352}"/>
                </a:ext>
              </a:extLst>
            </p:cNvPr>
            <p:cNvSpPr/>
            <p:nvPr/>
          </p:nvSpPr>
          <p:spPr>
            <a:xfrm>
              <a:off x="4979800" y="3651430"/>
              <a:ext cx="225428" cy="1255663"/>
            </a:xfrm>
            <a:custGeom>
              <a:avLst/>
              <a:gdLst>
                <a:gd name="connsiteX0" fmla="*/ 141475 w 225428"/>
                <a:gd name="connsiteY0" fmla="*/ 2995 h 1255663"/>
                <a:gd name="connsiteX1" fmla="*/ 93850 w 225428"/>
                <a:gd name="connsiteY1" fmla="*/ 501470 h 1255663"/>
                <a:gd name="connsiteX2" fmla="*/ 220850 w 225428"/>
                <a:gd name="connsiteY2" fmla="*/ 1215845 h 1255663"/>
                <a:gd name="connsiteX3" fmla="*/ 179575 w 225428"/>
                <a:gd name="connsiteY3" fmla="*/ 1104720 h 1255663"/>
                <a:gd name="connsiteX4" fmla="*/ 11300 w 225428"/>
                <a:gd name="connsiteY4" fmla="*/ 603070 h 1255663"/>
                <a:gd name="connsiteX5" fmla="*/ 30350 w 225428"/>
                <a:gd name="connsiteY5" fmla="*/ 307795 h 1255663"/>
                <a:gd name="connsiteX6" fmla="*/ 141475 w 225428"/>
                <a:gd name="connsiteY6" fmla="*/ 2995 h 1255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5428" h="1255663">
                  <a:moveTo>
                    <a:pt x="141475" y="2995"/>
                  </a:moveTo>
                  <a:cubicBezTo>
                    <a:pt x="152058" y="35274"/>
                    <a:pt x="80621" y="299328"/>
                    <a:pt x="93850" y="501470"/>
                  </a:cubicBezTo>
                  <a:cubicBezTo>
                    <a:pt x="107079" y="703612"/>
                    <a:pt x="206563" y="1115303"/>
                    <a:pt x="220850" y="1215845"/>
                  </a:cubicBezTo>
                  <a:cubicBezTo>
                    <a:pt x="235137" y="1316387"/>
                    <a:pt x="214500" y="1206849"/>
                    <a:pt x="179575" y="1104720"/>
                  </a:cubicBezTo>
                  <a:cubicBezTo>
                    <a:pt x="144650" y="1002591"/>
                    <a:pt x="36171" y="735891"/>
                    <a:pt x="11300" y="603070"/>
                  </a:cubicBezTo>
                  <a:cubicBezTo>
                    <a:pt x="-13571" y="470249"/>
                    <a:pt x="7067" y="407808"/>
                    <a:pt x="30350" y="307795"/>
                  </a:cubicBezTo>
                  <a:cubicBezTo>
                    <a:pt x="53633" y="207783"/>
                    <a:pt x="130892" y="-29284"/>
                    <a:pt x="141475" y="2995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397303E6-1D49-4CA6-A12B-21A35D9781EA}"/>
              </a:ext>
            </a:extLst>
          </p:cNvPr>
          <p:cNvSpPr/>
          <p:nvPr/>
        </p:nvSpPr>
        <p:spPr>
          <a:xfrm>
            <a:off x="4895113" y="2045413"/>
            <a:ext cx="2477196" cy="305378"/>
          </a:xfrm>
          <a:custGeom>
            <a:avLst/>
            <a:gdLst>
              <a:gd name="connsiteX0" fmla="*/ 2445487 w 2477196"/>
              <a:gd name="connsiteY0" fmla="*/ 240587 h 305378"/>
              <a:gd name="connsiteX1" fmla="*/ 1804137 w 2477196"/>
              <a:gd name="connsiteY1" fmla="*/ 259637 h 305378"/>
              <a:gd name="connsiteX2" fmla="*/ 1473937 w 2477196"/>
              <a:gd name="connsiteY2" fmla="*/ 119937 h 305378"/>
              <a:gd name="connsiteX3" fmla="*/ 813537 w 2477196"/>
              <a:gd name="connsiteY3" fmla="*/ 5637 h 305378"/>
              <a:gd name="connsiteX4" fmla="*/ 737 w 2477196"/>
              <a:gd name="connsiteY4" fmla="*/ 304087 h 305378"/>
              <a:gd name="connsiteX5" fmla="*/ 705587 w 2477196"/>
              <a:gd name="connsiteY5" fmla="*/ 119937 h 305378"/>
              <a:gd name="connsiteX6" fmla="*/ 2445487 w 2477196"/>
              <a:gd name="connsiteY6" fmla="*/ 240587 h 305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77196" h="305378">
                <a:moveTo>
                  <a:pt x="2445487" y="240587"/>
                </a:moveTo>
                <a:cubicBezTo>
                  <a:pt x="2628579" y="263870"/>
                  <a:pt x="1966062" y="279745"/>
                  <a:pt x="1804137" y="259637"/>
                </a:cubicBezTo>
                <a:cubicBezTo>
                  <a:pt x="1642212" y="239529"/>
                  <a:pt x="1639037" y="162270"/>
                  <a:pt x="1473937" y="119937"/>
                </a:cubicBezTo>
                <a:cubicBezTo>
                  <a:pt x="1308837" y="77604"/>
                  <a:pt x="1059070" y="-25055"/>
                  <a:pt x="813537" y="5637"/>
                </a:cubicBezTo>
                <a:cubicBezTo>
                  <a:pt x="568004" y="36329"/>
                  <a:pt x="18729" y="285037"/>
                  <a:pt x="737" y="304087"/>
                </a:cubicBezTo>
                <a:cubicBezTo>
                  <a:pt x="-17255" y="323137"/>
                  <a:pt x="296012" y="125229"/>
                  <a:pt x="705587" y="119937"/>
                </a:cubicBezTo>
                <a:cubicBezTo>
                  <a:pt x="1115162" y="114645"/>
                  <a:pt x="2262395" y="217304"/>
                  <a:pt x="2445487" y="240587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87F79C4A-D650-4464-B0BA-99D0CBB68308}"/>
              </a:ext>
            </a:extLst>
          </p:cNvPr>
          <p:cNvSpPr/>
          <p:nvPr/>
        </p:nvSpPr>
        <p:spPr>
          <a:xfrm>
            <a:off x="5439612" y="1856082"/>
            <a:ext cx="1734109" cy="412680"/>
          </a:xfrm>
          <a:custGeom>
            <a:avLst/>
            <a:gdLst>
              <a:gd name="connsiteX0" fmla="*/ 1704138 w 1734109"/>
              <a:gd name="connsiteY0" fmla="*/ 398168 h 412680"/>
              <a:gd name="connsiteX1" fmla="*/ 1659688 w 1734109"/>
              <a:gd name="connsiteY1" fmla="*/ 341018 h 412680"/>
              <a:gd name="connsiteX2" fmla="*/ 992938 w 1734109"/>
              <a:gd name="connsiteY2" fmla="*/ 23518 h 412680"/>
              <a:gd name="connsiteX3" fmla="*/ 8688 w 1734109"/>
              <a:gd name="connsiteY3" fmla="*/ 23518 h 412680"/>
              <a:gd name="connsiteX4" fmla="*/ 573838 w 1734109"/>
              <a:gd name="connsiteY4" fmla="*/ 36218 h 412680"/>
              <a:gd name="connsiteX5" fmla="*/ 1621588 w 1734109"/>
              <a:gd name="connsiteY5" fmla="*/ 379118 h 412680"/>
              <a:gd name="connsiteX6" fmla="*/ 1704138 w 1734109"/>
              <a:gd name="connsiteY6" fmla="*/ 398168 h 412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34109" h="412680">
                <a:moveTo>
                  <a:pt x="1704138" y="398168"/>
                </a:moveTo>
                <a:cubicBezTo>
                  <a:pt x="1710488" y="391818"/>
                  <a:pt x="1778221" y="403460"/>
                  <a:pt x="1659688" y="341018"/>
                </a:cubicBezTo>
                <a:cubicBezTo>
                  <a:pt x="1541155" y="278576"/>
                  <a:pt x="1268104" y="76435"/>
                  <a:pt x="992938" y="23518"/>
                </a:cubicBezTo>
                <a:cubicBezTo>
                  <a:pt x="717772" y="-29399"/>
                  <a:pt x="8688" y="23518"/>
                  <a:pt x="8688" y="23518"/>
                </a:cubicBezTo>
                <a:cubicBezTo>
                  <a:pt x="-61162" y="25635"/>
                  <a:pt x="305021" y="-23049"/>
                  <a:pt x="573838" y="36218"/>
                </a:cubicBezTo>
                <a:cubicBezTo>
                  <a:pt x="842655" y="95485"/>
                  <a:pt x="1426855" y="321968"/>
                  <a:pt x="1621588" y="379118"/>
                </a:cubicBezTo>
                <a:cubicBezTo>
                  <a:pt x="1816321" y="436268"/>
                  <a:pt x="1697788" y="404518"/>
                  <a:pt x="1704138" y="398168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7" name="フリーフォーム: 図形 2076">
            <a:extLst>
              <a:ext uri="{FF2B5EF4-FFF2-40B4-BE49-F238E27FC236}">
                <a16:creationId xmlns:a16="http://schemas.microsoft.com/office/drawing/2014/main" id="{6D7EC627-C4A1-4041-9D42-0DAD39E78186}"/>
              </a:ext>
            </a:extLst>
          </p:cNvPr>
          <p:cNvSpPr/>
          <p:nvPr/>
        </p:nvSpPr>
        <p:spPr>
          <a:xfrm>
            <a:off x="5244789" y="1631136"/>
            <a:ext cx="2272854" cy="716955"/>
          </a:xfrm>
          <a:custGeom>
            <a:avLst/>
            <a:gdLst>
              <a:gd name="connsiteX0" fmla="*/ 3486 w 2272854"/>
              <a:gd name="connsiteY0" fmla="*/ 150039 h 716955"/>
              <a:gd name="connsiteX1" fmla="*/ 908361 w 2272854"/>
              <a:gd name="connsiteY1" fmla="*/ 105589 h 716955"/>
              <a:gd name="connsiteX2" fmla="*/ 2184711 w 2272854"/>
              <a:gd name="connsiteY2" fmla="*/ 686614 h 716955"/>
              <a:gd name="connsiteX3" fmla="*/ 2140261 w 2272854"/>
              <a:gd name="connsiteY3" fmla="*/ 623114 h 716955"/>
              <a:gd name="connsiteX4" fmla="*/ 1962461 w 2272854"/>
              <a:gd name="connsiteY4" fmla="*/ 521514 h 716955"/>
              <a:gd name="connsiteX5" fmla="*/ 1133786 w 2272854"/>
              <a:gd name="connsiteY5" fmla="*/ 83364 h 716955"/>
              <a:gd name="connsiteX6" fmla="*/ 616261 w 2272854"/>
              <a:gd name="connsiteY6" fmla="*/ 3989 h 716955"/>
              <a:gd name="connsiteX7" fmla="*/ 3486 w 2272854"/>
              <a:gd name="connsiteY7" fmla="*/ 150039 h 716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72854" h="716955">
                <a:moveTo>
                  <a:pt x="3486" y="150039"/>
                </a:moveTo>
                <a:cubicBezTo>
                  <a:pt x="52169" y="166972"/>
                  <a:pt x="544824" y="16160"/>
                  <a:pt x="908361" y="105589"/>
                </a:cubicBezTo>
                <a:cubicBezTo>
                  <a:pt x="1271898" y="195018"/>
                  <a:pt x="1979394" y="600360"/>
                  <a:pt x="2184711" y="686614"/>
                </a:cubicBezTo>
                <a:cubicBezTo>
                  <a:pt x="2390028" y="772868"/>
                  <a:pt x="2177303" y="650631"/>
                  <a:pt x="2140261" y="623114"/>
                </a:cubicBezTo>
                <a:cubicBezTo>
                  <a:pt x="2103219" y="595597"/>
                  <a:pt x="1962461" y="521514"/>
                  <a:pt x="1962461" y="521514"/>
                </a:cubicBezTo>
                <a:cubicBezTo>
                  <a:pt x="1794715" y="431556"/>
                  <a:pt x="1358153" y="169618"/>
                  <a:pt x="1133786" y="83364"/>
                </a:cubicBezTo>
                <a:cubicBezTo>
                  <a:pt x="909419" y="-2890"/>
                  <a:pt x="803586" y="-6065"/>
                  <a:pt x="616261" y="3989"/>
                </a:cubicBezTo>
                <a:cubicBezTo>
                  <a:pt x="428936" y="14043"/>
                  <a:pt x="-45197" y="133106"/>
                  <a:pt x="3486" y="150039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9" name="フリーフォーム: 図形 2118">
            <a:extLst>
              <a:ext uri="{FF2B5EF4-FFF2-40B4-BE49-F238E27FC236}">
                <a16:creationId xmlns:a16="http://schemas.microsoft.com/office/drawing/2014/main" id="{D6232500-5EEC-43E7-9400-B285AD0FBF9D}"/>
              </a:ext>
            </a:extLst>
          </p:cNvPr>
          <p:cNvSpPr/>
          <p:nvPr/>
        </p:nvSpPr>
        <p:spPr>
          <a:xfrm>
            <a:off x="5766846" y="1457909"/>
            <a:ext cx="1325440" cy="592317"/>
          </a:xfrm>
          <a:custGeom>
            <a:avLst/>
            <a:gdLst>
              <a:gd name="connsiteX0" fmla="*/ 68804 w 1325440"/>
              <a:gd name="connsiteY0" fmla="*/ 139116 h 592317"/>
              <a:gd name="connsiteX1" fmla="*/ 122779 w 1325440"/>
              <a:gd name="connsiteY1" fmla="*/ 116891 h 592317"/>
              <a:gd name="connsiteX2" fmla="*/ 903829 w 1325440"/>
              <a:gd name="connsiteY2" fmla="*/ 21641 h 592317"/>
              <a:gd name="connsiteX3" fmla="*/ 1316579 w 1325440"/>
              <a:gd name="connsiteY3" fmla="*/ 580441 h 592317"/>
              <a:gd name="connsiteX4" fmla="*/ 1154654 w 1325440"/>
              <a:gd name="connsiteY4" fmla="*/ 389941 h 592317"/>
              <a:gd name="connsiteX5" fmla="*/ 783179 w 1325440"/>
              <a:gd name="connsiteY5" fmla="*/ 231191 h 592317"/>
              <a:gd name="connsiteX6" fmla="*/ 68804 w 1325440"/>
              <a:gd name="connsiteY6" fmla="*/ 139116 h 592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25440" h="592317">
                <a:moveTo>
                  <a:pt x="68804" y="139116"/>
                </a:moveTo>
                <a:cubicBezTo>
                  <a:pt x="-41262" y="120066"/>
                  <a:pt x="-16392" y="136470"/>
                  <a:pt x="122779" y="116891"/>
                </a:cubicBezTo>
                <a:cubicBezTo>
                  <a:pt x="261950" y="97312"/>
                  <a:pt x="704862" y="-55617"/>
                  <a:pt x="903829" y="21641"/>
                </a:cubicBezTo>
                <a:cubicBezTo>
                  <a:pt x="1102796" y="98899"/>
                  <a:pt x="1274775" y="519058"/>
                  <a:pt x="1316579" y="580441"/>
                </a:cubicBezTo>
                <a:cubicBezTo>
                  <a:pt x="1358383" y="641824"/>
                  <a:pt x="1243554" y="448149"/>
                  <a:pt x="1154654" y="389941"/>
                </a:cubicBezTo>
                <a:cubicBezTo>
                  <a:pt x="1065754" y="331733"/>
                  <a:pt x="971562" y="272995"/>
                  <a:pt x="783179" y="231191"/>
                </a:cubicBezTo>
                <a:cubicBezTo>
                  <a:pt x="594796" y="189387"/>
                  <a:pt x="178870" y="158166"/>
                  <a:pt x="68804" y="139116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8" name="フリーフォーム: 図形 2147">
            <a:extLst>
              <a:ext uri="{FF2B5EF4-FFF2-40B4-BE49-F238E27FC236}">
                <a16:creationId xmlns:a16="http://schemas.microsoft.com/office/drawing/2014/main" id="{68C8AFC6-7001-4EF8-85DD-C84A41E723D9}"/>
              </a:ext>
            </a:extLst>
          </p:cNvPr>
          <p:cNvSpPr/>
          <p:nvPr/>
        </p:nvSpPr>
        <p:spPr>
          <a:xfrm>
            <a:off x="5529012" y="1219854"/>
            <a:ext cx="1405513" cy="402720"/>
          </a:xfrm>
          <a:custGeom>
            <a:avLst/>
            <a:gdLst>
              <a:gd name="connsiteX0" fmla="*/ 1405188 w 1405513"/>
              <a:gd name="connsiteY0" fmla="*/ 243821 h 402720"/>
              <a:gd name="connsiteX1" fmla="*/ 941638 w 1405513"/>
              <a:gd name="connsiteY1" fmla="*/ 50146 h 402720"/>
              <a:gd name="connsiteX2" fmla="*/ 547938 w 1405513"/>
              <a:gd name="connsiteY2" fmla="*/ 27921 h 402720"/>
              <a:gd name="connsiteX3" fmla="*/ 11363 w 1405513"/>
              <a:gd name="connsiteY3" fmla="*/ 396221 h 402720"/>
              <a:gd name="connsiteX4" fmla="*/ 236788 w 1405513"/>
              <a:gd name="connsiteY4" fmla="*/ 256521 h 402720"/>
              <a:gd name="connsiteX5" fmla="*/ 868613 w 1405513"/>
              <a:gd name="connsiteY5" fmla="*/ 170796 h 402720"/>
              <a:gd name="connsiteX6" fmla="*/ 1405188 w 1405513"/>
              <a:gd name="connsiteY6" fmla="*/ 243821 h 402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05513" h="402720">
                <a:moveTo>
                  <a:pt x="1405188" y="243821"/>
                </a:moveTo>
                <a:cubicBezTo>
                  <a:pt x="1417359" y="223713"/>
                  <a:pt x="1084513" y="86129"/>
                  <a:pt x="941638" y="50146"/>
                </a:cubicBezTo>
                <a:cubicBezTo>
                  <a:pt x="798763" y="14163"/>
                  <a:pt x="702984" y="-29758"/>
                  <a:pt x="547938" y="27921"/>
                </a:cubicBezTo>
                <a:cubicBezTo>
                  <a:pt x="392892" y="85600"/>
                  <a:pt x="63221" y="358121"/>
                  <a:pt x="11363" y="396221"/>
                </a:cubicBezTo>
                <a:cubicBezTo>
                  <a:pt x="-40495" y="434321"/>
                  <a:pt x="93913" y="294092"/>
                  <a:pt x="236788" y="256521"/>
                </a:cubicBezTo>
                <a:cubicBezTo>
                  <a:pt x="379663" y="218950"/>
                  <a:pt x="668588" y="169738"/>
                  <a:pt x="868613" y="170796"/>
                </a:cubicBezTo>
                <a:cubicBezTo>
                  <a:pt x="1068638" y="171854"/>
                  <a:pt x="1393017" y="263929"/>
                  <a:pt x="1405188" y="243821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9" name="フリーフォーム: 図形 2148">
            <a:extLst>
              <a:ext uri="{FF2B5EF4-FFF2-40B4-BE49-F238E27FC236}">
                <a16:creationId xmlns:a16="http://schemas.microsoft.com/office/drawing/2014/main" id="{08971F3E-3195-41F3-A3CD-3F64C299567F}"/>
              </a:ext>
            </a:extLst>
          </p:cNvPr>
          <p:cNvSpPr/>
          <p:nvPr/>
        </p:nvSpPr>
        <p:spPr>
          <a:xfrm>
            <a:off x="5172075" y="2219325"/>
            <a:ext cx="1677976" cy="238228"/>
          </a:xfrm>
          <a:custGeom>
            <a:avLst/>
            <a:gdLst>
              <a:gd name="connsiteX0" fmla="*/ 0 w 1677976"/>
              <a:gd name="connsiteY0" fmla="*/ 0 h 238228"/>
              <a:gd name="connsiteX1" fmla="*/ 908050 w 1677976"/>
              <a:gd name="connsiteY1" fmla="*/ 57150 h 238228"/>
              <a:gd name="connsiteX2" fmla="*/ 1663700 w 1677976"/>
              <a:gd name="connsiteY2" fmla="*/ 171450 h 238228"/>
              <a:gd name="connsiteX3" fmla="*/ 1358900 w 1677976"/>
              <a:gd name="connsiteY3" fmla="*/ 180975 h 238228"/>
              <a:gd name="connsiteX4" fmla="*/ 819150 w 1677976"/>
              <a:gd name="connsiteY4" fmla="*/ 238125 h 238228"/>
              <a:gd name="connsiteX5" fmla="*/ 587375 w 1677976"/>
              <a:gd name="connsiteY5" fmla="*/ 165100 h 238228"/>
              <a:gd name="connsiteX6" fmla="*/ 0 w 1677976"/>
              <a:gd name="connsiteY6" fmla="*/ 0 h 238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77976" h="238228">
                <a:moveTo>
                  <a:pt x="0" y="0"/>
                </a:moveTo>
                <a:cubicBezTo>
                  <a:pt x="315383" y="14287"/>
                  <a:pt x="630767" y="28575"/>
                  <a:pt x="908050" y="57150"/>
                </a:cubicBezTo>
                <a:cubicBezTo>
                  <a:pt x="1185333" y="85725"/>
                  <a:pt x="1588558" y="150813"/>
                  <a:pt x="1663700" y="171450"/>
                </a:cubicBezTo>
                <a:cubicBezTo>
                  <a:pt x="1738842" y="192088"/>
                  <a:pt x="1499658" y="169863"/>
                  <a:pt x="1358900" y="180975"/>
                </a:cubicBezTo>
                <a:cubicBezTo>
                  <a:pt x="1218142" y="192087"/>
                  <a:pt x="947737" y="240771"/>
                  <a:pt x="819150" y="238125"/>
                </a:cubicBezTo>
                <a:cubicBezTo>
                  <a:pt x="690563" y="235479"/>
                  <a:pt x="587375" y="165100"/>
                  <a:pt x="587375" y="165100"/>
                </a:cubicBezTo>
                <a:lnTo>
                  <a:pt x="0" y="0"/>
                </a:ln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0" name="フリーフォーム: 図形 2149">
            <a:extLst>
              <a:ext uri="{FF2B5EF4-FFF2-40B4-BE49-F238E27FC236}">
                <a16:creationId xmlns:a16="http://schemas.microsoft.com/office/drawing/2014/main" id="{2AC4C4CE-E4C5-440A-A4D4-81CB65A8A1BF}"/>
              </a:ext>
            </a:extLst>
          </p:cNvPr>
          <p:cNvSpPr/>
          <p:nvPr/>
        </p:nvSpPr>
        <p:spPr>
          <a:xfrm>
            <a:off x="4771376" y="2327359"/>
            <a:ext cx="1128170" cy="484429"/>
          </a:xfrm>
          <a:custGeom>
            <a:avLst/>
            <a:gdLst>
              <a:gd name="connsiteX0" fmla="*/ 1089674 w 1128170"/>
              <a:gd name="connsiteY0" fmla="*/ 253916 h 484429"/>
              <a:gd name="connsiteX1" fmla="*/ 1029349 w 1128170"/>
              <a:gd name="connsiteY1" fmla="*/ 184066 h 484429"/>
              <a:gd name="connsiteX2" fmla="*/ 651524 w 1128170"/>
              <a:gd name="connsiteY2" fmla="*/ 6266 h 484429"/>
              <a:gd name="connsiteX3" fmla="*/ 314974 w 1128170"/>
              <a:gd name="connsiteY3" fmla="*/ 82466 h 484429"/>
              <a:gd name="connsiteX4" fmla="*/ 6999 w 1128170"/>
              <a:gd name="connsiteY4" fmla="*/ 476166 h 484429"/>
              <a:gd name="connsiteX5" fmla="*/ 133999 w 1128170"/>
              <a:gd name="connsiteY5" fmla="*/ 333291 h 484429"/>
              <a:gd name="connsiteX6" fmla="*/ 518174 w 1128170"/>
              <a:gd name="connsiteY6" fmla="*/ 133266 h 484429"/>
              <a:gd name="connsiteX7" fmla="*/ 1089674 w 1128170"/>
              <a:gd name="connsiteY7" fmla="*/ 253916 h 484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28170" h="484429">
                <a:moveTo>
                  <a:pt x="1089674" y="253916"/>
                </a:moveTo>
                <a:cubicBezTo>
                  <a:pt x="1174870" y="262383"/>
                  <a:pt x="1102374" y="225341"/>
                  <a:pt x="1029349" y="184066"/>
                </a:cubicBezTo>
                <a:cubicBezTo>
                  <a:pt x="956324" y="142791"/>
                  <a:pt x="770586" y="23199"/>
                  <a:pt x="651524" y="6266"/>
                </a:cubicBezTo>
                <a:cubicBezTo>
                  <a:pt x="532462" y="-10667"/>
                  <a:pt x="422395" y="4149"/>
                  <a:pt x="314974" y="82466"/>
                </a:cubicBezTo>
                <a:cubicBezTo>
                  <a:pt x="207553" y="160783"/>
                  <a:pt x="37161" y="434362"/>
                  <a:pt x="6999" y="476166"/>
                </a:cubicBezTo>
                <a:cubicBezTo>
                  <a:pt x="-23164" y="517970"/>
                  <a:pt x="48803" y="390441"/>
                  <a:pt x="133999" y="333291"/>
                </a:cubicBezTo>
                <a:cubicBezTo>
                  <a:pt x="219195" y="276141"/>
                  <a:pt x="359424" y="145437"/>
                  <a:pt x="518174" y="133266"/>
                </a:cubicBezTo>
                <a:cubicBezTo>
                  <a:pt x="676924" y="121095"/>
                  <a:pt x="1004478" y="245449"/>
                  <a:pt x="1089674" y="253916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2" name="フリーフォーム: 図形 2161">
            <a:extLst>
              <a:ext uri="{FF2B5EF4-FFF2-40B4-BE49-F238E27FC236}">
                <a16:creationId xmlns:a16="http://schemas.microsoft.com/office/drawing/2014/main" id="{E2E15D43-0E95-4BE1-8230-92D6A87B75C2}"/>
              </a:ext>
            </a:extLst>
          </p:cNvPr>
          <p:cNvSpPr/>
          <p:nvPr/>
        </p:nvSpPr>
        <p:spPr>
          <a:xfrm>
            <a:off x="4049105" y="2125517"/>
            <a:ext cx="1164436" cy="1619572"/>
          </a:xfrm>
          <a:custGeom>
            <a:avLst/>
            <a:gdLst>
              <a:gd name="connsiteX0" fmla="*/ 1162975 w 1164436"/>
              <a:gd name="connsiteY0" fmla="*/ 3003 h 1619572"/>
              <a:gd name="connsiteX1" fmla="*/ 350175 w 1164436"/>
              <a:gd name="connsiteY1" fmla="*/ 546563 h 1619572"/>
              <a:gd name="connsiteX2" fmla="*/ 9815 w 1164436"/>
              <a:gd name="connsiteY2" fmla="*/ 1587963 h 1619572"/>
              <a:gd name="connsiteX3" fmla="*/ 131735 w 1164436"/>
              <a:gd name="connsiteY3" fmla="*/ 1298403 h 1619572"/>
              <a:gd name="connsiteX4" fmla="*/ 538135 w 1164436"/>
              <a:gd name="connsiteY4" fmla="*/ 770083 h 1619572"/>
              <a:gd name="connsiteX5" fmla="*/ 1162975 w 1164436"/>
              <a:gd name="connsiteY5" fmla="*/ 3003 h 1619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4436" h="1619572">
                <a:moveTo>
                  <a:pt x="1162975" y="3003"/>
                </a:moveTo>
                <a:cubicBezTo>
                  <a:pt x="1131648" y="-34250"/>
                  <a:pt x="542368" y="282403"/>
                  <a:pt x="350175" y="546563"/>
                </a:cubicBezTo>
                <a:cubicBezTo>
                  <a:pt x="157982" y="810723"/>
                  <a:pt x="46222" y="1462656"/>
                  <a:pt x="9815" y="1587963"/>
                </a:cubicBezTo>
                <a:cubicBezTo>
                  <a:pt x="-26592" y="1713270"/>
                  <a:pt x="43682" y="1434716"/>
                  <a:pt x="131735" y="1298403"/>
                </a:cubicBezTo>
                <a:cubicBezTo>
                  <a:pt x="219788" y="1162090"/>
                  <a:pt x="362875" y="982596"/>
                  <a:pt x="538135" y="770083"/>
                </a:cubicBezTo>
                <a:cubicBezTo>
                  <a:pt x="713395" y="557570"/>
                  <a:pt x="1194302" y="40256"/>
                  <a:pt x="1162975" y="3003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6" name="フリーフォーム: 図形 2185">
            <a:extLst>
              <a:ext uri="{FF2B5EF4-FFF2-40B4-BE49-F238E27FC236}">
                <a16:creationId xmlns:a16="http://schemas.microsoft.com/office/drawing/2014/main" id="{93F3F37C-B392-4A05-AE30-3CC453736F8D}"/>
              </a:ext>
            </a:extLst>
          </p:cNvPr>
          <p:cNvSpPr/>
          <p:nvPr/>
        </p:nvSpPr>
        <p:spPr>
          <a:xfrm>
            <a:off x="4383859" y="2456952"/>
            <a:ext cx="681009" cy="2191991"/>
          </a:xfrm>
          <a:custGeom>
            <a:avLst/>
            <a:gdLst>
              <a:gd name="connsiteX0" fmla="*/ 680901 w 681009"/>
              <a:gd name="connsiteY0" fmla="*/ 1768 h 2191991"/>
              <a:gd name="connsiteX1" fmla="*/ 264341 w 681009"/>
              <a:gd name="connsiteY1" fmla="*/ 535168 h 2191991"/>
              <a:gd name="connsiteX2" fmla="*/ 15421 w 681009"/>
              <a:gd name="connsiteY2" fmla="*/ 2099808 h 2191991"/>
              <a:gd name="connsiteX3" fmla="*/ 56061 w 681009"/>
              <a:gd name="connsiteY3" fmla="*/ 1937248 h 2191991"/>
              <a:gd name="connsiteX4" fmla="*/ 5261 w 681009"/>
              <a:gd name="connsiteY4" fmla="*/ 1337808 h 2191991"/>
              <a:gd name="connsiteX5" fmla="*/ 5261 w 681009"/>
              <a:gd name="connsiteY5" fmla="*/ 961888 h 2191991"/>
              <a:gd name="connsiteX6" fmla="*/ 20501 w 681009"/>
              <a:gd name="connsiteY6" fmla="*/ 773928 h 2191991"/>
              <a:gd name="connsiteX7" fmla="*/ 223701 w 681009"/>
              <a:gd name="connsiteY7" fmla="*/ 377688 h 2191991"/>
              <a:gd name="connsiteX8" fmla="*/ 680901 w 681009"/>
              <a:gd name="connsiteY8" fmla="*/ 1768 h 2191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1009" h="2191991">
                <a:moveTo>
                  <a:pt x="680901" y="1768"/>
                </a:moveTo>
                <a:cubicBezTo>
                  <a:pt x="687674" y="28015"/>
                  <a:pt x="375254" y="185495"/>
                  <a:pt x="264341" y="535168"/>
                </a:cubicBezTo>
                <a:cubicBezTo>
                  <a:pt x="153428" y="884841"/>
                  <a:pt x="50134" y="1866128"/>
                  <a:pt x="15421" y="2099808"/>
                </a:cubicBezTo>
                <a:cubicBezTo>
                  <a:pt x="-19292" y="2333488"/>
                  <a:pt x="57754" y="2064248"/>
                  <a:pt x="56061" y="1937248"/>
                </a:cubicBezTo>
                <a:cubicBezTo>
                  <a:pt x="54368" y="1810248"/>
                  <a:pt x="13728" y="1500368"/>
                  <a:pt x="5261" y="1337808"/>
                </a:cubicBezTo>
                <a:cubicBezTo>
                  <a:pt x="-3206" y="1175248"/>
                  <a:pt x="2721" y="1055868"/>
                  <a:pt x="5261" y="961888"/>
                </a:cubicBezTo>
                <a:cubicBezTo>
                  <a:pt x="7801" y="867908"/>
                  <a:pt x="-15906" y="871294"/>
                  <a:pt x="20501" y="773928"/>
                </a:cubicBezTo>
                <a:cubicBezTo>
                  <a:pt x="56908" y="676562"/>
                  <a:pt x="114481" y="507228"/>
                  <a:pt x="223701" y="377688"/>
                </a:cubicBezTo>
                <a:cubicBezTo>
                  <a:pt x="332921" y="248148"/>
                  <a:pt x="674128" y="-24479"/>
                  <a:pt x="680901" y="1768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8" name="フリーフォーム: 図形 2187">
            <a:extLst>
              <a:ext uri="{FF2B5EF4-FFF2-40B4-BE49-F238E27FC236}">
                <a16:creationId xmlns:a16="http://schemas.microsoft.com/office/drawing/2014/main" id="{38CC56C4-FF9F-4090-B544-FC5B48862CBE}"/>
              </a:ext>
            </a:extLst>
          </p:cNvPr>
          <p:cNvSpPr/>
          <p:nvPr/>
        </p:nvSpPr>
        <p:spPr>
          <a:xfrm>
            <a:off x="4469750" y="2712686"/>
            <a:ext cx="519162" cy="1294261"/>
          </a:xfrm>
          <a:custGeom>
            <a:avLst/>
            <a:gdLst>
              <a:gd name="connsiteX0" fmla="*/ 447690 w 519162"/>
              <a:gd name="connsiteY0" fmla="*/ 127034 h 1294261"/>
              <a:gd name="connsiteX1" fmla="*/ 259730 w 519162"/>
              <a:gd name="connsiteY1" fmla="*/ 838234 h 1294261"/>
              <a:gd name="connsiteX2" fmla="*/ 61610 w 519162"/>
              <a:gd name="connsiteY2" fmla="*/ 1178594 h 1294261"/>
              <a:gd name="connsiteX3" fmla="*/ 5730 w 519162"/>
              <a:gd name="connsiteY3" fmla="*/ 1275114 h 1294261"/>
              <a:gd name="connsiteX4" fmla="*/ 178450 w 519162"/>
              <a:gd name="connsiteY4" fmla="*/ 838234 h 1294261"/>
              <a:gd name="connsiteX5" fmla="*/ 158130 w 519162"/>
              <a:gd name="connsiteY5" fmla="*/ 386114 h 1294261"/>
              <a:gd name="connsiteX6" fmla="*/ 518810 w 519162"/>
              <a:gd name="connsiteY6" fmla="*/ 34 h 1294261"/>
              <a:gd name="connsiteX7" fmla="*/ 229250 w 519162"/>
              <a:gd name="connsiteY7" fmla="*/ 406434 h 1294261"/>
              <a:gd name="connsiteX8" fmla="*/ 447690 w 519162"/>
              <a:gd name="connsiteY8" fmla="*/ 127034 h 1294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9162" h="1294261">
                <a:moveTo>
                  <a:pt x="447690" y="127034"/>
                </a:moveTo>
                <a:cubicBezTo>
                  <a:pt x="452770" y="199001"/>
                  <a:pt x="324077" y="662974"/>
                  <a:pt x="259730" y="838234"/>
                </a:cubicBezTo>
                <a:cubicBezTo>
                  <a:pt x="195383" y="1013494"/>
                  <a:pt x="61610" y="1178594"/>
                  <a:pt x="61610" y="1178594"/>
                </a:cubicBezTo>
                <a:cubicBezTo>
                  <a:pt x="19277" y="1251407"/>
                  <a:pt x="-13743" y="1331841"/>
                  <a:pt x="5730" y="1275114"/>
                </a:cubicBezTo>
                <a:cubicBezTo>
                  <a:pt x="25203" y="1218387"/>
                  <a:pt x="153050" y="986401"/>
                  <a:pt x="178450" y="838234"/>
                </a:cubicBezTo>
                <a:cubicBezTo>
                  <a:pt x="203850" y="690067"/>
                  <a:pt x="101403" y="525814"/>
                  <a:pt x="158130" y="386114"/>
                </a:cubicBezTo>
                <a:cubicBezTo>
                  <a:pt x="214857" y="246414"/>
                  <a:pt x="506957" y="-3353"/>
                  <a:pt x="518810" y="34"/>
                </a:cubicBezTo>
                <a:cubicBezTo>
                  <a:pt x="530663" y="3421"/>
                  <a:pt x="239410" y="381881"/>
                  <a:pt x="229250" y="406434"/>
                </a:cubicBezTo>
                <a:cubicBezTo>
                  <a:pt x="219090" y="430987"/>
                  <a:pt x="442610" y="55067"/>
                  <a:pt x="447690" y="127034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9" name="フリーフォーム: 図形 2188">
            <a:extLst>
              <a:ext uri="{FF2B5EF4-FFF2-40B4-BE49-F238E27FC236}">
                <a16:creationId xmlns:a16="http://schemas.microsoft.com/office/drawing/2014/main" id="{AD3A0CAD-3DF2-4EF5-B8BB-6C40EC69AFB6}"/>
              </a:ext>
            </a:extLst>
          </p:cNvPr>
          <p:cNvSpPr/>
          <p:nvPr/>
        </p:nvSpPr>
        <p:spPr>
          <a:xfrm>
            <a:off x="5928249" y="2291008"/>
            <a:ext cx="1317612" cy="757591"/>
          </a:xfrm>
          <a:custGeom>
            <a:avLst/>
            <a:gdLst>
              <a:gd name="connsiteX0" fmla="*/ 1295511 w 1317612"/>
              <a:gd name="connsiteY0" fmla="*/ 72 h 757591"/>
              <a:gd name="connsiteX1" fmla="*/ 944991 w 1317612"/>
              <a:gd name="connsiteY1" fmla="*/ 365832 h 757591"/>
              <a:gd name="connsiteX2" fmla="*/ 111 w 1317612"/>
              <a:gd name="connsiteY2" fmla="*/ 756992 h 757591"/>
              <a:gd name="connsiteX3" fmla="*/ 884031 w 1317612"/>
              <a:gd name="connsiteY3" fmla="*/ 452192 h 757591"/>
              <a:gd name="connsiteX4" fmla="*/ 1239631 w 1317612"/>
              <a:gd name="connsiteY4" fmla="*/ 335352 h 757591"/>
              <a:gd name="connsiteX5" fmla="*/ 1295511 w 1317612"/>
              <a:gd name="connsiteY5" fmla="*/ 72 h 757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17612" h="757591">
                <a:moveTo>
                  <a:pt x="1295511" y="72"/>
                </a:moveTo>
                <a:cubicBezTo>
                  <a:pt x="1246404" y="5152"/>
                  <a:pt x="1160891" y="239679"/>
                  <a:pt x="944991" y="365832"/>
                </a:cubicBezTo>
                <a:cubicBezTo>
                  <a:pt x="729091" y="491985"/>
                  <a:pt x="10271" y="742599"/>
                  <a:pt x="111" y="756992"/>
                </a:cubicBezTo>
                <a:cubicBezTo>
                  <a:pt x="-10049" y="771385"/>
                  <a:pt x="677444" y="522465"/>
                  <a:pt x="884031" y="452192"/>
                </a:cubicBezTo>
                <a:cubicBezTo>
                  <a:pt x="1090618" y="381919"/>
                  <a:pt x="1173591" y="411552"/>
                  <a:pt x="1239631" y="335352"/>
                </a:cubicBezTo>
                <a:cubicBezTo>
                  <a:pt x="1305671" y="259152"/>
                  <a:pt x="1344618" y="-5008"/>
                  <a:pt x="1295511" y="72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0" name="フリーフォーム: 図形 2189">
            <a:extLst>
              <a:ext uri="{FF2B5EF4-FFF2-40B4-BE49-F238E27FC236}">
                <a16:creationId xmlns:a16="http://schemas.microsoft.com/office/drawing/2014/main" id="{9E52A2B8-1624-41DC-8680-44D60B2B2063}"/>
              </a:ext>
            </a:extLst>
          </p:cNvPr>
          <p:cNvSpPr/>
          <p:nvPr/>
        </p:nvSpPr>
        <p:spPr>
          <a:xfrm>
            <a:off x="5660948" y="2308557"/>
            <a:ext cx="1510384" cy="353153"/>
          </a:xfrm>
          <a:custGeom>
            <a:avLst/>
            <a:gdLst>
              <a:gd name="connsiteX0" fmla="*/ 1486612 w 1510384"/>
              <a:gd name="connsiteY0" fmla="*/ 18083 h 353153"/>
              <a:gd name="connsiteX1" fmla="*/ 1420572 w 1510384"/>
              <a:gd name="connsiteY1" fmla="*/ 38403 h 353153"/>
              <a:gd name="connsiteX2" fmla="*/ 1004012 w 1510384"/>
              <a:gd name="connsiteY2" fmla="*/ 200963 h 353153"/>
              <a:gd name="connsiteX3" fmla="*/ 13412 w 1510384"/>
              <a:gd name="connsiteY3" fmla="*/ 348283 h 353153"/>
              <a:gd name="connsiteX4" fmla="*/ 475692 w 1510384"/>
              <a:gd name="connsiteY4" fmla="*/ 312723 h 353153"/>
              <a:gd name="connsiteX5" fmla="*/ 1110692 w 1510384"/>
              <a:gd name="connsiteY5" fmla="*/ 261923 h 353153"/>
              <a:gd name="connsiteX6" fmla="*/ 1486612 w 1510384"/>
              <a:gd name="connsiteY6" fmla="*/ 18083 h 353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10384" h="353153">
                <a:moveTo>
                  <a:pt x="1486612" y="18083"/>
                </a:moveTo>
                <a:cubicBezTo>
                  <a:pt x="1538259" y="-19170"/>
                  <a:pt x="1501005" y="7923"/>
                  <a:pt x="1420572" y="38403"/>
                </a:cubicBezTo>
                <a:cubicBezTo>
                  <a:pt x="1340139" y="68883"/>
                  <a:pt x="1238539" y="149316"/>
                  <a:pt x="1004012" y="200963"/>
                </a:cubicBezTo>
                <a:cubicBezTo>
                  <a:pt x="769485" y="252610"/>
                  <a:pt x="101465" y="329656"/>
                  <a:pt x="13412" y="348283"/>
                </a:cubicBezTo>
                <a:cubicBezTo>
                  <a:pt x="-74641" y="366910"/>
                  <a:pt x="292812" y="327116"/>
                  <a:pt x="475692" y="312723"/>
                </a:cubicBezTo>
                <a:cubicBezTo>
                  <a:pt x="658572" y="298330"/>
                  <a:pt x="937972" y="311876"/>
                  <a:pt x="1110692" y="261923"/>
                </a:cubicBezTo>
                <a:cubicBezTo>
                  <a:pt x="1283412" y="211970"/>
                  <a:pt x="1434965" y="55336"/>
                  <a:pt x="1486612" y="18083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1" name="フリーフォーム: 図形 2190">
            <a:extLst>
              <a:ext uri="{FF2B5EF4-FFF2-40B4-BE49-F238E27FC236}">
                <a16:creationId xmlns:a16="http://schemas.microsoft.com/office/drawing/2014/main" id="{B27551EF-6EF8-4535-ADE0-C7F0A65DB7DB}"/>
              </a:ext>
            </a:extLst>
          </p:cNvPr>
          <p:cNvSpPr/>
          <p:nvPr/>
        </p:nvSpPr>
        <p:spPr>
          <a:xfrm>
            <a:off x="6768425" y="1150552"/>
            <a:ext cx="1610440" cy="822322"/>
          </a:xfrm>
          <a:custGeom>
            <a:avLst/>
            <a:gdLst>
              <a:gd name="connsiteX0" fmla="*/ 43855 w 1610440"/>
              <a:gd name="connsiteY0" fmla="*/ 297248 h 822322"/>
              <a:gd name="connsiteX1" fmla="*/ 419775 w 1610440"/>
              <a:gd name="connsiteY1" fmla="*/ 12768 h 822322"/>
              <a:gd name="connsiteX2" fmla="*/ 1552615 w 1610440"/>
              <a:gd name="connsiteY2" fmla="*/ 779848 h 822322"/>
              <a:gd name="connsiteX3" fmla="*/ 1456095 w 1610440"/>
              <a:gd name="connsiteY3" fmla="*/ 729048 h 822322"/>
              <a:gd name="connsiteX4" fmla="*/ 805855 w 1610440"/>
              <a:gd name="connsiteY4" fmla="*/ 424248 h 822322"/>
              <a:gd name="connsiteX5" fmla="*/ 94655 w 1610440"/>
              <a:gd name="connsiteY5" fmla="*/ 256608 h 822322"/>
              <a:gd name="connsiteX6" fmla="*/ 43855 w 1610440"/>
              <a:gd name="connsiteY6" fmla="*/ 297248 h 822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10440" h="822322">
                <a:moveTo>
                  <a:pt x="43855" y="297248"/>
                </a:moveTo>
                <a:cubicBezTo>
                  <a:pt x="98042" y="256608"/>
                  <a:pt x="168315" y="-67665"/>
                  <a:pt x="419775" y="12768"/>
                </a:cubicBezTo>
                <a:cubicBezTo>
                  <a:pt x="671235" y="93201"/>
                  <a:pt x="1379895" y="660468"/>
                  <a:pt x="1552615" y="779848"/>
                </a:cubicBezTo>
                <a:cubicBezTo>
                  <a:pt x="1725335" y="899228"/>
                  <a:pt x="1456095" y="729048"/>
                  <a:pt x="1456095" y="729048"/>
                </a:cubicBezTo>
                <a:cubicBezTo>
                  <a:pt x="1331635" y="669781"/>
                  <a:pt x="1032762" y="502988"/>
                  <a:pt x="805855" y="424248"/>
                </a:cubicBezTo>
                <a:cubicBezTo>
                  <a:pt x="578948" y="345508"/>
                  <a:pt x="224195" y="281161"/>
                  <a:pt x="94655" y="256608"/>
                </a:cubicBezTo>
                <a:cubicBezTo>
                  <a:pt x="-34885" y="232055"/>
                  <a:pt x="-10332" y="337888"/>
                  <a:pt x="43855" y="297248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2" name="フリーフォーム: 図形 2191">
            <a:extLst>
              <a:ext uri="{FF2B5EF4-FFF2-40B4-BE49-F238E27FC236}">
                <a16:creationId xmlns:a16="http://schemas.microsoft.com/office/drawing/2014/main" id="{8EFD8DEB-6B2B-4EDC-A537-4856871E3202}"/>
              </a:ext>
            </a:extLst>
          </p:cNvPr>
          <p:cNvSpPr/>
          <p:nvPr/>
        </p:nvSpPr>
        <p:spPr>
          <a:xfrm>
            <a:off x="6861702" y="1532562"/>
            <a:ext cx="1559488" cy="544888"/>
          </a:xfrm>
          <a:custGeom>
            <a:avLst/>
            <a:gdLst>
              <a:gd name="connsiteX0" fmla="*/ 169018 w 1559488"/>
              <a:gd name="connsiteY0" fmla="*/ 529918 h 544888"/>
              <a:gd name="connsiteX1" fmla="*/ 6458 w 1559488"/>
              <a:gd name="connsiteY1" fmla="*/ 57478 h 544888"/>
              <a:gd name="connsiteX2" fmla="*/ 423018 w 1559488"/>
              <a:gd name="connsiteY2" fmla="*/ 57478 h 544888"/>
              <a:gd name="connsiteX3" fmla="*/ 1550778 w 1559488"/>
              <a:gd name="connsiteY3" fmla="*/ 504518 h 544888"/>
              <a:gd name="connsiteX4" fmla="*/ 915778 w 1559488"/>
              <a:gd name="connsiteY4" fmla="*/ 260678 h 544888"/>
              <a:gd name="connsiteX5" fmla="*/ 372218 w 1559488"/>
              <a:gd name="connsiteY5" fmla="*/ 250518 h 544888"/>
              <a:gd name="connsiteX6" fmla="*/ 163938 w 1559488"/>
              <a:gd name="connsiteY6" fmla="*/ 413078 h 544888"/>
              <a:gd name="connsiteX7" fmla="*/ 169018 w 1559488"/>
              <a:gd name="connsiteY7" fmla="*/ 529918 h 544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59488" h="544888">
                <a:moveTo>
                  <a:pt x="169018" y="529918"/>
                </a:moveTo>
                <a:cubicBezTo>
                  <a:pt x="142771" y="470651"/>
                  <a:pt x="-35875" y="136218"/>
                  <a:pt x="6458" y="57478"/>
                </a:cubicBezTo>
                <a:cubicBezTo>
                  <a:pt x="48791" y="-21262"/>
                  <a:pt x="165631" y="-17029"/>
                  <a:pt x="423018" y="57478"/>
                </a:cubicBezTo>
                <a:cubicBezTo>
                  <a:pt x="680405" y="131985"/>
                  <a:pt x="1468651" y="470651"/>
                  <a:pt x="1550778" y="504518"/>
                </a:cubicBezTo>
                <a:cubicBezTo>
                  <a:pt x="1632905" y="538385"/>
                  <a:pt x="1112205" y="303011"/>
                  <a:pt x="915778" y="260678"/>
                </a:cubicBezTo>
                <a:cubicBezTo>
                  <a:pt x="719351" y="218345"/>
                  <a:pt x="497525" y="225118"/>
                  <a:pt x="372218" y="250518"/>
                </a:cubicBezTo>
                <a:cubicBezTo>
                  <a:pt x="246911" y="275918"/>
                  <a:pt x="195265" y="369898"/>
                  <a:pt x="163938" y="413078"/>
                </a:cubicBezTo>
                <a:cubicBezTo>
                  <a:pt x="132611" y="456258"/>
                  <a:pt x="195265" y="589185"/>
                  <a:pt x="169018" y="529918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3" name="フリーフォーム: 図形 2192">
            <a:extLst>
              <a:ext uri="{FF2B5EF4-FFF2-40B4-BE49-F238E27FC236}">
                <a16:creationId xmlns:a16="http://schemas.microsoft.com/office/drawing/2014/main" id="{6EB9CD1B-D52B-4F2F-91D5-D2863985C513}"/>
              </a:ext>
            </a:extLst>
          </p:cNvPr>
          <p:cNvSpPr/>
          <p:nvPr/>
        </p:nvSpPr>
        <p:spPr>
          <a:xfrm>
            <a:off x="7108716" y="1897492"/>
            <a:ext cx="1685777" cy="926966"/>
          </a:xfrm>
          <a:custGeom>
            <a:avLst/>
            <a:gdLst>
              <a:gd name="connsiteX0" fmla="*/ 379204 w 1685777"/>
              <a:gd name="connsiteY0" fmla="*/ 378348 h 926966"/>
              <a:gd name="connsiteX1" fmla="*/ 8364 w 1685777"/>
              <a:gd name="connsiteY1" fmla="*/ 17668 h 926966"/>
              <a:gd name="connsiteX2" fmla="*/ 805924 w 1685777"/>
              <a:gd name="connsiteY2" fmla="*/ 139588 h 926966"/>
              <a:gd name="connsiteX3" fmla="*/ 1567924 w 1685777"/>
              <a:gd name="connsiteY3" fmla="*/ 855868 h 926966"/>
              <a:gd name="connsiteX4" fmla="*/ 1664444 w 1685777"/>
              <a:gd name="connsiteY4" fmla="*/ 866028 h 926966"/>
              <a:gd name="connsiteX5" fmla="*/ 1374884 w 1685777"/>
              <a:gd name="connsiteY5" fmla="*/ 545988 h 926966"/>
              <a:gd name="connsiteX6" fmla="*/ 231884 w 1685777"/>
              <a:gd name="connsiteY6" fmla="*/ 48148 h 926966"/>
              <a:gd name="connsiteX7" fmla="*/ 379204 w 1685777"/>
              <a:gd name="connsiteY7" fmla="*/ 378348 h 926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85777" h="926966">
                <a:moveTo>
                  <a:pt x="379204" y="378348"/>
                </a:moveTo>
                <a:cubicBezTo>
                  <a:pt x="341951" y="373268"/>
                  <a:pt x="-62756" y="57461"/>
                  <a:pt x="8364" y="17668"/>
                </a:cubicBezTo>
                <a:cubicBezTo>
                  <a:pt x="79484" y="-22125"/>
                  <a:pt x="545997" y="-112"/>
                  <a:pt x="805924" y="139588"/>
                </a:cubicBezTo>
                <a:cubicBezTo>
                  <a:pt x="1065851" y="279288"/>
                  <a:pt x="1424837" y="734795"/>
                  <a:pt x="1567924" y="855868"/>
                </a:cubicBezTo>
                <a:cubicBezTo>
                  <a:pt x="1711011" y="976941"/>
                  <a:pt x="1696617" y="917675"/>
                  <a:pt x="1664444" y="866028"/>
                </a:cubicBezTo>
                <a:cubicBezTo>
                  <a:pt x="1632271" y="814381"/>
                  <a:pt x="1613644" y="682301"/>
                  <a:pt x="1374884" y="545988"/>
                </a:cubicBezTo>
                <a:cubicBezTo>
                  <a:pt x="1136124" y="409675"/>
                  <a:pt x="398677" y="77781"/>
                  <a:pt x="231884" y="48148"/>
                </a:cubicBezTo>
                <a:cubicBezTo>
                  <a:pt x="65091" y="18515"/>
                  <a:pt x="416457" y="383428"/>
                  <a:pt x="379204" y="378348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4" name="フリーフォーム: 図形 2193">
            <a:extLst>
              <a:ext uri="{FF2B5EF4-FFF2-40B4-BE49-F238E27FC236}">
                <a16:creationId xmlns:a16="http://schemas.microsoft.com/office/drawing/2014/main" id="{D5109FE5-7CFC-4669-A7FE-D71CA97E2FFC}"/>
              </a:ext>
            </a:extLst>
          </p:cNvPr>
          <p:cNvSpPr/>
          <p:nvPr/>
        </p:nvSpPr>
        <p:spPr>
          <a:xfrm>
            <a:off x="7893462" y="2169042"/>
            <a:ext cx="1031067" cy="1724391"/>
          </a:xfrm>
          <a:custGeom>
            <a:avLst/>
            <a:gdLst>
              <a:gd name="connsiteX0" fmla="*/ 858 w 1031067"/>
              <a:gd name="connsiteY0" fmla="*/ 118 h 1724391"/>
              <a:gd name="connsiteX1" fmla="*/ 544418 w 1031067"/>
              <a:gd name="connsiteY1" fmla="*/ 442078 h 1724391"/>
              <a:gd name="connsiteX2" fmla="*/ 1001618 w 1031067"/>
              <a:gd name="connsiteY2" fmla="*/ 1661278 h 1724391"/>
              <a:gd name="connsiteX3" fmla="*/ 940658 w 1031067"/>
              <a:gd name="connsiteY3" fmla="*/ 1463158 h 1724391"/>
              <a:gd name="connsiteX4" fmla="*/ 574898 w 1031067"/>
              <a:gd name="connsiteY4" fmla="*/ 716398 h 1724391"/>
              <a:gd name="connsiteX5" fmla="*/ 422498 w 1031067"/>
              <a:gd name="connsiteY5" fmla="*/ 401438 h 1724391"/>
              <a:gd name="connsiteX6" fmla="*/ 858 w 1031067"/>
              <a:gd name="connsiteY6" fmla="*/ 118 h 1724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31067" h="1724391">
                <a:moveTo>
                  <a:pt x="858" y="118"/>
                </a:moveTo>
                <a:cubicBezTo>
                  <a:pt x="21178" y="6891"/>
                  <a:pt x="377625" y="165218"/>
                  <a:pt x="544418" y="442078"/>
                </a:cubicBezTo>
                <a:cubicBezTo>
                  <a:pt x="711211" y="718938"/>
                  <a:pt x="935578" y="1491098"/>
                  <a:pt x="1001618" y="1661278"/>
                </a:cubicBezTo>
                <a:cubicBezTo>
                  <a:pt x="1067658" y="1831458"/>
                  <a:pt x="1011778" y="1620638"/>
                  <a:pt x="940658" y="1463158"/>
                </a:cubicBezTo>
                <a:cubicBezTo>
                  <a:pt x="869538" y="1305678"/>
                  <a:pt x="661258" y="893351"/>
                  <a:pt x="574898" y="716398"/>
                </a:cubicBezTo>
                <a:cubicBezTo>
                  <a:pt x="488538" y="539445"/>
                  <a:pt x="518171" y="523358"/>
                  <a:pt x="422498" y="401438"/>
                </a:cubicBezTo>
                <a:cubicBezTo>
                  <a:pt x="326825" y="279518"/>
                  <a:pt x="-19462" y="-6655"/>
                  <a:pt x="858" y="118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5" name="フリーフォーム: 図形 2194">
            <a:extLst>
              <a:ext uri="{FF2B5EF4-FFF2-40B4-BE49-F238E27FC236}">
                <a16:creationId xmlns:a16="http://schemas.microsoft.com/office/drawing/2014/main" id="{FB1E8342-B810-418E-BEF3-06998FA17151}"/>
              </a:ext>
            </a:extLst>
          </p:cNvPr>
          <p:cNvSpPr/>
          <p:nvPr/>
        </p:nvSpPr>
        <p:spPr>
          <a:xfrm>
            <a:off x="5557525" y="2448197"/>
            <a:ext cx="1873569" cy="859333"/>
          </a:xfrm>
          <a:custGeom>
            <a:avLst/>
            <a:gdLst>
              <a:gd name="connsiteX0" fmla="*/ 1869435 w 1873569"/>
              <a:gd name="connsiteY0" fmla="*/ 363 h 859333"/>
              <a:gd name="connsiteX1" fmla="*/ 1630675 w 1873569"/>
              <a:gd name="connsiteY1" fmla="*/ 335643 h 859333"/>
              <a:gd name="connsiteX2" fmla="*/ 66035 w 1873569"/>
              <a:gd name="connsiteY2" fmla="*/ 843643 h 859333"/>
              <a:gd name="connsiteX3" fmla="*/ 360675 w 1873569"/>
              <a:gd name="connsiteY3" fmla="*/ 726803 h 859333"/>
              <a:gd name="connsiteX4" fmla="*/ 995675 w 1873569"/>
              <a:gd name="connsiteY4" fmla="*/ 696323 h 859333"/>
              <a:gd name="connsiteX5" fmla="*/ 1645915 w 1873569"/>
              <a:gd name="connsiteY5" fmla="*/ 396603 h 859333"/>
              <a:gd name="connsiteX6" fmla="*/ 1869435 w 1873569"/>
              <a:gd name="connsiteY6" fmla="*/ 363 h 859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73569" h="859333">
                <a:moveTo>
                  <a:pt x="1869435" y="363"/>
                </a:moveTo>
                <a:cubicBezTo>
                  <a:pt x="1866895" y="-9797"/>
                  <a:pt x="1931242" y="195096"/>
                  <a:pt x="1630675" y="335643"/>
                </a:cubicBezTo>
                <a:cubicBezTo>
                  <a:pt x="1330108" y="476190"/>
                  <a:pt x="277702" y="778450"/>
                  <a:pt x="66035" y="843643"/>
                </a:cubicBezTo>
                <a:cubicBezTo>
                  <a:pt x="-145632" y="908836"/>
                  <a:pt x="205735" y="751356"/>
                  <a:pt x="360675" y="726803"/>
                </a:cubicBezTo>
                <a:cubicBezTo>
                  <a:pt x="515615" y="702250"/>
                  <a:pt x="781468" y="751356"/>
                  <a:pt x="995675" y="696323"/>
                </a:cubicBezTo>
                <a:cubicBezTo>
                  <a:pt x="1209882" y="641290"/>
                  <a:pt x="1493515" y="511750"/>
                  <a:pt x="1645915" y="396603"/>
                </a:cubicBezTo>
                <a:cubicBezTo>
                  <a:pt x="1798315" y="281456"/>
                  <a:pt x="1871975" y="10523"/>
                  <a:pt x="1869435" y="363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6" name="フリーフォーム: 図形 2195">
            <a:extLst>
              <a:ext uri="{FF2B5EF4-FFF2-40B4-BE49-F238E27FC236}">
                <a16:creationId xmlns:a16="http://schemas.microsoft.com/office/drawing/2014/main" id="{5C56239C-C2A4-4045-906F-C197EAB0924F}"/>
              </a:ext>
            </a:extLst>
          </p:cNvPr>
          <p:cNvSpPr/>
          <p:nvPr/>
        </p:nvSpPr>
        <p:spPr>
          <a:xfrm>
            <a:off x="7425692" y="2045037"/>
            <a:ext cx="1271812" cy="1642857"/>
          </a:xfrm>
          <a:custGeom>
            <a:avLst/>
            <a:gdLst>
              <a:gd name="connsiteX0" fmla="*/ 204468 w 1271812"/>
              <a:gd name="connsiteY0" fmla="*/ 469563 h 1642857"/>
              <a:gd name="connsiteX1" fmla="*/ 179068 w 1271812"/>
              <a:gd name="connsiteY1" fmla="*/ 373043 h 1642857"/>
              <a:gd name="connsiteX2" fmla="*/ 6348 w 1271812"/>
              <a:gd name="connsiteY2" fmla="*/ 58083 h 1642857"/>
              <a:gd name="connsiteX3" fmla="*/ 433068 w 1271812"/>
              <a:gd name="connsiteY3" fmla="*/ 73323 h 1642857"/>
              <a:gd name="connsiteX4" fmla="*/ 590548 w 1271812"/>
              <a:gd name="connsiteY4" fmla="*/ 794683 h 1642857"/>
              <a:gd name="connsiteX5" fmla="*/ 1250948 w 1271812"/>
              <a:gd name="connsiteY5" fmla="*/ 1612563 h 1642857"/>
              <a:gd name="connsiteX6" fmla="*/ 1047748 w 1271812"/>
              <a:gd name="connsiteY6" fmla="*/ 1378883 h 1642857"/>
              <a:gd name="connsiteX7" fmla="*/ 458468 w 1271812"/>
              <a:gd name="connsiteY7" fmla="*/ 545763 h 1642857"/>
              <a:gd name="connsiteX8" fmla="*/ 245108 w 1271812"/>
              <a:gd name="connsiteY8" fmla="*/ 73323 h 1642857"/>
              <a:gd name="connsiteX9" fmla="*/ 204468 w 1271812"/>
              <a:gd name="connsiteY9" fmla="*/ 469563 h 1642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1812" h="1642857">
                <a:moveTo>
                  <a:pt x="204468" y="469563"/>
                </a:moveTo>
                <a:cubicBezTo>
                  <a:pt x="193461" y="519516"/>
                  <a:pt x="212088" y="441623"/>
                  <a:pt x="179068" y="373043"/>
                </a:cubicBezTo>
                <a:cubicBezTo>
                  <a:pt x="146048" y="304463"/>
                  <a:pt x="-35985" y="108036"/>
                  <a:pt x="6348" y="58083"/>
                </a:cubicBezTo>
                <a:cubicBezTo>
                  <a:pt x="48681" y="8130"/>
                  <a:pt x="335701" y="-49444"/>
                  <a:pt x="433068" y="73323"/>
                </a:cubicBezTo>
                <a:cubicBezTo>
                  <a:pt x="530435" y="196090"/>
                  <a:pt x="454235" y="538143"/>
                  <a:pt x="590548" y="794683"/>
                </a:cubicBezTo>
                <a:cubicBezTo>
                  <a:pt x="726861" y="1051223"/>
                  <a:pt x="1174748" y="1515196"/>
                  <a:pt x="1250948" y="1612563"/>
                </a:cubicBezTo>
                <a:cubicBezTo>
                  <a:pt x="1327148" y="1709930"/>
                  <a:pt x="1179828" y="1556683"/>
                  <a:pt x="1047748" y="1378883"/>
                </a:cubicBezTo>
                <a:cubicBezTo>
                  <a:pt x="915668" y="1201083"/>
                  <a:pt x="592241" y="763356"/>
                  <a:pt x="458468" y="545763"/>
                </a:cubicBezTo>
                <a:cubicBezTo>
                  <a:pt x="324695" y="328170"/>
                  <a:pt x="284901" y="89410"/>
                  <a:pt x="245108" y="73323"/>
                </a:cubicBezTo>
                <a:cubicBezTo>
                  <a:pt x="205315" y="57236"/>
                  <a:pt x="215475" y="419610"/>
                  <a:pt x="204468" y="469563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7" name="フリーフォーム: 図形 2196">
            <a:extLst>
              <a:ext uri="{FF2B5EF4-FFF2-40B4-BE49-F238E27FC236}">
                <a16:creationId xmlns:a16="http://schemas.microsoft.com/office/drawing/2014/main" id="{952E1B74-3B51-4E58-975F-7249B808139A}"/>
              </a:ext>
            </a:extLst>
          </p:cNvPr>
          <p:cNvSpPr/>
          <p:nvPr/>
        </p:nvSpPr>
        <p:spPr>
          <a:xfrm>
            <a:off x="7804340" y="2123934"/>
            <a:ext cx="1252937" cy="2117088"/>
          </a:xfrm>
          <a:custGeom>
            <a:avLst/>
            <a:gdLst>
              <a:gd name="connsiteX0" fmla="*/ 39180 w 1252937"/>
              <a:gd name="connsiteY0" fmla="*/ 29986 h 2117088"/>
              <a:gd name="connsiteX1" fmla="*/ 79820 w 1252937"/>
              <a:gd name="connsiteY1" fmla="*/ 60466 h 2117088"/>
              <a:gd name="connsiteX2" fmla="*/ 577660 w 1252937"/>
              <a:gd name="connsiteY2" fmla="*/ 436386 h 2117088"/>
              <a:gd name="connsiteX3" fmla="*/ 877380 w 1252937"/>
              <a:gd name="connsiteY3" fmla="*/ 1559066 h 2117088"/>
              <a:gd name="connsiteX4" fmla="*/ 1248220 w 1252937"/>
              <a:gd name="connsiteY4" fmla="*/ 2107706 h 2117088"/>
              <a:gd name="connsiteX5" fmla="*/ 1050100 w 1252937"/>
              <a:gd name="connsiteY5" fmla="*/ 1858786 h 2117088"/>
              <a:gd name="connsiteX6" fmla="*/ 531940 w 1252937"/>
              <a:gd name="connsiteY6" fmla="*/ 1269506 h 2117088"/>
              <a:gd name="connsiteX7" fmla="*/ 39180 w 1252937"/>
              <a:gd name="connsiteY7" fmla="*/ 553226 h 2117088"/>
              <a:gd name="connsiteX8" fmla="*/ 39180 w 1252937"/>
              <a:gd name="connsiteY8" fmla="*/ 29986 h 2117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52937" h="2117088">
                <a:moveTo>
                  <a:pt x="39180" y="29986"/>
                </a:moveTo>
                <a:cubicBezTo>
                  <a:pt x="45953" y="-52141"/>
                  <a:pt x="79820" y="60466"/>
                  <a:pt x="79820" y="60466"/>
                </a:cubicBezTo>
                <a:cubicBezTo>
                  <a:pt x="169567" y="128199"/>
                  <a:pt x="444733" y="186619"/>
                  <a:pt x="577660" y="436386"/>
                </a:cubicBezTo>
                <a:cubicBezTo>
                  <a:pt x="710587" y="686153"/>
                  <a:pt x="765620" y="1280513"/>
                  <a:pt x="877380" y="1559066"/>
                </a:cubicBezTo>
                <a:cubicBezTo>
                  <a:pt x="989140" y="1837619"/>
                  <a:pt x="1219433" y="2057753"/>
                  <a:pt x="1248220" y="2107706"/>
                </a:cubicBezTo>
                <a:cubicBezTo>
                  <a:pt x="1277007" y="2157659"/>
                  <a:pt x="1169480" y="1998486"/>
                  <a:pt x="1050100" y="1858786"/>
                </a:cubicBezTo>
                <a:cubicBezTo>
                  <a:pt x="930720" y="1719086"/>
                  <a:pt x="700427" y="1487099"/>
                  <a:pt x="531940" y="1269506"/>
                </a:cubicBezTo>
                <a:cubicBezTo>
                  <a:pt x="363453" y="1051913"/>
                  <a:pt x="123847" y="759813"/>
                  <a:pt x="39180" y="553226"/>
                </a:cubicBezTo>
                <a:cubicBezTo>
                  <a:pt x="-45487" y="346639"/>
                  <a:pt x="32407" y="112113"/>
                  <a:pt x="39180" y="29986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8" name="フリーフォーム: 図形 2197">
            <a:extLst>
              <a:ext uri="{FF2B5EF4-FFF2-40B4-BE49-F238E27FC236}">
                <a16:creationId xmlns:a16="http://schemas.microsoft.com/office/drawing/2014/main" id="{C3C3A172-9AFC-4FA9-972D-EA2D87FC56BE}"/>
              </a:ext>
            </a:extLst>
          </p:cNvPr>
          <p:cNvSpPr/>
          <p:nvPr/>
        </p:nvSpPr>
        <p:spPr>
          <a:xfrm>
            <a:off x="7454318" y="2181718"/>
            <a:ext cx="481038" cy="1868370"/>
          </a:xfrm>
          <a:custGeom>
            <a:avLst/>
            <a:gdLst>
              <a:gd name="connsiteX0" fmla="*/ 99642 w 481038"/>
              <a:gd name="connsiteY0" fmla="*/ 2682 h 1868370"/>
              <a:gd name="connsiteX1" fmla="*/ 480642 w 481038"/>
              <a:gd name="connsiteY1" fmla="*/ 622442 h 1868370"/>
              <a:gd name="connsiteX2" fmla="*/ 13282 w 481038"/>
              <a:gd name="connsiteY2" fmla="*/ 1831482 h 1868370"/>
              <a:gd name="connsiteX3" fmla="*/ 155522 w 481038"/>
              <a:gd name="connsiteY3" fmla="*/ 1470802 h 1868370"/>
              <a:gd name="connsiteX4" fmla="*/ 445082 w 481038"/>
              <a:gd name="connsiteY4" fmla="*/ 597042 h 1868370"/>
              <a:gd name="connsiteX5" fmla="*/ 399362 w 481038"/>
              <a:gd name="connsiteY5" fmla="*/ 404002 h 1868370"/>
              <a:gd name="connsiteX6" fmla="*/ 99642 w 481038"/>
              <a:gd name="connsiteY6" fmla="*/ 2682 h 1868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038" h="1868370">
                <a:moveTo>
                  <a:pt x="99642" y="2682"/>
                </a:moveTo>
                <a:cubicBezTo>
                  <a:pt x="113189" y="39089"/>
                  <a:pt x="495035" y="317642"/>
                  <a:pt x="480642" y="622442"/>
                </a:cubicBezTo>
                <a:cubicBezTo>
                  <a:pt x="466249" y="927242"/>
                  <a:pt x="67469" y="1690089"/>
                  <a:pt x="13282" y="1831482"/>
                </a:cubicBezTo>
                <a:cubicBezTo>
                  <a:pt x="-40905" y="1972875"/>
                  <a:pt x="83555" y="1676542"/>
                  <a:pt x="155522" y="1470802"/>
                </a:cubicBezTo>
                <a:cubicBezTo>
                  <a:pt x="227489" y="1265062"/>
                  <a:pt x="404442" y="774842"/>
                  <a:pt x="445082" y="597042"/>
                </a:cubicBezTo>
                <a:cubicBezTo>
                  <a:pt x="485722" y="419242"/>
                  <a:pt x="457782" y="497135"/>
                  <a:pt x="399362" y="404002"/>
                </a:cubicBezTo>
                <a:cubicBezTo>
                  <a:pt x="340942" y="310869"/>
                  <a:pt x="86095" y="-33725"/>
                  <a:pt x="99642" y="2682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9" name="フリーフォーム: 図形 2198">
            <a:extLst>
              <a:ext uri="{FF2B5EF4-FFF2-40B4-BE49-F238E27FC236}">
                <a16:creationId xmlns:a16="http://schemas.microsoft.com/office/drawing/2014/main" id="{8C240F79-9921-47FB-8353-EBDE852FDAA3}"/>
              </a:ext>
            </a:extLst>
          </p:cNvPr>
          <p:cNvSpPr/>
          <p:nvPr/>
        </p:nvSpPr>
        <p:spPr>
          <a:xfrm>
            <a:off x="7605570" y="2318498"/>
            <a:ext cx="156790" cy="1206204"/>
          </a:xfrm>
          <a:custGeom>
            <a:avLst/>
            <a:gdLst>
              <a:gd name="connsiteX0" fmla="*/ 29670 w 156790"/>
              <a:gd name="connsiteY0" fmla="*/ 3062 h 1206204"/>
              <a:gd name="connsiteX1" fmla="*/ 156670 w 156790"/>
              <a:gd name="connsiteY1" fmla="*/ 495822 h 1206204"/>
              <a:gd name="connsiteX2" fmla="*/ 4270 w 156790"/>
              <a:gd name="connsiteY2" fmla="*/ 1191782 h 1206204"/>
              <a:gd name="connsiteX3" fmla="*/ 39830 w 156790"/>
              <a:gd name="connsiteY3" fmla="*/ 932702 h 1206204"/>
              <a:gd name="connsiteX4" fmla="*/ 14430 w 156790"/>
              <a:gd name="connsiteY4" fmla="*/ 526302 h 1206204"/>
              <a:gd name="connsiteX5" fmla="*/ 19510 w 156790"/>
              <a:gd name="connsiteY5" fmla="*/ 297702 h 1206204"/>
              <a:gd name="connsiteX6" fmla="*/ 29670 w 156790"/>
              <a:gd name="connsiteY6" fmla="*/ 3062 h 1206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6790" h="1206204">
                <a:moveTo>
                  <a:pt x="29670" y="3062"/>
                </a:moveTo>
                <a:cubicBezTo>
                  <a:pt x="52530" y="36082"/>
                  <a:pt x="160903" y="297702"/>
                  <a:pt x="156670" y="495822"/>
                </a:cubicBezTo>
                <a:cubicBezTo>
                  <a:pt x="152437" y="693942"/>
                  <a:pt x="23743" y="1118969"/>
                  <a:pt x="4270" y="1191782"/>
                </a:cubicBezTo>
                <a:cubicBezTo>
                  <a:pt x="-15203" y="1264595"/>
                  <a:pt x="38137" y="1043615"/>
                  <a:pt x="39830" y="932702"/>
                </a:cubicBezTo>
                <a:cubicBezTo>
                  <a:pt x="41523" y="821789"/>
                  <a:pt x="17817" y="632135"/>
                  <a:pt x="14430" y="526302"/>
                </a:cubicBezTo>
                <a:cubicBezTo>
                  <a:pt x="11043" y="420469"/>
                  <a:pt x="16970" y="382369"/>
                  <a:pt x="19510" y="297702"/>
                </a:cubicBezTo>
                <a:cubicBezTo>
                  <a:pt x="22050" y="213035"/>
                  <a:pt x="6810" y="-29958"/>
                  <a:pt x="29670" y="3062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0" name="フリーフォーム: 図形 2199">
            <a:extLst>
              <a:ext uri="{FF2B5EF4-FFF2-40B4-BE49-F238E27FC236}">
                <a16:creationId xmlns:a16="http://schemas.microsoft.com/office/drawing/2014/main" id="{88DC8346-43BA-4EB1-9DDA-FADDC81473BF}"/>
              </a:ext>
            </a:extLst>
          </p:cNvPr>
          <p:cNvSpPr/>
          <p:nvPr/>
        </p:nvSpPr>
        <p:spPr>
          <a:xfrm>
            <a:off x="8208841" y="3269285"/>
            <a:ext cx="1217760" cy="1460744"/>
          </a:xfrm>
          <a:custGeom>
            <a:avLst/>
            <a:gdLst>
              <a:gd name="connsiteX0" fmla="*/ 439 w 1217760"/>
              <a:gd name="connsiteY0" fmla="*/ 17475 h 1460744"/>
              <a:gd name="connsiteX1" fmla="*/ 86799 w 1217760"/>
              <a:gd name="connsiteY1" fmla="*/ 119075 h 1460744"/>
              <a:gd name="connsiteX2" fmla="*/ 782759 w 1217760"/>
              <a:gd name="connsiteY2" fmla="*/ 992835 h 1460744"/>
              <a:gd name="connsiteX3" fmla="*/ 1189159 w 1217760"/>
              <a:gd name="connsiteY3" fmla="*/ 1434795 h 1460744"/>
              <a:gd name="connsiteX4" fmla="*/ 1138359 w 1217760"/>
              <a:gd name="connsiteY4" fmla="*/ 1378915 h 1460744"/>
              <a:gd name="connsiteX5" fmla="*/ 772599 w 1217760"/>
              <a:gd name="connsiteY5" fmla="*/ 1129995 h 1460744"/>
              <a:gd name="connsiteX6" fmla="*/ 132519 w 1217760"/>
              <a:gd name="connsiteY6" fmla="*/ 550875 h 1460744"/>
              <a:gd name="connsiteX7" fmla="*/ 439 w 1217760"/>
              <a:gd name="connsiteY7" fmla="*/ 17475 h 1460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7760" h="1460744">
                <a:moveTo>
                  <a:pt x="439" y="17475"/>
                </a:moveTo>
                <a:cubicBezTo>
                  <a:pt x="-7181" y="-54492"/>
                  <a:pt x="86799" y="119075"/>
                  <a:pt x="86799" y="119075"/>
                </a:cubicBezTo>
                <a:cubicBezTo>
                  <a:pt x="217186" y="281635"/>
                  <a:pt x="599032" y="773548"/>
                  <a:pt x="782759" y="992835"/>
                </a:cubicBezTo>
                <a:cubicBezTo>
                  <a:pt x="966486" y="1212122"/>
                  <a:pt x="1129892" y="1370448"/>
                  <a:pt x="1189159" y="1434795"/>
                </a:cubicBezTo>
                <a:cubicBezTo>
                  <a:pt x="1248426" y="1499142"/>
                  <a:pt x="1207786" y="1429715"/>
                  <a:pt x="1138359" y="1378915"/>
                </a:cubicBezTo>
                <a:cubicBezTo>
                  <a:pt x="1068932" y="1328115"/>
                  <a:pt x="940239" y="1268002"/>
                  <a:pt x="772599" y="1129995"/>
                </a:cubicBezTo>
                <a:cubicBezTo>
                  <a:pt x="604959" y="991988"/>
                  <a:pt x="265446" y="737142"/>
                  <a:pt x="132519" y="550875"/>
                </a:cubicBezTo>
                <a:cubicBezTo>
                  <a:pt x="-408" y="364608"/>
                  <a:pt x="8059" y="89442"/>
                  <a:pt x="439" y="17475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1" name="フリーフォーム: 図形 2200">
            <a:extLst>
              <a:ext uri="{FF2B5EF4-FFF2-40B4-BE49-F238E27FC236}">
                <a16:creationId xmlns:a16="http://schemas.microsoft.com/office/drawing/2014/main" id="{79834753-3F97-4664-A43C-6EFB30917908}"/>
              </a:ext>
            </a:extLst>
          </p:cNvPr>
          <p:cNvSpPr/>
          <p:nvPr/>
        </p:nvSpPr>
        <p:spPr>
          <a:xfrm>
            <a:off x="7090602" y="3037777"/>
            <a:ext cx="896198" cy="1187474"/>
          </a:xfrm>
          <a:custGeom>
            <a:avLst/>
            <a:gdLst>
              <a:gd name="connsiteX0" fmla="*/ 747838 w 896198"/>
              <a:gd name="connsiteY0" fmla="*/ 63 h 1187474"/>
              <a:gd name="connsiteX1" fmla="*/ 493838 w 896198"/>
              <a:gd name="connsiteY1" fmla="*/ 574103 h 1187474"/>
              <a:gd name="connsiteX2" fmla="*/ 1078 w 896198"/>
              <a:gd name="connsiteY2" fmla="*/ 1183703 h 1187474"/>
              <a:gd name="connsiteX3" fmla="*/ 376998 w 896198"/>
              <a:gd name="connsiteY3" fmla="*/ 817943 h 1187474"/>
              <a:gd name="connsiteX4" fmla="*/ 879918 w 896198"/>
              <a:gd name="connsiteY4" fmla="*/ 538543 h 1187474"/>
              <a:gd name="connsiteX5" fmla="*/ 747838 w 896198"/>
              <a:gd name="connsiteY5" fmla="*/ 63 h 1187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6198" h="1187474">
                <a:moveTo>
                  <a:pt x="747838" y="63"/>
                </a:moveTo>
                <a:cubicBezTo>
                  <a:pt x="683491" y="5990"/>
                  <a:pt x="618298" y="376830"/>
                  <a:pt x="493838" y="574103"/>
                </a:cubicBezTo>
                <a:cubicBezTo>
                  <a:pt x="369378" y="771376"/>
                  <a:pt x="20551" y="1143063"/>
                  <a:pt x="1078" y="1183703"/>
                </a:cubicBezTo>
                <a:cubicBezTo>
                  <a:pt x="-18395" y="1224343"/>
                  <a:pt x="230525" y="925470"/>
                  <a:pt x="376998" y="817943"/>
                </a:cubicBezTo>
                <a:cubicBezTo>
                  <a:pt x="523471" y="710416"/>
                  <a:pt x="818111" y="671470"/>
                  <a:pt x="879918" y="538543"/>
                </a:cubicBezTo>
                <a:cubicBezTo>
                  <a:pt x="941725" y="405616"/>
                  <a:pt x="812185" y="-5864"/>
                  <a:pt x="747838" y="63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2" name="フリーフォーム: 図形 2201">
            <a:extLst>
              <a:ext uri="{FF2B5EF4-FFF2-40B4-BE49-F238E27FC236}">
                <a16:creationId xmlns:a16="http://schemas.microsoft.com/office/drawing/2014/main" id="{DD2A1C19-7EDD-40AE-8796-36D21A50222C}"/>
              </a:ext>
            </a:extLst>
          </p:cNvPr>
          <p:cNvSpPr/>
          <p:nvPr/>
        </p:nvSpPr>
        <p:spPr>
          <a:xfrm>
            <a:off x="7918272" y="3198106"/>
            <a:ext cx="819804" cy="2423511"/>
          </a:xfrm>
          <a:custGeom>
            <a:avLst/>
            <a:gdLst>
              <a:gd name="connsiteX0" fmla="*/ 306248 w 819804"/>
              <a:gd name="connsiteY0" fmla="*/ 12454 h 2423511"/>
              <a:gd name="connsiteX1" fmla="*/ 123368 w 819804"/>
              <a:gd name="connsiteY1" fmla="*/ 464574 h 2423511"/>
              <a:gd name="connsiteX2" fmla="*/ 1448 w 819804"/>
              <a:gd name="connsiteY2" fmla="*/ 642374 h 2423511"/>
              <a:gd name="connsiteX3" fmla="*/ 204648 w 819804"/>
              <a:gd name="connsiteY3" fmla="*/ 1267214 h 2423511"/>
              <a:gd name="connsiteX4" fmla="*/ 793928 w 819804"/>
              <a:gd name="connsiteY4" fmla="*/ 2384814 h 2423511"/>
              <a:gd name="connsiteX5" fmla="*/ 722808 w 819804"/>
              <a:gd name="connsiteY5" fmla="*/ 2186694 h 2423511"/>
              <a:gd name="connsiteX6" fmla="*/ 636448 w 819804"/>
              <a:gd name="connsiteY6" fmla="*/ 1902214 h 2423511"/>
              <a:gd name="connsiteX7" fmla="*/ 418008 w 819804"/>
              <a:gd name="connsiteY7" fmla="*/ 1404374 h 2423511"/>
              <a:gd name="connsiteX8" fmla="*/ 260528 w 819804"/>
              <a:gd name="connsiteY8" fmla="*/ 1013214 h 2423511"/>
              <a:gd name="connsiteX9" fmla="*/ 306248 w 819804"/>
              <a:gd name="connsiteY9" fmla="*/ 12454 h 2423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19804" h="2423511">
                <a:moveTo>
                  <a:pt x="306248" y="12454"/>
                </a:moveTo>
                <a:cubicBezTo>
                  <a:pt x="283388" y="-78986"/>
                  <a:pt x="174168" y="359587"/>
                  <a:pt x="123368" y="464574"/>
                </a:cubicBezTo>
                <a:cubicBezTo>
                  <a:pt x="72568" y="569561"/>
                  <a:pt x="-12099" y="508601"/>
                  <a:pt x="1448" y="642374"/>
                </a:cubicBezTo>
                <a:cubicBezTo>
                  <a:pt x="14995" y="776147"/>
                  <a:pt x="72568" y="976807"/>
                  <a:pt x="204648" y="1267214"/>
                </a:cubicBezTo>
                <a:cubicBezTo>
                  <a:pt x="336728" y="1557621"/>
                  <a:pt x="707568" y="2231568"/>
                  <a:pt x="793928" y="2384814"/>
                </a:cubicBezTo>
                <a:cubicBezTo>
                  <a:pt x="880288" y="2538060"/>
                  <a:pt x="722808" y="2186694"/>
                  <a:pt x="722808" y="2186694"/>
                </a:cubicBezTo>
                <a:cubicBezTo>
                  <a:pt x="696561" y="2106261"/>
                  <a:pt x="687248" y="2032601"/>
                  <a:pt x="636448" y="1902214"/>
                </a:cubicBezTo>
                <a:cubicBezTo>
                  <a:pt x="585648" y="1771827"/>
                  <a:pt x="480661" y="1552541"/>
                  <a:pt x="418008" y="1404374"/>
                </a:cubicBezTo>
                <a:cubicBezTo>
                  <a:pt x="355355" y="1256207"/>
                  <a:pt x="277461" y="1246894"/>
                  <a:pt x="260528" y="1013214"/>
                </a:cubicBezTo>
                <a:cubicBezTo>
                  <a:pt x="243595" y="779534"/>
                  <a:pt x="329108" y="103894"/>
                  <a:pt x="306248" y="12454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3" name="フリーフォーム: 図形 2202">
            <a:extLst>
              <a:ext uri="{FF2B5EF4-FFF2-40B4-BE49-F238E27FC236}">
                <a16:creationId xmlns:a16="http://schemas.microsoft.com/office/drawing/2014/main" id="{3C28FDA0-4489-4486-A3B6-9D0384F45223}"/>
              </a:ext>
            </a:extLst>
          </p:cNvPr>
          <p:cNvSpPr/>
          <p:nvPr/>
        </p:nvSpPr>
        <p:spPr>
          <a:xfrm>
            <a:off x="6553314" y="2919710"/>
            <a:ext cx="1518305" cy="2870203"/>
          </a:xfrm>
          <a:custGeom>
            <a:avLst/>
            <a:gdLst>
              <a:gd name="connsiteX0" fmla="*/ 1517536 w 1518305"/>
              <a:gd name="connsiteY0" fmla="*/ 7640 h 2870203"/>
              <a:gd name="connsiteX1" fmla="*/ 1403236 w 1518305"/>
              <a:gd name="connsiteY1" fmla="*/ 960140 h 2870203"/>
              <a:gd name="connsiteX2" fmla="*/ 1244486 w 1518305"/>
              <a:gd name="connsiteY2" fmla="*/ 1214140 h 2870203"/>
              <a:gd name="connsiteX3" fmla="*/ 25286 w 1518305"/>
              <a:gd name="connsiteY3" fmla="*/ 2839740 h 2870203"/>
              <a:gd name="connsiteX4" fmla="*/ 450736 w 1518305"/>
              <a:gd name="connsiteY4" fmla="*/ 2211090 h 2870203"/>
              <a:gd name="connsiteX5" fmla="*/ 831736 w 1518305"/>
              <a:gd name="connsiteY5" fmla="*/ 1410990 h 2870203"/>
              <a:gd name="connsiteX6" fmla="*/ 1409586 w 1518305"/>
              <a:gd name="connsiteY6" fmla="*/ 560090 h 2870203"/>
              <a:gd name="connsiteX7" fmla="*/ 1517536 w 1518305"/>
              <a:gd name="connsiteY7" fmla="*/ 7640 h 2870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18305" h="2870203">
                <a:moveTo>
                  <a:pt x="1517536" y="7640"/>
                </a:moveTo>
                <a:cubicBezTo>
                  <a:pt x="1516478" y="74315"/>
                  <a:pt x="1448744" y="759057"/>
                  <a:pt x="1403236" y="960140"/>
                </a:cubicBezTo>
                <a:cubicBezTo>
                  <a:pt x="1357728" y="1161223"/>
                  <a:pt x="1474144" y="900873"/>
                  <a:pt x="1244486" y="1214140"/>
                </a:cubicBezTo>
                <a:cubicBezTo>
                  <a:pt x="1014828" y="1527407"/>
                  <a:pt x="157578" y="2673582"/>
                  <a:pt x="25286" y="2839740"/>
                </a:cubicBezTo>
                <a:cubicBezTo>
                  <a:pt x="-107006" y="3005898"/>
                  <a:pt x="316328" y="2449215"/>
                  <a:pt x="450736" y="2211090"/>
                </a:cubicBezTo>
                <a:cubicBezTo>
                  <a:pt x="585144" y="1972965"/>
                  <a:pt x="671928" y="1686157"/>
                  <a:pt x="831736" y="1410990"/>
                </a:cubicBezTo>
                <a:cubicBezTo>
                  <a:pt x="991544" y="1135823"/>
                  <a:pt x="1288936" y="793982"/>
                  <a:pt x="1409586" y="560090"/>
                </a:cubicBezTo>
                <a:cubicBezTo>
                  <a:pt x="1530236" y="326198"/>
                  <a:pt x="1518594" y="-59035"/>
                  <a:pt x="1517536" y="7640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4" name="フリーフォーム: 図形 2203">
            <a:extLst>
              <a:ext uri="{FF2B5EF4-FFF2-40B4-BE49-F238E27FC236}">
                <a16:creationId xmlns:a16="http://schemas.microsoft.com/office/drawing/2014/main" id="{9B7B1A85-531B-4762-BCDE-D20CBF752CC5}"/>
              </a:ext>
            </a:extLst>
          </p:cNvPr>
          <p:cNvSpPr/>
          <p:nvPr/>
        </p:nvSpPr>
        <p:spPr>
          <a:xfrm>
            <a:off x="8232122" y="3735780"/>
            <a:ext cx="1118456" cy="2347390"/>
          </a:xfrm>
          <a:custGeom>
            <a:avLst/>
            <a:gdLst>
              <a:gd name="connsiteX0" fmla="*/ 54628 w 1118456"/>
              <a:gd name="connsiteY0" fmla="*/ 4370 h 2347390"/>
              <a:gd name="connsiteX1" fmla="*/ 10178 w 1118456"/>
              <a:gd name="connsiteY1" fmla="*/ 499670 h 2347390"/>
              <a:gd name="connsiteX2" fmla="*/ 219728 w 1118456"/>
              <a:gd name="connsiteY2" fmla="*/ 1045770 h 2347390"/>
              <a:gd name="connsiteX3" fmla="*/ 1083328 w 1118456"/>
              <a:gd name="connsiteY3" fmla="*/ 2284020 h 2347390"/>
              <a:gd name="connsiteX4" fmla="*/ 930928 w 1118456"/>
              <a:gd name="connsiteY4" fmla="*/ 2087170 h 2347390"/>
              <a:gd name="connsiteX5" fmla="*/ 746778 w 1118456"/>
              <a:gd name="connsiteY5" fmla="*/ 1395020 h 2347390"/>
              <a:gd name="connsiteX6" fmla="*/ 245128 w 1118456"/>
              <a:gd name="connsiteY6" fmla="*/ 791770 h 2347390"/>
              <a:gd name="connsiteX7" fmla="*/ 54628 w 1118456"/>
              <a:gd name="connsiteY7" fmla="*/ 4370 h 2347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8456" h="2347390">
                <a:moveTo>
                  <a:pt x="54628" y="4370"/>
                </a:moveTo>
                <a:cubicBezTo>
                  <a:pt x="15470" y="-44313"/>
                  <a:pt x="-17339" y="326103"/>
                  <a:pt x="10178" y="499670"/>
                </a:cubicBezTo>
                <a:cubicBezTo>
                  <a:pt x="37695" y="673237"/>
                  <a:pt x="40870" y="748378"/>
                  <a:pt x="219728" y="1045770"/>
                </a:cubicBezTo>
                <a:cubicBezTo>
                  <a:pt x="398586" y="1343162"/>
                  <a:pt x="964795" y="2110453"/>
                  <a:pt x="1083328" y="2284020"/>
                </a:cubicBezTo>
                <a:cubicBezTo>
                  <a:pt x="1201861" y="2457587"/>
                  <a:pt x="987020" y="2235337"/>
                  <a:pt x="930928" y="2087170"/>
                </a:cubicBezTo>
                <a:cubicBezTo>
                  <a:pt x="874836" y="1939003"/>
                  <a:pt x="861078" y="1610920"/>
                  <a:pt x="746778" y="1395020"/>
                </a:cubicBezTo>
                <a:cubicBezTo>
                  <a:pt x="632478" y="1179120"/>
                  <a:pt x="355195" y="1022487"/>
                  <a:pt x="245128" y="791770"/>
                </a:cubicBezTo>
                <a:cubicBezTo>
                  <a:pt x="135061" y="561053"/>
                  <a:pt x="93786" y="53053"/>
                  <a:pt x="54628" y="4370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5" name="フリーフォーム: 図形 2204">
            <a:extLst>
              <a:ext uri="{FF2B5EF4-FFF2-40B4-BE49-F238E27FC236}">
                <a16:creationId xmlns:a16="http://schemas.microsoft.com/office/drawing/2014/main" id="{4803E4F6-0919-4BF2-A8D9-FAADF66BE1B7}"/>
              </a:ext>
            </a:extLst>
          </p:cNvPr>
          <p:cNvSpPr/>
          <p:nvPr/>
        </p:nvSpPr>
        <p:spPr>
          <a:xfrm>
            <a:off x="7284496" y="4921369"/>
            <a:ext cx="1317900" cy="2646620"/>
          </a:xfrm>
          <a:custGeom>
            <a:avLst/>
            <a:gdLst>
              <a:gd name="connsiteX0" fmla="*/ 1300704 w 1317900"/>
              <a:gd name="connsiteY0" fmla="*/ 18931 h 2646620"/>
              <a:gd name="connsiteX1" fmla="*/ 1249904 w 1317900"/>
              <a:gd name="connsiteY1" fmla="*/ 603131 h 2646620"/>
              <a:gd name="connsiteX2" fmla="*/ 1205454 w 1317900"/>
              <a:gd name="connsiteY2" fmla="*/ 1111131 h 2646620"/>
              <a:gd name="connsiteX3" fmla="*/ 246604 w 1317900"/>
              <a:gd name="connsiteY3" fmla="*/ 1936631 h 2646620"/>
              <a:gd name="connsiteX4" fmla="*/ 494254 w 1317900"/>
              <a:gd name="connsiteY4" fmla="*/ 2635131 h 2646620"/>
              <a:gd name="connsiteX5" fmla="*/ 233904 w 1317900"/>
              <a:gd name="connsiteY5" fmla="*/ 2330331 h 2646620"/>
              <a:gd name="connsiteX6" fmla="*/ 30704 w 1317900"/>
              <a:gd name="connsiteY6" fmla="*/ 1796931 h 2646620"/>
              <a:gd name="connsiteX7" fmla="*/ 926054 w 1317900"/>
              <a:gd name="connsiteY7" fmla="*/ 1352431 h 2646620"/>
              <a:gd name="connsiteX8" fmla="*/ 1300704 w 1317900"/>
              <a:gd name="connsiteY8" fmla="*/ 18931 h 2646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17900" h="2646620">
                <a:moveTo>
                  <a:pt x="1300704" y="18931"/>
                </a:moveTo>
                <a:cubicBezTo>
                  <a:pt x="1354679" y="-105952"/>
                  <a:pt x="1265779" y="421098"/>
                  <a:pt x="1249904" y="603131"/>
                </a:cubicBezTo>
                <a:cubicBezTo>
                  <a:pt x="1234029" y="785164"/>
                  <a:pt x="1372671" y="888881"/>
                  <a:pt x="1205454" y="1111131"/>
                </a:cubicBezTo>
                <a:cubicBezTo>
                  <a:pt x="1038237" y="1333381"/>
                  <a:pt x="365137" y="1682631"/>
                  <a:pt x="246604" y="1936631"/>
                </a:cubicBezTo>
                <a:cubicBezTo>
                  <a:pt x="128071" y="2190631"/>
                  <a:pt x="496371" y="2569514"/>
                  <a:pt x="494254" y="2635131"/>
                </a:cubicBezTo>
                <a:cubicBezTo>
                  <a:pt x="492137" y="2700748"/>
                  <a:pt x="311162" y="2470031"/>
                  <a:pt x="233904" y="2330331"/>
                </a:cubicBezTo>
                <a:cubicBezTo>
                  <a:pt x="156646" y="2190631"/>
                  <a:pt x="-84654" y="1959914"/>
                  <a:pt x="30704" y="1796931"/>
                </a:cubicBezTo>
                <a:cubicBezTo>
                  <a:pt x="146062" y="1633948"/>
                  <a:pt x="708037" y="1648764"/>
                  <a:pt x="926054" y="1352431"/>
                </a:cubicBezTo>
                <a:cubicBezTo>
                  <a:pt x="1144071" y="1056098"/>
                  <a:pt x="1246729" y="143814"/>
                  <a:pt x="1300704" y="18931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6" name="フリーフォーム: 図形 2205">
            <a:extLst>
              <a:ext uri="{FF2B5EF4-FFF2-40B4-BE49-F238E27FC236}">
                <a16:creationId xmlns:a16="http://schemas.microsoft.com/office/drawing/2014/main" id="{700FAA9B-A0DB-466D-89DE-75A620121C2D}"/>
              </a:ext>
            </a:extLst>
          </p:cNvPr>
          <p:cNvSpPr/>
          <p:nvPr/>
        </p:nvSpPr>
        <p:spPr>
          <a:xfrm>
            <a:off x="7123164" y="4524626"/>
            <a:ext cx="1271802" cy="2352562"/>
          </a:xfrm>
          <a:custGeom>
            <a:avLst/>
            <a:gdLst>
              <a:gd name="connsiteX0" fmla="*/ 1100086 w 1271802"/>
              <a:gd name="connsiteY0" fmla="*/ 15624 h 2352562"/>
              <a:gd name="connsiteX1" fmla="*/ 1271536 w 1271802"/>
              <a:gd name="connsiteY1" fmla="*/ 1082424 h 2352562"/>
              <a:gd name="connsiteX2" fmla="*/ 1055636 w 1271802"/>
              <a:gd name="connsiteY2" fmla="*/ 1552324 h 2352562"/>
              <a:gd name="connsiteX3" fmla="*/ 1536 w 1271802"/>
              <a:gd name="connsiteY3" fmla="*/ 2352424 h 2352562"/>
              <a:gd name="connsiteX4" fmla="*/ 827036 w 1271802"/>
              <a:gd name="connsiteY4" fmla="*/ 1488824 h 2352562"/>
              <a:gd name="connsiteX5" fmla="*/ 1093736 w 1271802"/>
              <a:gd name="connsiteY5" fmla="*/ 517274 h 2352562"/>
              <a:gd name="connsiteX6" fmla="*/ 1100086 w 1271802"/>
              <a:gd name="connsiteY6" fmla="*/ 15624 h 2352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1802" h="2352562">
                <a:moveTo>
                  <a:pt x="1100086" y="15624"/>
                </a:moveTo>
                <a:cubicBezTo>
                  <a:pt x="1129719" y="109816"/>
                  <a:pt x="1278944" y="826308"/>
                  <a:pt x="1271536" y="1082424"/>
                </a:cubicBezTo>
                <a:cubicBezTo>
                  <a:pt x="1264128" y="1338540"/>
                  <a:pt x="1267303" y="1340657"/>
                  <a:pt x="1055636" y="1552324"/>
                </a:cubicBezTo>
                <a:cubicBezTo>
                  <a:pt x="843969" y="1763991"/>
                  <a:pt x="39636" y="2363007"/>
                  <a:pt x="1536" y="2352424"/>
                </a:cubicBezTo>
                <a:cubicBezTo>
                  <a:pt x="-36564" y="2341841"/>
                  <a:pt x="645003" y="1794682"/>
                  <a:pt x="827036" y="1488824"/>
                </a:cubicBezTo>
                <a:cubicBezTo>
                  <a:pt x="1009069" y="1182966"/>
                  <a:pt x="1045053" y="760691"/>
                  <a:pt x="1093736" y="517274"/>
                </a:cubicBezTo>
                <a:cubicBezTo>
                  <a:pt x="1142419" y="273857"/>
                  <a:pt x="1070453" y="-78568"/>
                  <a:pt x="1100086" y="15624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7" name="フリーフォーム: 図形 2206">
            <a:extLst>
              <a:ext uri="{FF2B5EF4-FFF2-40B4-BE49-F238E27FC236}">
                <a16:creationId xmlns:a16="http://schemas.microsoft.com/office/drawing/2014/main" id="{82C9BE62-785C-4638-99A9-6EE03C15B83E}"/>
              </a:ext>
            </a:extLst>
          </p:cNvPr>
          <p:cNvSpPr/>
          <p:nvPr/>
        </p:nvSpPr>
        <p:spPr>
          <a:xfrm>
            <a:off x="7308761" y="4107946"/>
            <a:ext cx="854562" cy="2769423"/>
          </a:xfrm>
          <a:custGeom>
            <a:avLst/>
            <a:gdLst>
              <a:gd name="connsiteX0" fmla="*/ 844639 w 854562"/>
              <a:gd name="connsiteY0" fmla="*/ 504 h 2769423"/>
              <a:gd name="connsiteX1" fmla="*/ 787489 w 854562"/>
              <a:gd name="connsiteY1" fmla="*/ 1124454 h 2769423"/>
              <a:gd name="connsiteX2" fmla="*/ 596989 w 854562"/>
              <a:gd name="connsiteY2" fmla="*/ 1708654 h 2769423"/>
              <a:gd name="connsiteX3" fmla="*/ 177889 w 854562"/>
              <a:gd name="connsiteY3" fmla="*/ 2235704 h 2769423"/>
              <a:gd name="connsiteX4" fmla="*/ 89 w 854562"/>
              <a:gd name="connsiteY4" fmla="*/ 2769104 h 2769423"/>
              <a:gd name="connsiteX5" fmla="*/ 196939 w 854562"/>
              <a:gd name="connsiteY5" fmla="*/ 2159504 h 2769423"/>
              <a:gd name="connsiteX6" fmla="*/ 603339 w 854562"/>
              <a:gd name="connsiteY6" fmla="*/ 1270504 h 2769423"/>
              <a:gd name="connsiteX7" fmla="*/ 844639 w 854562"/>
              <a:gd name="connsiteY7" fmla="*/ 504 h 2769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54562" h="2769423">
                <a:moveTo>
                  <a:pt x="844639" y="504"/>
                </a:moveTo>
                <a:cubicBezTo>
                  <a:pt x="875331" y="-23838"/>
                  <a:pt x="828764" y="839762"/>
                  <a:pt x="787489" y="1124454"/>
                </a:cubicBezTo>
                <a:cubicBezTo>
                  <a:pt x="746214" y="1409146"/>
                  <a:pt x="698589" y="1523446"/>
                  <a:pt x="596989" y="1708654"/>
                </a:cubicBezTo>
                <a:cubicBezTo>
                  <a:pt x="495389" y="1893862"/>
                  <a:pt x="277372" y="2058962"/>
                  <a:pt x="177889" y="2235704"/>
                </a:cubicBezTo>
                <a:cubicBezTo>
                  <a:pt x="78406" y="2412446"/>
                  <a:pt x="-3086" y="2781804"/>
                  <a:pt x="89" y="2769104"/>
                </a:cubicBezTo>
                <a:cubicBezTo>
                  <a:pt x="3264" y="2756404"/>
                  <a:pt x="96397" y="2409271"/>
                  <a:pt x="196939" y="2159504"/>
                </a:cubicBezTo>
                <a:cubicBezTo>
                  <a:pt x="297481" y="1909737"/>
                  <a:pt x="491156" y="1628221"/>
                  <a:pt x="603339" y="1270504"/>
                </a:cubicBezTo>
                <a:cubicBezTo>
                  <a:pt x="715522" y="912787"/>
                  <a:pt x="813947" y="24846"/>
                  <a:pt x="844639" y="504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8" name="フリーフォーム: 図形 2207">
            <a:extLst>
              <a:ext uri="{FF2B5EF4-FFF2-40B4-BE49-F238E27FC236}">
                <a16:creationId xmlns:a16="http://schemas.microsoft.com/office/drawing/2014/main" id="{4FC4CCD4-4F54-4606-B871-AE907CC359A4}"/>
              </a:ext>
            </a:extLst>
          </p:cNvPr>
          <p:cNvSpPr/>
          <p:nvPr/>
        </p:nvSpPr>
        <p:spPr>
          <a:xfrm>
            <a:off x="7034103" y="3967609"/>
            <a:ext cx="1036881" cy="3607302"/>
          </a:xfrm>
          <a:custGeom>
            <a:avLst/>
            <a:gdLst>
              <a:gd name="connsiteX0" fmla="*/ 1036747 w 1036881"/>
              <a:gd name="connsiteY0" fmla="*/ 13841 h 3607302"/>
              <a:gd name="connsiteX1" fmla="*/ 776397 w 1036881"/>
              <a:gd name="connsiteY1" fmla="*/ 1531491 h 3607302"/>
              <a:gd name="connsiteX2" fmla="*/ 357297 w 1036881"/>
              <a:gd name="connsiteY2" fmla="*/ 2141091 h 3607302"/>
              <a:gd name="connsiteX3" fmla="*/ 230297 w 1036881"/>
              <a:gd name="connsiteY3" fmla="*/ 2706241 h 3607302"/>
              <a:gd name="connsiteX4" fmla="*/ 433497 w 1036881"/>
              <a:gd name="connsiteY4" fmla="*/ 3563491 h 3607302"/>
              <a:gd name="connsiteX5" fmla="*/ 357297 w 1036881"/>
              <a:gd name="connsiteY5" fmla="*/ 3366641 h 3607302"/>
              <a:gd name="connsiteX6" fmla="*/ 8047 w 1036881"/>
              <a:gd name="connsiteY6" fmla="*/ 2376041 h 3607302"/>
              <a:gd name="connsiteX7" fmla="*/ 744647 w 1036881"/>
              <a:gd name="connsiteY7" fmla="*/ 871091 h 3607302"/>
              <a:gd name="connsiteX8" fmla="*/ 1036747 w 1036881"/>
              <a:gd name="connsiteY8" fmla="*/ 13841 h 3607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6881" h="3607302">
                <a:moveTo>
                  <a:pt x="1036747" y="13841"/>
                </a:moveTo>
                <a:cubicBezTo>
                  <a:pt x="1042039" y="123908"/>
                  <a:pt x="889639" y="1176949"/>
                  <a:pt x="776397" y="1531491"/>
                </a:cubicBezTo>
                <a:cubicBezTo>
                  <a:pt x="663155" y="1886033"/>
                  <a:pt x="448314" y="1945299"/>
                  <a:pt x="357297" y="2141091"/>
                </a:cubicBezTo>
                <a:cubicBezTo>
                  <a:pt x="266280" y="2336883"/>
                  <a:pt x="217597" y="2469174"/>
                  <a:pt x="230297" y="2706241"/>
                </a:cubicBezTo>
                <a:cubicBezTo>
                  <a:pt x="242997" y="2943308"/>
                  <a:pt x="412330" y="3453424"/>
                  <a:pt x="433497" y="3563491"/>
                </a:cubicBezTo>
                <a:cubicBezTo>
                  <a:pt x="454664" y="3673558"/>
                  <a:pt x="428205" y="3564549"/>
                  <a:pt x="357297" y="3366641"/>
                </a:cubicBezTo>
                <a:cubicBezTo>
                  <a:pt x="286389" y="3168733"/>
                  <a:pt x="-56511" y="2791966"/>
                  <a:pt x="8047" y="2376041"/>
                </a:cubicBezTo>
                <a:cubicBezTo>
                  <a:pt x="72605" y="1960116"/>
                  <a:pt x="567905" y="1267966"/>
                  <a:pt x="744647" y="871091"/>
                </a:cubicBezTo>
                <a:cubicBezTo>
                  <a:pt x="921389" y="474216"/>
                  <a:pt x="1031455" y="-96226"/>
                  <a:pt x="1036747" y="13841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9" name="フリーフォーム: 図形 2208">
            <a:extLst>
              <a:ext uri="{FF2B5EF4-FFF2-40B4-BE49-F238E27FC236}">
                <a16:creationId xmlns:a16="http://schemas.microsoft.com/office/drawing/2014/main" id="{F2DCA56B-7B46-4D0A-B618-421C1C647A3B}"/>
              </a:ext>
            </a:extLst>
          </p:cNvPr>
          <p:cNvSpPr/>
          <p:nvPr/>
        </p:nvSpPr>
        <p:spPr>
          <a:xfrm>
            <a:off x="6495066" y="3692723"/>
            <a:ext cx="1753846" cy="3963397"/>
          </a:xfrm>
          <a:custGeom>
            <a:avLst/>
            <a:gdLst>
              <a:gd name="connsiteX0" fmla="*/ 1664684 w 1753846"/>
              <a:gd name="connsiteY0" fmla="*/ 212527 h 3963397"/>
              <a:gd name="connsiteX1" fmla="*/ 1620234 w 1753846"/>
              <a:gd name="connsiteY1" fmla="*/ 237927 h 3963397"/>
              <a:gd name="connsiteX2" fmla="*/ 750284 w 1753846"/>
              <a:gd name="connsiteY2" fmla="*/ 1793677 h 3963397"/>
              <a:gd name="connsiteX3" fmla="*/ 984 w 1753846"/>
              <a:gd name="connsiteY3" fmla="*/ 2625527 h 3963397"/>
              <a:gd name="connsiteX4" fmla="*/ 585184 w 1753846"/>
              <a:gd name="connsiteY4" fmla="*/ 3952677 h 3963397"/>
              <a:gd name="connsiteX5" fmla="*/ 324834 w 1753846"/>
              <a:gd name="connsiteY5" fmla="*/ 3197027 h 3963397"/>
              <a:gd name="connsiteX6" fmla="*/ 782034 w 1753846"/>
              <a:gd name="connsiteY6" fmla="*/ 2225477 h 3963397"/>
              <a:gd name="connsiteX7" fmla="*/ 1664684 w 1753846"/>
              <a:gd name="connsiteY7" fmla="*/ 212527 h 3963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53846" h="3963397">
                <a:moveTo>
                  <a:pt x="1664684" y="212527"/>
                </a:moveTo>
                <a:cubicBezTo>
                  <a:pt x="1804384" y="-118731"/>
                  <a:pt x="1772634" y="-25598"/>
                  <a:pt x="1620234" y="237927"/>
                </a:cubicBezTo>
                <a:cubicBezTo>
                  <a:pt x="1467834" y="501452"/>
                  <a:pt x="1020159" y="1395744"/>
                  <a:pt x="750284" y="1793677"/>
                </a:cubicBezTo>
                <a:cubicBezTo>
                  <a:pt x="480409" y="2191610"/>
                  <a:pt x="28501" y="2265694"/>
                  <a:pt x="984" y="2625527"/>
                </a:cubicBezTo>
                <a:cubicBezTo>
                  <a:pt x="-26533" y="2985360"/>
                  <a:pt x="531209" y="3857427"/>
                  <a:pt x="585184" y="3952677"/>
                </a:cubicBezTo>
                <a:cubicBezTo>
                  <a:pt x="639159" y="4047927"/>
                  <a:pt x="292026" y="3484894"/>
                  <a:pt x="324834" y="3197027"/>
                </a:cubicBezTo>
                <a:cubicBezTo>
                  <a:pt x="357642" y="2909160"/>
                  <a:pt x="554492" y="2727127"/>
                  <a:pt x="782034" y="2225477"/>
                </a:cubicBezTo>
                <a:cubicBezTo>
                  <a:pt x="1009576" y="1723827"/>
                  <a:pt x="1524984" y="543785"/>
                  <a:pt x="1664684" y="212527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0" name="フリーフォーム: 図形 2209">
            <a:extLst>
              <a:ext uri="{FF2B5EF4-FFF2-40B4-BE49-F238E27FC236}">
                <a16:creationId xmlns:a16="http://schemas.microsoft.com/office/drawing/2014/main" id="{EAD4E59C-DC9A-4C9D-AC57-F554A87EFFEE}"/>
              </a:ext>
            </a:extLst>
          </p:cNvPr>
          <p:cNvSpPr/>
          <p:nvPr/>
        </p:nvSpPr>
        <p:spPr>
          <a:xfrm>
            <a:off x="6148119" y="4100702"/>
            <a:ext cx="1891924" cy="3354991"/>
          </a:xfrm>
          <a:custGeom>
            <a:avLst/>
            <a:gdLst>
              <a:gd name="connsiteX0" fmla="*/ 1890981 w 1891924"/>
              <a:gd name="connsiteY0" fmla="*/ 1398 h 3354991"/>
              <a:gd name="connsiteX1" fmla="*/ 1071831 w 1891924"/>
              <a:gd name="connsiteY1" fmla="*/ 1341248 h 3354991"/>
              <a:gd name="connsiteX2" fmla="*/ 576531 w 1891924"/>
              <a:gd name="connsiteY2" fmla="*/ 1696848 h 3354991"/>
              <a:gd name="connsiteX3" fmla="*/ 379681 w 1891924"/>
              <a:gd name="connsiteY3" fmla="*/ 2084198 h 3354991"/>
              <a:gd name="connsiteX4" fmla="*/ 709881 w 1891924"/>
              <a:gd name="connsiteY4" fmla="*/ 3322448 h 3354991"/>
              <a:gd name="connsiteX5" fmla="*/ 544781 w 1891924"/>
              <a:gd name="connsiteY5" fmla="*/ 2890648 h 3354991"/>
              <a:gd name="connsiteX6" fmla="*/ 5031 w 1891924"/>
              <a:gd name="connsiteY6" fmla="*/ 1779398 h 3354991"/>
              <a:gd name="connsiteX7" fmla="*/ 900381 w 1891924"/>
              <a:gd name="connsiteY7" fmla="*/ 1099948 h 3354991"/>
              <a:gd name="connsiteX8" fmla="*/ 1890981 w 1891924"/>
              <a:gd name="connsiteY8" fmla="*/ 1398 h 3354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91924" h="3354991">
                <a:moveTo>
                  <a:pt x="1890981" y="1398"/>
                </a:moveTo>
                <a:cubicBezTo>
                  <a:pt x="1919556" y="41615"/>
                  <a:pt x="1290906" y="1058673"/>
                  <a:pt x="1071831" y="1341248"/>
                </a:cubicBezTo>
                <a:cubicBezTo>
                  <a:pt x="852756" y="1623823"/>
                  <a:pt x="691889" y="1573023"/>
                  <a:pt x="576531" y="1696848"/>
                </a:cubicBezTo>
                <a:cubicBezTo>
                  <a:pt x="461173" y="1820673"/>
                  <a:pt x="357456" y="1813265"/>
                  <a:pt x="379681" y="2084198"/>
                </a:cubicBezTo>
                <a:cubicBezTo>
                  <a:pt x="401906" y="2355131"/>
                  <a:pt x="682364" y="3188040"/>
                  <a:pt x="709881" y="3322448"/>
                </a:cubicBezTo>
                <a:cubicBezTo>
                  <a:pt x="737398" y="3456856"/>
                  <a:pt x="662256" y="3147823"/>
                  <a:pt x="544781" y="2890648"/>
                </a:cubicBezTo>
                <a:cubicBezTo>
                  <a:pt x="427306" y="2633473"/>
                  <a:pt x="-54236" y="2077848"/>
                  <a:pt x="5031" y="1779398"/>
                </a:cubicBezTo>
                <a:cubicBezTo>
                  <a:pt x="64298" y="1480948"/>
                  <a:pt x="583939" y="1400515"/>
                  <a:pt x="900381" y="1099948"/>
                </a:cubicBezTo>
                <a:cubicBezTo>
                  <a:pt x="1216823" y="799381"/>
                  <a:pt x="1862406" y="-38819"/>
                  <a:pt x="1890981" y="1398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1" name="フリーフォーム: 図形 2210">
            <a:extLst>
              <a:ext uri="{FF2B5EF4-FFF2-40B4-BE49-F238E27FC236}">
                <a16:creationId xmlns:a16="http://schemas.microsoft.com/office/drawing/2014/main" id="{01830B18-36C5-4EB8-A386-375E9B304A4C}"/>
              </a:ext>
            </a:extLst>
          </p:cNvPr>
          <p:cNvSpPr/>
          <p:nvPr/>
        </p:nvSpPr>
        <p:spPr>
          <a:xfrm>
            <a:off x="3996369" y="3041612"/>
            <a:ext cx="619141" cy="2107935"/>
          </a:xfrm>
          <a:custGeom>
            <a:avLst/>
            <a:gdLst>
              <a:gd name="connsiteX0" fmla="*/ 613731 w 619141"/>
              <a:gd name="connsiteY0" fmla="*/ 38 h 2107935"/>
              <a:gd name="connsiteX1" fmla="*/ 308931 w 619141"/>
              <a:gd name="connsiteY1" fmla="*/ 882688 h 2107935"/>
              <a:gd name="connsiteX2" fmla="*/ 416881 w 619141"/>
              <a:gd name="connsiteY2" fmla="*/ 2076488 h 2107935"/>
              <a:gd name="connsiteX3" fmla="*/ 340681 w 619141"/>
              <a:gd name="connsiteY3" fmla="*/ 1689138 h 2107935"/>
              <a:gd name="connsiteX4" fmla="*/ 4131 w 619141"/>
              <a:gd name="connsiteY4" fmla="*/ 914438 h 2107935"/>
              <a:gd name="connsiteX5" fmla="*/ 613731 w 619141"/>
              <a:gd name="connsiteY5" fmla="*/ 38 h 2107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9141" h="2107935">
                <a:moveTo>
                  <a:pt x="613731" y="38"/>
                </a:moveTo>
                <a:cubicBezTo>
                  <a:pt x="664531" y="-5254"/>
                  <a:pt x="341739" y="536613"/>
                  <a:pt x="308931" y="882688"/>
                </a:cubicBezTo>
                <a:cubicBezTo>
                  <a:pt x="276123" y="1228763"/>
                  <a:pt x="411589" y="1942080"/>
                  <a:pt x="416881" y="2076488"/>
                </a:cubicBezTo>
                <a:cubicBezTo>
                  <a:pt x="422173" y="2210896"/>
                  <a:pt x="409473" y="1882813"/>
                  <a:pt x="340681" y="1689138"/>
                </a:cubicBezTo>
                <a:cubicBezTo>
                  <a:pt x="271889" y="1495463"/>
                  <a:pt x="-39261" y="1189605"/>
                  <a:pt x="4131" y="914438"/>
                </a:cubicBezTo>
                <a:cubicBezTo>
                  <a:pt x="47523" y="639271"/>
                  <a:pt x="562931" y="5330"/>
                  <a:pt x="613731" y="38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2" name="フリーフォーム: 図形 2211">
            <a:extLst>
              <a:ext uri="{FF2B5EF4-FFF2-40B4-BE49-F238E27FC236}">
                <a16:creationId xmlns:a16="http://schemas.microsoft.com/office/drawing/2014/main" id="{17AB16E6-B56B-4D45-9F28-61EFC6DA42F8}"/>
              </a:ext>
            </a:extLst>
          </p:cNvPr>
          <p:cNvSpPr/>
          <p:nvPr/>
        </p:nvSpPr>
        <p:spPr>
          <a:xfrm>
            <a:off x="3700298" y="3218513"/>
            <a:ext cx="999950" cy="1204477"/>
          </a:xfrm>
          <a:custGeom>
            <a:avLst/>
            <a:gdLst>
              <a:gd name="connsiteX0" fmla="*/ 998702 w 999950"/>
              <a:gd name="connsiteY0" fmla="*/ 937 h 1204477"/>
              <a:gd name="connsiteX1" fmla="*/ 97002 w 999950"/>
              <a:gd name="connsiteY1" fmla="*/ 426387 h 1204477"/>
              <a:gd name="connsiteX2" fmla="*/ 20802 w 999950"/>
              <a:gd name="connsiteY2" fmla="*/ 1194737 h 1204477"/>
              <a:gd name="connsiteX3" fmla="*/ 58902 w 999950"/>
              <a:gd name="connsiteY3" fmla="*/ 839137 h 1204477"/>
              <a:gd name="connsiteX4" fmla="*/ 287502 w 999950"/>
              <a:gd name="connsiteY4" fmla="*/ 534337 h 1204477"/>
              <a:gd name="connsiteX5" fmla="*/ 998702 w 999950"/>
              <a:gd name="connsiteY5" fmla="*/ 937 h 1204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9950" h="1204477">
                <a:moveTo>
                  <a:pt x="998702" y="937"/>
                </a:moveTo>
                <a:cubicBezTo>
                  <a:pt x="966952" y="-17055"/>
                  <a:pt x="259985" y="227420"/>
                  <a:pt x="97002" y="426387"/>
                </a:cubicBezTo>
                <a:cubicBezTo>
                  <a:pt x="-65981" y="625354"/>
                  <a:pt x="27152" y="1125945"/>
                  <a:pt x="20802" y="1194737"/>
                </a:cubicBezTo>
                <a:cubicBezTo>
                  <a:pt x="14452" y="1263529"/>
                  <a:pt x="14452" y="949203"/>
                  <a:pt x="58902" y="839137"/>
                </a:cubicBezTo>
                <a:cubicBezTo>
                  <a:pt x="103352" y="729071"/>
                  <a:pt x="127694" y="679329"/>
                  <a:pt x="287502" y="534337"/>
                </a:cubicBezTo>
                <a:cubicBezTo>
                  <a:pt x="447310" y="389345"/>
                  <a:pt x="1030452" y="18929"/>
                  <a:pt x="998702" y="937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3" name="フリーフォーム: 図形 2212">
            <a:extLst>
              <a:ext uri="{FF2B5EF4-FFF2-40B4-BE49-F238E27FC236}">
                <a16:creationId xmlns:a16="http://schemas.microsoft.com/office/drawing/2014/main" id="{DACA1402-858A-42E9-B486-EF9DD467BF29}"/>
              </a:ext>
            </a:extLst>
          </p:cNvPr>
          <p:cNvSpPr/>
          <p:nvPr/>
        </p:nvSpPr>
        <p:spPr>
          <a:xfrm>
            <a:off x="4512550" y="1823473"/>
            <a:ext cx="1767340" cy="393093"/>
          </a:xfrm>
          <a:custGeom>
            <a:avLst/>
            <a:gdLst>
              <a:gd name="connsiteX0" fmla="*/ 1765483 w 1767340"/>
              <a:gd name="connsiteY0" fmla="*/ 9560 h 393093"/>
              <a:gd name="connsiteX1" fmla="*/ 626717 w 1767340"/>
              <a:gd name="connsiteY1" fmla="*/ 68827 h 393093"/>
              <a:gd name="connsiteX2" fmla="*/ 12883 w 1767340"/>
              <a:gd name="connsiteY2" fmla="*/ 390560 h 393093"/>
              <a:gd name="connsiteX3" fmla="*/ 338850 w 1767340"/>
              <a:gd name="connsiteY3" fmla="*/ 208527 h 393093"/>
              <a:gd name="connsiteX4" fmla="*/ 1765483 w 1767340"/>
              <a:gd name="connsiteY4" fmla="*/ 9560 h 393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7340" h="393093">
                <a:moveTo>
                  <a:pt x="1765483" y="9560"/>
                </a:moveTo>
                <a:cubicBezTo>
                  <a:pt x="1813461" y="-13723"/>
                  <a:pt x="918817" y="5327"/>
                  <a:pt x="626717" y="68827"/>
                </a:cubicBezTo>
                <a:cubicBezTo>
                  <a:pt x="334617" y="132327"/>
                  <a:pt x="60861" y="367277"/>
                  <a:pt x="12883" y="390560"/>
                </a:cubicBezTo>
                <a:cubicBezTo>
                  <a:pt x="-35095" y="413843"/>
                  <a:pt x="46044" y="270616"/>
                  <a:pt x="338850" y="208527"/>
                </a:cubicBezTo>
                <a:cubicBezTo>
                  <a:pt x="631656" y="146438"/>
                  <a:pt x="1717505" y="32843"/>
                  <a:pt x="1765483" y="9560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4" name="フリーフォーム: 図形 2213">
            <a:extLst>
              <a:ext uri="{FF2B5EF4-FFF2-40B4-BE49-F238E27FC236}">
                <a16:creationId xmlns:a16="http://schemas.microsoft.com/office/drawing/2014/main" id="{0B64ECA5-AD9A-40F6-93F9-65920E714593}"/>
              </a:ext>
            </a:extLst>
          </p:cNvPr>
          <p:cNvSpPr/>
          <p:nvPr/>
        </p:nvSpPr>
        <p:spPr>
          <a:xfrm>
            <a:off x="471291" y="2656656"/>
            <a:ext cx="2054283" cy="1712799"/>
          </a:xfrm>
          <a:custGeom>
            <a:avLst/>
            <a:gdLst>
              <a:gd name="connsiteX0" fmla="*/ 151009 w 2054283"/>
              <a:gd name="connsiteY0" fmla="*/ 86544 h 1712799"/>
              <a:gd name="connsiteX1" fmla="*/ 2043309 w 2054283"/>
              <a:gd name="connsiteY1" fmla="*/ 721544 h 1712799"/>
              <a:gd name="connsiteX2" fmla="*/ 951109 w 2054283"/>
              <a:gd name="connsiteY2" fmla="*/ 1712144 h 1712799"/>
              <a:gd name="connsiteX3" fmla="*/ 1433709 w 2054283"/>
              <a:gd name="connsiteY3" fmla="*/ 861244 h 1712799"/>
              <a:gd name="connsiteX4" fmla="*/ 201809 w 2054283"/>
              <a:gd name="connsiteY4" fmla="*/ 86544 h 1712799"/>
              <a:gd name="connsiteX5" fmla="*/ 125609 w 2054283"/>
              <a:gd name="connsiteY5" fmla="*/ 23044 h 1712799"/>
              <a:gd name="connsiteX6" fmla="*/ 151009 w 2054283"/>
              <a:gd name="connsiteY6" fmla="*/ 86544 h 1712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54283" h="1712799">
                <a:moveTo>
                  <a:pt x="151009" y="86544"/>
                </a:moveTo>
                <a:cubicBezTo>
                  <a:pt x="470626" y="202961"/>
                  <a:pt x="1909959" y="450611"/>
                  <a:pt x="2043309" y="721544"/>
                </a:cubicBezTo>
                <a:cubicBezTo>
                  <a:pt x="2176659" y="992477"/>
                  <a:pt x="1052709" y="1688861"/>
                  <a:pt x="951109" y="1712144"/>
                </a:cubicBezTo>
                <a:cubicBezTo>
                  <a:pt x="849509" y="1735427"/>
                  <a:pt x="1558592" y="1132177"/>
                  <a:pt x="1433709" y="861244"/>
                </a:cubicBezTo>
                <a:cubicBezTo>
                  <a:pt x="1308826" y="590311"/>
                  <a:pt x="419826" y="226244"/>
                  <a:pt x="201809" y="86544"/>
                </a:cubicBezTo>
                <a:cubicBezTo>
                  <a:pt x="-16208" y="-53156"/>
                  <a:pt x="134076" y="16694"/>
                  <a:pt x="125609" y="23044"/>
                </a:cubicBezTo>
                <a:cubicBezTo>
                  <a:pt x="117142" y="29394"/>
                  <a:pt x="-168608" y="-29873"/>
                  <a:pt x="151009" y="86544"/>
                </a:cubicBezTo>
                <a:close/>
              </a:path>
            </a:pathLst>
          </a:custGeom>
          <a:solidFill>
            <a:srgbClr val="00B05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5" name="フリーフォーム: 図形 2214">
            <a:extLst>
              <a:ext uri="{FF2B5EF4-FFF2-40B4-BE49-F238E27FC236}">
                <a16:creationId xmlns:a16="http://schemas.microsoft.com/office/drawing/2014/main" id="{72647376-D27F-4D28-B147-7CE205C75414}"/>
              </a:ext>
            </a:extLst>
          </p:cNvPr>
          <p:cNvSpPr/>
          <p:nvPr/>
        </p:nvSpPr>
        <p:spPr>
          <a:xfrm>
            <a:off x="3056591" y="4227299"/>
            <a:ext cx="2367735" cy="4485127"/>
          </a:xfrm>
          <a:custGeom>
            <a:avLst/>
            <a:gdLst>
              <a:gd name="connsiteX0" fmla="*/ 8342 w 2367735"/>
              <a:gd name="connsiteY0" fmla="*/ 488634 h 4485127"/>
              <a:gd name="connsiteX1" fmla="*/ 1092076 w 2367735"/>
              <a:gd name="connsiteY1" fmla="*/ 65301 h 4485127"/>
              <a:gd name="connsiteX2" fmla="*/ 1633942 w 2367735"/>
              <a:gd name="connsiteY2" fmla="*/ 2021101 h 4485127"/>
              <a:gd name="connsiteX3" fmla="*/ 2150409 w 2367735"/>
              <a:gd name="connsiteY3" fmla="*/ 3562034 h 4485127"/>
              <a:gd name="connsiteX4" fmla="*/ 2362076 w 2367735"/>
              <a:gd name="connsiteY4" fmla="*/ 4484901 h 4485127"/>
              <a:gd name="connsiteX5" fmla="*/ 1947209 w 2367735"/>
              <a:gd name="connsiteY5" fmla="*/ 3485834 h 4485127"/>
              <a:gd name="connsiteX6" fmla="*/ 1295276 w 2367735"/>
              <a:gd name="connsiteY6" fmla="*/ 1546968 h 4485127"/>
              <a:gd name="connsiteX7" fmla="*/ 626409 w 2367735"/>
              <a:gd name="connsiteY7" fmla="*/ 725701 h 4485127"/>
              <a:gd name="connsiteX8" fmla="*/ 8342 w 2367735"/>
              <a:gd name="connsiteY8" fmla="*/ 488634 h 4485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67735" h="4485127">
                <a:moveTo>
                  <a:pt x="8342" y="488634"/>
                </a:moveTo>
                <a:cubicBezTo>
                  <a:pt x="85953" y="378567"/>
                  <a:pt x="821143" y="-190110"/>
                  <a:pt x="1092076" y="65301"/>
                </a:cubicBezTo>
                <a:cubicBezTo>
                  <a:pt x="1363009" y="320712"/>
                  <a:pt x="1457553" y="1438312"/>
                  <a:pt x="1633942" y="2021101"/>
                </a:cubicBezTo>
                <a:cubicBezTo>
                  <a:pt x="1810331" y="2603890"/>
                  <a:pt x="2029053" y="3151401"/>
                  <a:pt x="2150409" y="3562034"/>
                </a:cubicBezTo>
                <a:cubicBezTo>
                  <a:pt x="2271765" y="3972667"/>
                  <a:pt x="2395943" y="4497601"/>
                  <a:pt x="2362076" y="4484901"/>
                </a:cubicBezTo>
                <a:cubicBezTo>
                  <a:pt x="2328209" y="4472201"/>
                  <a:pt x="2125009" y="3975489"/>
                  <a:pt x="1947209" y="3485834"/>
                </a:cubicBezTo>
                <a:cubicBezTo>
                  <a:pt x="1769409" y="2996179"/>
                  <a:pt x="1515409" y="2006990"/>
                  <a:pt x="1295276" y="1546968"/>
                </a:cubicBezTo>
                <a:cubicBezTo>
                  <a:pt x="1075143" y="1086946"/>
                  <a:pt x="838076" y="906323"/>
                  <a:pt x="626409" y="725701"/>
                </a:cubicBezTo>
                <a:cubicBezTo>
                  <a:pt x="414742" y="545079"/>
                  <a:pt x="-69269" y="598701"/>
                  <a:pt x="8342" y="488634"/>
                </a:cubicBezTo>
                <a:close/>
              </a:path>
            </a:pathLst>
          </a:custGeom>
          <a:solidFill>
            <a:srgbClr val="00B05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6" name="フリーフォーム: 図形 2215">
            <a:extLst>
              <a:ext uri="{FF2B5EF4-FFF2-40B4-BE49-F238E27FC236}">
                <a16:creationId xmlns:a16="http://schemas.microsoft.com/office/drawing/2014/main" id="{74409CD4-0E86-467E-BB37-EF783926E5A5}"/>
              </a:ext>
            </a:extLst>
          </p:cNvPr>
          <p:cNvSpPr/>
          <p:nvPr/>
        </p:nvSpPr>
        <p:spPr>
          <a:xfrm>
            <a:off x="4089863" y="4970796"/>
            <a:ext cx="1426214" cy="5160611"/>
          </a:xfrm>
          <a:custGeom>
            <a:avLst/>
            <a:gdLst>
              <a:gd name="connsiteX0" fmla="*/ 439804 w 1426214"/>
              <a:gd name="connsiteY0" fmla="*/ 320871 h 5160611"/>
              <a:gd name="connsiteX1" fmla="*/ 1337270 w 1426214"/>
              <a:gd name="connsiteY1" fmla="*/ 3673671 h 5160611"/>
              <a:gd name="connsiteX2" fmla="*/ 1345737 w 1426214"/>
              <a:gd name="connsiteY2" fmla="*/ 4342537 h 5160611"/>
              <a:gd name="connsiteX3" fmla="*/ 913937 w 1426214"/>
              <a:gd name="connsiteY3" fmla="*/ 5129937 h 5160611"/>
              <a:gd name="connsiteX4" fmla="*/ 947804 w 1426214"/>
              <a:gd name="connsiteY4" fmla="*/ 4909804 h 5160611"/>
              <a:gd name="connsiteX5" fmla="*/ 626070 w 1426214"/>
              <a:gd name="connsiteY5" fmla="*/ 4071604 h 5160611"/>
              <a:gd name="connsiteX6" fmla="*/ 626070 w 1426214"/>
              <a:gd name="connsiteY6" fmla="*/ 3495871 h 5160611"/>
              <a:gd name="connsiteX7" fmla="*/ 185804 w 1426214"/>
              <a:gd name="connsiteY7" fmla="*/ 2242804 h 5160611"/>
              <a:gd name="connsiteX8" fmla="*/ 8004 w 1426214"/>
              <a:gd name="connsiteY8" fmla="*/ 1548537 h 5160611"/>
              <a:gd name="connsiteX9" fmla="*/ 422870 w 1426214"/>
              <a:gd name="connsiteY9" fmla="*/ 270071 h 5160611"/>
              <a:gd name="connsiteX10" fmla="*/ 439804 w 1426214"/>
              <a:gd name="connsiteY10" fmla="*/ 320871 h 5160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26214" h="5160611">
                <a:moveTo>
                  <a:pt x="439804" y="320871"/>
                </a:moveTo>
                <a:cubicBezTo>
                  <a:pt x="592204" y="888138"/>
                  <a:pt x="1186281" y="3003393"/>
                  <a:pt x="1337270" y="3673671"/>
                </a:cubicBezTo>
                <a:cubicBezTo>
                  <a:pt x="1488259" y="4343949"/>
                  <a:pt x="1416292" y="4099826"/>
                  <a:pt x="1345737" y="4342537"/>
                </a:cubicBezTo>
                <a:cubicBezTo>
                  <a:pt x="1275182" y="4585248"/>
                  <a:pt x="980259" y="5035393"/>
                  <a:pt x="913937" y="5129937"/>
                </a:cubicBezTo>
                <a:cubicBezTo>
                  <a:pt x="847615" y="5224481"/>
                  <a:pt x="995782" y="5086193"/>
                  <a:pt x="947804" y="4909804"/>
                </a:cubicBezTo>
                <a:cubicBezTo>
                  <a:pt x="899826" y="4733415"/>
                  <a:pt x="679692" y="4307260"/>
                  <a:pt x="626070" y="4071604"/>
                </a:cubicBezTo>
                <a:cubicBezTo>
                  <a:pt x="572448" y="3835948"/>
                  <a:pt x="699448" y="3800671"/>
                  <a:pt x="626070" y="3495871"/>
                </a:cubicBezTo>
                <a:cubicBezTo>
                  <a:pt x="552692" y="3191071"/>
                  <a:pt x="288815" y="2567360"/>
                  <a:pt x="185804" y="2242804"/>
                </a:cubicBezTo>
                <a:cubicBezTo>
                  <a:pt x="82793" y="1918248"/>
                  <a:pt x="-31507" y="1877326"/>
                  <a:pt x="8004" y="1548537"/>
                </a:cubicBezTo>
                <a:cubicBezTo>
                  <a:pt x="47515" y="1219748"/>
                  <a:pt x="352315" y="469038"/>
                  <a:pt x="422870" y="270071"/>
                </a:cubicBezTo>
                <a:cubicBezTo>
                  <a:pt x="493425" y="71104"/>
                  <a:pt x="287404" y="-246396"/>
                  <a:pt x="439804" y="320871"/>
                </a:cubicBezTo>
                <a:close/>
              </a:path>
            </a:pathLst>
          </a:custGeom>
          <a:solidFill>
            <a:srgbClr val="00B05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7" name="フリーフォーム: 図形 2216">
            <a:extLst>
              <a:ext uri="{FF2B5EF4-FFF2-40B4-BE49-F238E27FC236}">
                <a16:creationId xmlns:a16="http://schemas.microsoft.com/office/drawing/2014/main" id="{4BEB3199-9EBF-425F-8E72-4A175CB71201}"/>
              </a:ext>
            </a:extLst>
          </p:cNvPr>
          <p:cNvSpPr/>
          <p:nvPr/>
        </p:nvSpPr>
        <p:spPr>
          <a:xfrm>
            <a:off x="3559203" y="4527148"/>
            <a:ext cx="899465" cy="2911933"/>
          </a:xfrm>
          <a:custGeom>
            <a:avLst/>
            <a:gdLst>
              <a:gd name="connsiteX0" fmla="*/ 81464 w 899465"/>
              <a:gd name="connsiteY0" fmla="*/ 61785 h 2911933"/>
              <a:gd name="connsiteX1" fmla="*/ 47597 w 899465"/>
              <a:gd name="connsiteY1" fmla="*/ 789919 h 2911933"/>
              <a:gd name="connsiteX2" fmla="*/ 826530 w 899465"/>
              <a:gd name="connsiteY2" fmla="*/ 2889652 h 2911933"/>
              <a:gd name="connsiteX3" fmla="*/ 860397 w 899465"/>
              <a:gd name="connsiteY3" fmla="*/ 1839785 h 2911933"/>
              <a:gd name="connsiteX4" fmla="*/ 775730 w 899465"/>
              <a:gd name="connsiteY4" fmla="*/ 959252 h 2911933"/>
              <a:gd name="connsiteX5" fmla="*/ 132264 w 899465"/>
              <a:gd name="connsiteY5" fmla="*/ 53319 h 2911933"/>
              <a:gd name="connsiteX6" fmla="*/ 47597 w 899465"/>
              <a:gd name="connsiteY6" fmla="*/ 104119 h 2911933"/>
              <a:gd name="connsiteX7" fmla="*/ 81464 w 899465"/>
              <a:gd name="connsiteY7" fmla="*/ 61785 h 2911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99465" h="2911933">
                <a:moveTo>
                  <a:pt x="81464" y="61785"/>
                </a:moveTo>
                <a:cubicBezTo>
                  <a:pt x="81464" y="176085"/>
                  <a:pt x="-76581" y="318608"/>
                  <a:pt x="47597" y="789919"/>
                </a:cubicBezTo>
                <a:cubicBezTo>
                  <a:pt x="171775" y="1261230"/>
                  <a:pt x="691063" y="2714674"/>
                  <a:pt x="826530" y="2889652"/>
                </a:cubicBezTo>
                <a:cubicBezTo>
                  <a:pt x="961997" y="3064630"/>
                  <a:pt x="868864" y="2161518"/>
                  <a:pt x="860397" y="1839785"/>
                </a:cubicBezTo>
                <a:cubicBezTo>
                  <a:pt x="851930" y="1518052"/>
                  <a:pt x="897085" y="1256996"/>
                  <a:pt x="775730" y="959252"/>
                </a:cubicBezTo>
                <a:cubicBezTo>
                  <a:pt x="654375" y="661508"/>
                  <a:pt x="253619" y="195841"/>
                  <a:pt x="132264" y="53319"/>
                </a:cubicBezTo>
                <a:cubicBezTo>
                  <a:pt x="10909" y="-89203"/>
                  <a:pt x="57475" y="98475"/>
                  <a:pt x="47597" y="104119"/>
                </a:cubicBezTo>
                <a:cubicBezTo>
                  <a:pt x="37719" y="109763"/>
                  <a:pt x="81464" y="-52515"/>
                  <a:pt x="81464" y="61785"/>
                </a:cubicBezTo>
                <a:close/>
              </a:path>
            </a:pathLst>
          </a:custGeom>
          <a:solidFill>
            <a:srgbClr val="00B05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8" name="フリーフォーム: 図形 2217">
            <a:extLst>
              <a:ext uri="{FF2B5EF4-FFF2-40B4-BE49-F238E27FC236}">
                <a16:creationId xmlns:a16="http://schemas.microsoft.com/office/drawing/2014/main" id="{B299376C-2FD8-4191-95C9-8E4F58985516}"/>
              </a:ext>
            </a:extLst>
          </p:cNvPr>
          <p:cNvSpPr/>
          <p:nvPr/>
        </p:nvSpPr>
        <p:spPr>
          <a:xfrm>
            <a:off x="1972597" y="4646788"/>
            <a:ext cx="3076922" cy="4639810"/>
          </a:xfrm>
          <a:custGeom>
            <a:avLst/>
            <a:gdLst>
              <a:gd name="connsiteX0" fmla="*/ 25536 w 3076922"/>
              <a:gd name="connsiteY0" fmla="*/ 484012 h 4639810"/>
              <a:gd name="connsiteX1" fmla="*/ 118670 w 3076922"/>
              <a:gd name="connsiteY1" fmla="*/ 441679 h 4639810"/>
              <a:gd name="connsiteX2" fmla="*/ 990736 w 3076922"/>
              <a:gd name="connsiteY2" fmla="*/ 9879 h 4639810"/>
              <a:gd name="connsiteX3" fmla="*/ 1769670 w 3076922"/>
              <a:gd name="connsiteY3" fmla="*/ 204612 h 4639810"/>
              <a:gd name="connsiteX4" fmla="*/ 1989803 w 3076922"/>
              <a:gd name="connsiteY4" fmla="*/ 924279 h 4639810"/>
              <a:gd name="connsiteX5" fmla="*/ 2040603 w 3076922"/>
              <a:gd name="connsiteY5" fmla="*/ 1135945 h 4639810"/>
              <a:gd name="connsiteX6" fmla="*/ 3065070 w 3076922"/>
              <a:gd name="connsiteY6" fmla="*/ 4056945 h 4639810"/>
              <a:gd name="connsiteX7" fmla="*/ 2582470 w 3076922"/>
              <a:gd name="connsiteY7" fmla="*/ 4624212 h 4639810"/>
              <a:gd name="connsiteX8" fmla="*/ 2336936 w 3076922"/>
              <a:gd name="connsiteY8" fmla="*/ 4319412 h 4639810"/>
              <a:gd name="connsiteX9" fmla="*/ 1456403 w 3076922"/>
              <a:gd name="connsiteY9" fmla="*/ 2727679 h 4639810"/>
              <a:gd name="connsiteX10" fmla="*/ 1270136 w 3076922"/>
              <a:gd name="connsiteY10" fmla="*/ 1186745 h 4639810"/>
              <a:gd name="connsiteX11" fmla="*/ 669003 w 3076922"/>
              <a:gd name="connsiteY11" fmla="*/ 500945 h 4639810"/>
              <a:gd name="connsiteX12" fmla="*/ 25536 w 3076922"/>
              <a:gd name="connsiteY12" fmla="*/ 484012 h 4639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76922" h="4639810">
                <a:moveTo>
                  <a:pt x="25536" y="484012"/>
                </a:moveTo>
                <a:cubicBezTo>
                  <a:pt x="-66186" y="474134"/>
                  <a:pt x="118670" y="441679"/>
                  <a:pt x="118670" y="441679"/>
                </a:cubicBezTo>
                <a:cubicBezTo>
                  <a:pt x="279537" y="362657"/>
                  <a:pt x="715569" y="49390"/>
                  <a:pt x="990736" y="9879"/>
                </a:cubicBezTo>
                <a:cubicBezTo>
                  <a:pt x="1265903" y="-29632"/>
                  <a:pt x="1603159" y="52212"/>
                  <a:pt x="1769670" y="204612"/>
                </a:cubicBezTo>
                <a:cubicBezTo>
                  <a:pt x="1936181" y="357012"/>
                  <a:pt x="1944648" y="769057"/>
                  <a:pt x="1989803" y="924279"/>
                </a:cubicBezTo>
                <a:cubicBezTo>
                  <a:pt x="2034959" y="1079501"/>
                  <a:pt x="1861392" y="613834"/>
                  <a:pt x="2040603" y="1135945"/>
                </a:cubicBezTo>
                <a:cubicBezTo>
                  <a:pt x="2219814" y="1658056"/>
                  <a:pt x="2974759" y="3475567"/>
                  <a:pt x="3065070" y="4056945"/>
                </a:cubicBezTo>
                <a:cubicBezTo>
                  <a:pt x="3155381" y="4638323"/>
                  <a:pt x="2703826" y="4580468"/>
                  <a:pt x="2582470" y="4624212"/>
                </a:cubicBezTo>
                <a:cubicBezTo>
                  <a:pt x="2461114" y="4667956"/>
                  <a:pt x="2524614" y="4635501"/>
                  <a:pt x="2336936" y="4319412"/>
                </a:cubicBezTo>
                <a:cubicBezTo>
                  <a:pt x="2149258" y="4003323"/>
                  <a:pt x="1634203" y="3249790"/>
                  <a:pt x="1456403" y="2727679"/>
                </a:cubicBezTo>
                <a:cubicBezTo>
                  <a:pt x="1278603" y="2205568"/>
                  <a:pt x="1401369" y="1557867"/>
                  <a:pt x="1270136" y="1186745"/>
                </a:cubicBezTo>
                <a:cubicBezTo>
                  <a:pt x="1138903" y="815623"/>
                  <a:pt x="879258" y="612423"/>
                  <a:pt x="669003" y="500945"/>
                </a:cubicBezTo>
                <a:cubicBezTo>
                  <a:pt x="458748" y="389467"/>
                  <a:pt x="117258" y="493890"/>
                  <a:pt x="25536" y="484012"/>
                </a:cubicBezTo>
                <a:close/>
              </a:path>
            </a:pathLst>
          </a:custGeom>
          <a:solidFill>
            <a:srgbClr val="00B05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9" name="フリーフォーム: 図形 2218">
            <a:extLst>
              <a:ext uri="{FF2B5EF4-FFF2-40B4-BE49-F238E27FC236}">
                <a16:creationId xmlns:a16="http://schemas.microsoft.com/office/drawing/2014/main" id="{4E3582F1-7A38-405B-A065-F1482A8205B5}"/>
              </a:ext>
            </a:extLst>
          </p:cNvPr>
          <p:cNvSpPr/>
          <p:nvPr/>
        </p:nvSpPr>
        <p:spPr>
          <a:xfrm>
            <a:off x="1405392" y="5063692"/>
            <a:ext cx="3455213" cy="4294902"/>
          </a:xfrm>
          <a:custGeom>
            <a:avLst/>
            <a:gdLst>
              <a:gd name="connsiteX0" fmla="*/ 75 w 3455213"/>
              <a:gd name="connsiteY0" fmla="*/ 3800908 h 4294902"/>
              <a:gd name="connsiteX1" fmla="*/ 575808 w 3455213"/>
              <a:gd name="connsiteY1" fmla="*/ 3529975 h 4294902"/>
              <a:gd name="connsiteX2" fmla="*/ 558875 w 3455213"/>
              <a:gd name="connsiteY2" fmla="*/ 3275975 h 4294902"/>
              <a:gd name="connsiteX3" fmla="*/ 93208 w 3455213"/>
              <a:gd name="connsiteY3" fmla="*/ 1667308 h 4294902"/>
              <a:gd name="connsiteX4" fmla="*/ 330275 w 3455213"/>
              <a:gd name="connsiteY4" fmla="*/ 304175 h 4294902"/>
              <a:gd name="connsiteX5" fmla="*/ 1270075 w 3455213"/>
              <a:gd name="connsiteY5" fmla="*/ 24775 h 4294902"/>
              <a:gd name="connsiteX6" fmla="*/ 1913541 w 3455213"/>
              <a:gd name="connsiteY6" fmla="*/ 727508 h 4294902"/>
              <a:gd name="connsiteX7" fmla="*/ 1964341 w 3455213"/>
              <a:gd name="connsiteY7" fmla="*/ 2022908 h 4294902"/>
              <a:gd name="connsiteX8" fmla="*/ 2743275 w 3455213"/>
              <a:gd name="connsiteY8" fmla="*/ 3640041 h 4294902"/>
              <a:gd name="connsiteX9" fmla="*/ 3454475 w 3455213"/>
              <a:gd name="connsiteY9" fmla="*/ 4283508 h 4294902"/>
              <a:gd name="connsiteX10" fmla="*/ 2844875 w 3455213"/>
              <a:gd name="connsiteY10" fmla="*/ 4012575 h 4294902"/>
              <a:gd name="connsiteX11" fmla="*/ 1354741 w 3455213"/>
              <a:gd name="connsiteY11" fmla="*/ 3521508 h 4294902"/>
              <a:gd name="connsiteX12" fmla="*/ 618141 w 3455213"/>
              <a:gd name="connsiteY12" fmla="*/ 3673908 h 4294902"/>
              <a:gd name="connsiteX13" fmla="*/ 75 w 3455213"/>
              <a:gd name="connsiteY13" fmla="*/ 3800908 h 4294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455213" h="4294902">
                <a:moveTo>
                  <a:pt x="75" y="3800908"/>
                </a:moveTo>
                <a:cubicBezTo>
                  <a:pt x="-6980" y="3776919"/>
                  <a:pt x="482675" y="3617464"/>
                  <a:pt x="575808" y="3529975"/>
                </a:cubicBezTo>
                <a:cubicBezTo>
                  <a:pt x="668941" y="3442486"/>
                  <a:pt x="639308" y="3586419"/>
                  <a:pt x="558875" y="3275975"/>
                </a:cubicBezTo>
                <a:cubicBezTo>
                  <a:pt x="478442" y="2965530"/>
                  <a:pt x="131308" y="2162608"/>
                  <a:pt x="93208" y="1667308"/>
                </a:cubicBezTo>
                <a:cubicBezTo>
                  <a:pt x="55108" y="1172008"/>
                  <a:pt x="134131" y="577930"/>
                  <a:pt x="330275" y="304175"/>
                </a:cubicBezTo>
                <a:cubicBezTo>
                  <a:pt x="526419" y="30420"/>
                  <a:pt x="1006197" y="-45780"/>
                  <a:pt x="1270075" y="24775"/>
                </a:cubicBezTo>
                <a:cubicBezTo>
                  <a:pt x="1533953" y="95330"/>
                  <a:pt x="1797830" y="394486"/>
                  <a:pt x="1913541" y="727508"/>
                </a:cubicBezTo>
                <a:cubicBezTo>
                  <a:pt x="2029252" y="1060530"/>
                  <a:pt x="1826052" y="1537486"/>
                  <a:pt x="1964341" y="2022908"/>
                </a:cubicBezTo>
                <a:cubicBezTo>
                  <a:pt x="2102630" y="2508330"/>
                  <a:pt x="2494919" y="3263274"/>
                  <a:pt x="2743275" y="3640041"/>
                </a:cubicBezTo>
                <a:cubicBezTo>
                  <a:pt x="2991631" y="4016808"/>
                  <a:pt x="3437542" y="4221419"/>
                  <a:pt x="3454475" y="4283508"/>
                </a:cubicBezTo>
                <a:cubicBezTo>
                  <a:pt x="3471408" y="4345597"/>
                  <a:pt x="3194831" y="4139575"/>
                  <a:pt x="2844875" y="4012575"/>
                </a:cubicBezTo>
                <a:cubicBezTo>
                  <a:pt x="2494919" y="3885575"/>
                  <a:pt x="1725863" y="3577952"/>
                  <a:pt x="1354741" y="3521508"/>
                </a:cubicBezTo>
                <a:cubicBezTo>
                  <a:pt x="983619" y="3465064"/>
                  <a:pt x="842508" y="3630163"/>
                  <a:pt x="618141" y="3673908"/>
                </a:cubicBezTo>
                <a:cubicBezTo>
                  <a:pt x="393774" y="3717652"/>
                  <a:pt x="7130" y="3824897"/>
                  <a:pt x="75" y="3800908"/>
                </a:cubicBezTo>
                <a:close/>
              </a:path>
            </a:pathLst>
          </a:custGeom>
          <a:solidFill>
            <a:srgbClr val="00B05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0" name="フリーフォーム: 図形 2219">
            <a:extLst>
              <a:ext uri="{FF2B5EF4-FFF2-40B4-BE49-F238E27FC236}">
                <a16:creationId xmlns:a16="http://schemas.microsoft.com/office/drawing/2014/main" id="{D0F0FC17-147C-49A5-8389-0A55020CE197}"/>
              </a:ext>
            </a:extLst>
          </p:cNvPr>
          <p:cNvSpPr/>
          <p:nvPr/>
        </p:nvSpPr>
        <p:spPr>
          <a:xfrm>
            <a:off x="4441226" y="5765225"/>
            <a:ext cx="2294911" cy="3693314"/>
          </a:xfrm>
          <a:custGeom>
            <a:avLst/>
            <a:gdLst>
              <a:gd name="connsiteX0" fmla="*/ 1127724 w 2294911"/>
              <a:gd name="connsiteY0" fmla="*/ 3562925 h 3693314"/>
              <a:gd name="connsiteX1" fmla="*/ 1203924 w 2294911"/>
              <a:gd name="connsiteY1" fmla="*/ 3270825 h 3693314"/>
              <a:gd name="connsiteX2" fmla="*/ 2289774 w 2294911"/>
              <a:gd name="connsiteY2" fmla="*/ 800675 h 3693314"/>
              <a:gd name="connsiteX3" fmla="*/ 1584924 w 2294911"/>
              <a:gd name="connsiteY3" fmla="*/ 1670625 h 3693314"/>
              <a:gd name="connsiteX4" fmla="*/ 930874 w 2294911"/>
              <a:gd name="connsiteY4" fmla="*/ 2877125 h 3693314"/>
              <a:gd name="connsiteX5" fmla="*/ 1718274 w 2294911"/>
              <a:gd name="connsiteY5" fmla="*/ 210125 h 3693314"/>
              <a:gd name="connsiteX6" fmla="*/ 429224 w 2294911"/>
              <a:gd name="connsiteY6" fmla="*/ 2369125 h 3693314"/>
              <a:gd name="connsiteX7" fmla="*/ 1394424 w 2294911"/>
              <a:gd name="connsiteY7" fmla="*/ 575 h 3693314"/>
              <a:gd name="connsiteX8" fmla="*/ 10124 w 2294911"/>
              <a:gd name="connsiteY8" fmla="*/ 2140525 h 3693314"/>
              <a:gd name="connsiteX9" fmla="*/ 784824 w 2294911"/>
              <a:gd name="connsiteY9" fmla="*/ 1886525 h 3693314"/>
              <a:gd name="connsiteX10" fmla="*/ 1127724 w 2294911"/>
              <a:gd name="connsiteY10" fmla="*/ 3562925 h 3693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94911" h="3693314">
                <a:moveTo>
                  <a:pt x="1127724" y="3562925"/>
                </a:moveTo>
                <a:cubicBezTo>
                  <a:pt x="1197574" y="3793642"/>
                  <a:pt x="1010249" y="3731200"/>
                  <a:pt x="1203924" y="3270825"/>
                </a:cubicBezTo>
                <a:cubicBezTo>
                  <a:pt x="1397599" y="2810450"/>
                  <a:pt x="2226274" y="1067375"/>
                  <a:pt x="2289774" y="800675"/>
                </a:cubicBezTo>
                <a:cubicBezTo>
                  <a:pt x="2353274" y="533975"/>
                  <a:pt x="1811407" y="1324550"/>
                  <a:pt x="1584924" y="1670625"/>
                </a:cubicBezTo>
                <a:cubicBezTo>
                  <a:pt x="1358441" y="2016700"/>
                  <a:pt x="908649" y="3120542"/>
                  <a:pt x="930874" y="2877125"/>
                </a:cubicBezTo>
                <a:cubicBezTo>
                  <a:pt x="953099" y="2633708"/>
                  <a:pt x="1801882" y="294792"/>
                  <a:pt x="1718274" y="210125"/>
                </a:cubicBezTo>
                <a:cubicBezTo>
                  <a:pt x="1634666" y="125458"/>
                  <a:pt x="483199" y="2404050"/>
                  <a:pt x="429224" y="2369125"/>
                </a:cubicBezTo>
                <a:cubicBezTo>
                  <a:pt x="375249" y="2334200"/>
                  <a:pt x="1464274" y="38675"/>
                  <a:pt x="1394424" y="575"/>
                </a:cubicBezTo>
                <a:cubicBezTo>
                  <a:pt x="1324574" y="-37525"/>
                  <a:pt x="111724" y="1826200"/>
                  <a:pt x="10124" y="2140525"/>
                </a:cubicBezTo>
                <a:cubicBezTo>
                  <a:pt x="-91476" y="2454850"/>
                  <a:pt x="600674" y="1648400"/>
                  <a:pt x="784824" y="1886525"/>
                </a:cubicBezTo>
                <a:cubicBezTo>
                  <a:pt x="968974" y="2124650"/>
                  <a:pt x="1057874" y="3332208"/>
                  <a:pt x="1127724" y="3562925"/>
                </a:cubicBezTo>
                <a:close/>
              </a:path>
            </a:pathLst>
          </a:custGeom>
          <a:solidFill>
            <a:srgbClr val="00B05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1" name="フリーフォーム: 図形 2220">
            <a:extLst>
              <a:ext uri="{FF2B5EF4-FFF2-40B4-BE49-F238E27FC236}">
                <a16:creationId xmlns:a16="http://schemas.microsoft.com/office/drawing/2014/main" id="{41B66603-04F9-4AC2-859A-0339FBE41981}"/>
              </a:ext>
            </a:extLst>
          </p:cNvPr>
          <p:cNvSpPr/>
          <p:nvPr/>
        </p:nvSpPr>
        <p:spPr>
          <a:xfrm>
            <a:off x="5124375" y="5231644"/>
            <a:ext cx="1114337" cy="3442324"/>
          </a:xfrm>
          <a:custGeom>
            <a:avLst/>
            <a:gdLst>
              <a:gd name="connsiteX0" fmla="*/ 1111325 w 1114337"/>
              <a:gd name="connsiteY0" fmla="*/ 743706 h 3442324"/>
              <a:gd name="connsiteX1" fmla="*/ 692225 w 1114337"/>
              <a:gd name="connsiteY1" fmla="*/ 2540756 h 3442324"/>
              <a:gd name="connsiteX2" fmla="*/ 292175 w 1114337"/>
              <a:gd name="connsiteY2" fmla="*/ 3423406 h 3442324"/>
              <a:gd name="connsiteX3" fmla="*/ 222325 w 1114337"/>
              <a:gd name="connsiteY3" fmla="*/ 3061456 h 3442324"/>
              <a:gd name="connsiteX4" fmla="*/ 75 w 1114337"/>
              <a:gd name="connsiteY4" fmla="*/ 2096256 h 3442324"/>
              <a:gd name="connsiteX5" fmla="*/ 196925 w 1114337"/>
              <a:gd name="connsiteY5" fmla="*/ 1620006 h 3442324"/>
              <a:gd name="connsiteX6" fmla="*/ 152475 w 1114337"/>
              <a:gd name="connsiteY6" fmla="*/ 1181856 h 3442324"/>
              <a:gd name="connsiteX7" fmla="*/ 774775 w 1114337"/>
              <a:gd name="connsiteY7" fmla="*/ 13456 h 3442324"/>
              <a:gd name="connsiteX8" fmla="*/ 876375 w 1114337"/>
              <a:gd name="connsiteY8" fmla="*/ 559556 h 3442324"/>
              <a:gd name="connsiteX9" fmla="*/ 1111325 w 1114337"/>
              <a:gd name="connsiteY9" fmla="*/ 743706 h 3442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14337" h="3442324">
                <a:moveTo>
                  <a:pt x="1111325" y="743706"/>
                </a:moveTo>
                <a:cubicBezTo>
                  <a:pt x="1080633" y="1073906"/>
                  <a:pt x="828750" y="2094139"/>
                  <a:pt x="692225" y="2540756"/>
                </a:cubicBezTo>
                <a:cubicBezTo>
                  <a:pt x="555700" y="2987373"/>
                  <a:pt x="370492" y="3336623"/>
                  <a:pt x="292175" y="3423406"/>
                </a:cubicBezTo>
                <a:cubicBezTo>
                  <a:pt x="213858" y="3510189"/>
                  <a:pt x="271008" y="3282648"/>
                  <a:pt x="222325" y="3061456"/>
                </a:cubicBezTo>
                <a:cubicBezTo>
                  <a:pt x="173642" y="2840264"/>
                  <a:pt x="4308" y="2336498"/>
                  <a:pt x="75" y="2096256"/>
                </a:cubicBezTo>
                <a:cubicBezTo>
                  <a:pt x="-4158" y="1856014"/>
                  <a:pt x="171525" y="1772406"/>
                  <a:pt x="196925" y="1620006"/>
                </a:cubicBezTo>
                <a:cubicBezTo>
                  <a:pt x="222325" y="1467606"/>
                  <a:pt x="56167" y="1449614"/>
                  <a:pt x="152475" y="1181856"/>
                </a:cubicBezTo>
                <a:cubicBezTo>
                  <a:pt x="248783" y="914098"/>
                  <a:pt x="654125" y="117173"/>
                  <a:pt x="774775" y="13456"/>
                </a:cubicBezTo>
                <a:cubicBezTo>
                  <a:pt x="895425" y="-90261"/>
                  <a:pt x="823458" y="435731"/>
                  <a:pt x="876375" y="559556"/>
                </a:cubicBezTo>
                <a:cubicBezTo>
                  <a:pt x="929292" y="683381"/>
                  <a:pt x="1142017" y="413506"/>
                  <a:pt x="1111325" y="743706"/>
                </a:cubicBezTo>
                <a:close/>
              </a:path>
            </a:pathLst>
          </a:custGeom>
          <a:solidFill>
            <a:srgbClr val="00B05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2" name="フリーフォーム: 図形 2221">
            <a:extLst>
              <a:ext uri="{FF2B5EF4-FFF2-40B4-BE49-F238E27FC236}">
                <a16:creationId xmlns:a16="http://schemas.microsoft.com/office/drawing/2014/main" id="{6CC77FD0-80F7-4A83-84EF-A7682391B59F}"/>
              </a:ext>
            </a:extLst>
          </p:cNvPr>
          <p:cNvSpPr/>
          <p:nvPr/>
        </p:nvSpPr>
        <p:spPr>
          <a:xfrm>
            <a:off x="5754373" y="6024989"/>
            <a:ext cx="811527" cy="2099541"/>
          </a:xfrm>
          <a:custGeom>
            <a:avLst/>
            <a:gdLst>
              <a:gd name="connsiteX0" fmla="*/ 811527 w 811527"/>
              <a:gd name="connsiteY0" fmla="*/ 756811 h 2099541"/>
              <a:gd name="connsiteX1" fmla="*/ 119377 w 811527"/>
              <a:gd name="connsiteY1" fmla="*/ 1855361 h 2099541"/>
              <a:gd name="connsiteX2" fmla="*/ 5077 w 811527"/>
              <a:gd name="connsiteY2" fmla="*/ 1976011 h 2099541"/>
              <a:gd name="connsiteX3" fmla="*/ 176527 w 811527"/>
              <a:gd name="connsiteY3" fmla="*/ 382161 h 2099541"/>
              <a:gd name="connsiteX4" fmla="*/ 341627 w 811527"/>
              <a:gd name="connsiteY4" fmla="*/ 1161 h 2099541"/>
              <a:gd name="connsiteX5" fmla="*/ 494027 w 811527"/>
              <a:gd name="connsiteY5" fmla="*/ 255161 h 2099541"/>
              <a:gd name="connsiteX6" fmla="*/ 811527 w 811527"/>
              <a:gd name="connsiteY6" fmla="*/ 756811 h 2099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1527" h="2099541">
                <a:moveTo>
                  <a:pt x="811527" y="756811"/>
                </a:moveTo>
                <a:cubicBezTo>
                  <a:pt x="534243" y="1199194"/>
                  <a:pt x="253785" y="1652161"/>
                  <a:pt x="119377" y="1855361"/>
                </a:cubicBezTo>
                <a:cubicBezTo>
                  <a:pt x="-15031" y="2058561"/>
                  <a:pt x="-4448" y="2221544"/>
                  <a:pt x="5077" y="1976011"/>
                </a:cubicBezTo>
                <a:cubicBezTo>
                  <a:pt x="14602" y="1730478"/>
                  <a:pt x="120435" y="711302"/>
                  <a:pt x="176527" y="382161"/>
                </a:cubicBezTo>
                <a:cubicBezTo>
                  <a:pt x="232619" y="53020"/>
                  <a:pt x="288710" y="22328"/>
                  <a:pt x="341627" y="1161"/>
                </a:cubicBezTo>
                <a:cubicBezTo>
                  <a:pt x="394544" y="-20006"/>
                  <a:pt x="494027" y="255161"/>
                  <a:pt x="494027" y="255161"/>
                </a:cubicBezTo>
                <a:lnTo>
                  <a:pt x="811527" y="756811"/>
                </a:lnTo>
                <a:close/>
              </a:path>
            </a:pathLst>
          </a:custGeom>
          <a:solidFill>
            <a:srgbClr val="00B05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3" name="フリーフォーム: 図形 2222">
            <a:extLst>
              <a:ext uri="{FF2B5EF4-FFF2-40B4-BE49-F238E27FC236}">
                <a16:creationId xmlns:a16="http://schemas.microsoft.com/office/drawing/2014/main" id="{1BC4F85C-77EB-4433-BD07-ABE200429D85}"/>
              </a:ext>
            </a:extLst>
          </p:cNvPr>
          <p:cNvSpPr/>
          <p:nvPr/>
        </p:nvSpPr>
        <p:spPr>
          <a:xfrm>
            <a:off x="5384422" y="6104467"/>
            <a:ext cx="2591502" cy="4709497"/>
          </a:xfrm>
          <a:custGeom>
            <a:avLst/>
            <a:gdLst>
              <a:gd name="connsiteX0" fmla="*/ 2150911 w 2591502"/>
              <a:gd name="connsiteY0" fmla="*/ 101600 h 4709497"/>
              <a:gd name="connsiteX1" fmla="*/ 2167845 w 2591502"/>
              <a:gd name="connsiteY1" fmla="*/ 304800 h 4709497"/>
              <a:gd name="connsiteX2" fmla="*/ 2582711 w 2591502"/>
              <a:gd name="connsiteY2" fmla="*/ 1752600 h 4709497"/>
              <a:gd name="connsiteX3" fmla="*/ 2438778 w 2591502"/>
              <a:gd name="connsiteY3" fmla="*/ 2582333 h 4709497"/>
              <a:gd name="connsiteX4" fmla="*/ 2294845 w 2591502"/>
              <a:gd name="connsiteY4" fmla="*/ 3014133 h 4709497"/>
              <a:gd name="connsiteX5" fmla="*/ 2498045 w 2591502"/>
              <a:gd name="connsiteY5" fmla="*/ 3445933 h 4709497"/>
              <a:gd name="connsiteX6" fmla="*/ 2201711 w 2591502"/>
              <a:gd name="connsiteY6" fmla="*/ 3843866 h 4709497"/>
              <a:gd name="connsiteX7" fmla="*/ 1930778 w 2591502"/>
              <a:gd name="connsiteY7" fmla="*/ 4588933 h 4709497"/>
              <a:gd name="connsiteX8" fmla="*/ 1668311 w 2591502"/>
              <a:gd name="connsiteY8" fmla="*/ 4707466 h 4709497"/>
              <a:gd name="connsiteX9" fmla="*/ 161245 w 2591502"/>
              <a:gd name="connsiteY9" fmla="*/ 4622800 h 4709497"/>
              <a:gd name="connsiteX10" fmla="*/ 118911 w 2591502"/>
              <a:gd name="connsiteY10" fmla="*/ 4165600 h 4709497"/>
              <a:gd name="connsiteX11" fmla="*/ 17311 w 2591502"/>
              <a:gd name="connsiteY11" fmla="*/ 3276600 h 4709497"/>
              <a:gd name="connsiteX12" fmla="*/ 516845 w 2591502"/>
              <a:gd name="connsiteY12" fmla="*/ 2108200 h 4709497"/>
              <a:gd name="connsiteX13" fmla="*/ 1812245 w 2591502"/>
              <a:gd name="connsiteY13" fmla="*/ 0 h 4709497"/>
              <a:gd name="connsiteX14" fmla="*/ 1812245 w 2591502"/>
              <a:gd name="connsiteY14" fmla="*/ 0 h 4709497"/>
              <a:gd name="connsiteX15" fmla="*/ 2150911 w 2591502"/>
              <a:gd name="connsiteY15" fmla="*/ 101600 h 4709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591502" h="4709497">
                <a:moveTo>
                  <a:pt x="2150911" y="101600"/>
                </a:moveTo>
                <a:cubicBezTo>
                  <a:pt x="2123394" y="65616"/>
                  <a:pt x="2095878" y="29633"/>
                  <a:pt x="2167845" y="304800"/>
                </a:cubicBezTo>
                <a:cubicBezTo>
                  <a:pt x="2239812" y="579967"/>
                  <a:pt x="2537556" y="1373011"/>
                  <a:pt x="2582711" y="1752600"/>
                </a:cubicBezTo>
                <a:cubicBezTo>
                  <a:pt x="2627866" y="2132189"/>
                  <a:pt x="2486756" y="2372078"/>
                  <a:pt x="2438778" y="2582333"/>
                </a:cubicBezTo>
                <a:cubicBezTo>
                  <a:pt x="2390800" y="2792588"/>
                  <a:pt x="2284967" y="2870200"/>
                  <a:pt x="2294845" y="3014133"/>
                </a:cubicBezTo>
                <a:cubicBezTo>
                  <a:pt x="2304723" y="3158066"/>
                  <a:pt x="2513567" y="3307644"/>
                  <a:pt x="2498045" y="3445933"/>
                </a:cubicBezTo>
                <a:cubicBezTo>
                  <a:pt x="2482523" y="3584222"/>
                  <a:pt x="2296255" y="3653366"/>
                  <a:pt x="2201711" y="3843866"/>
                </a:cubicBezTo>
                <a:cubicBezTo>
                  <a:pt x="2107167" y="4034366"/>
                  <a:pt x="2019678" y="4445000"/>
                  <a:pt x="1930778" y="4588933"/>
                </a:cubicBezTo>
                <a:cubicBezTo>
                  <a:pt x="1841878" y="4732866"/>
                  <a:pt x="1963233" y="4701822"/>
                  <a:pt x="1668311" y="4707466"/>
                </a:cubicBezTo>
                <a:cubicBezTo>
                  <a:pt x="1373389" y="4713110"/>
                  <a:pt x="419478" y="4713111"/>
                  <a:pt x="161245" y="4622800"/>
                </a:cubicBezTo>
                <a:cubicBezTo>
                  <a:pt x="-96988" y="4532489"/>
                  <a:pt x="142900" y="4389967"/>
                  <a:pt x="118911" y="4165600"/>
                </a:cubicBezTo>
                <a:cubicBezTo>
                  <a:pt x="94922" y="3941233"/>
                  <a:pt x="-49011" y="3619500"/>
                  <a:pt x="17311" y="3276600"/>
                </a:cubicBezTo>
                <a:cubicBezTo>
                  <a:pt x="83633" y="2933700"/>
                  <a:pt x="217689" y="2654300"/>
                  <a:pt x="516845" y="2108200"/>
                </a:cubicBezTo>
                <a:cubicBezTo>
                  <a:pt x="816001" y="1562100"/>
                  <a:pt x="1812245" y="0"/>
                  <a:pt x="1812245" y="0"/>
                </a:cubicBezTo>
                <a:lnTo>
                  <a:pt x="1812245" y="0"/>
                </a:lnTo>
                <a:lnTo>
                  <a:pt x="2150911" y="101600"/>
                </a:lnTo>
                <a:close/>
              </a:path>
            </a:pathLst>
          </a:custGeom>
          <a:solidFill>
            <a:srgbClr val="00B05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4" name="フリーフォーム: 図形 2223">
            <a:extLst>
              <a:ext uri="{FF2B5EF4-FFF2-40B4-BE49-F238E27FC236}">
                <a16:creationId xmlns:a16="http://schemas.microsoft.com/office/drawing/2014/main" id="{446D5C4A-05D7-4675-8D5E-EDA0AC0C9EF1}"/>
              </a:ext>
            </a:extLst>
          </p:cNvPr>
          <p:cNvSpPr/>
          <p:nvPr/>
        </p:nvSpPr>
        <p:spPr>
          <a:xfrm>
            <a:off x="510019" y="3664612"/>
            <a:ext cx="675051" cy="2285615"/>
          </a:xfrm>
          <a:custGeom>
            <a:avLst/>
            <a:gdLst>
              <a:gd name="connsiteX0" fmla="*/ 9745 w 675051"/>
              <a:gd name="connsiteY0" fmla="*/ 2613 h 2285615"/>
              <a:gd name="connsiteX1" fmla="*/ 673888 w 675051"/>
              <a:gd name="connsiteY1" fmla="*/ 1148020 h 2285615"/>
              <a:gd name="connsiteX2" fmla="*/ 173375 w 675051"/>
              <a:gd name="connsiteY2" fmla="*/ 2283801 h 2285615"/>
              <a:gd name="connsiteX3" fmla="*/ 269627 w 675051"/>
              <a:gd name="connsiteY3" fmla="*/ 878512 h 2285615"/>
              <a:gd name="connsiteX4" fmla="*/ 9745 w 675051"/>
              <a:gd name="connsiteY4" fmla="*/ 2613 h 2285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5051" h="2285615">
                <a:moveTo>
                  <a:pt x="9745" y="2613"/>
                </a:moveTo>
                <a:cubicBezTo>
                  <a:pt x="77122" y="47531"/>
                  <a:pt x="646616" y="767822"/>
                  <a:pt x="673888" y="1148020"/>
                </a:cubicBezTo>
                <a:cubicBezTo>
                  <a:pt x="701160" y="1528218"/>
                  <a:pt x="240752" y="2328719"/>
                  <a:pt x="173375" y="2283801"/>
                </a:cubicBezTo>
                <a:cubicBezTo>
                  <a:pt x="105998" y="2238883"/>
                  <a:pt x="293690" y="1255501"/>
                  <a:pt x="269627" y="878512"/>
                </a:cubicBezTo>
                <a:cubicBezTo>
                  <a:pt x="245564" y="501523"/>
                  <a:pt x="-57632" y="-42305"/>
                  <a:pt x="9745" y="2613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5" name="フリーフォーム: 図形 2224">
            <a:extLst>
              <a:ext uri="{FF2B5EF4-FFF2-40B4-BE49-F238E27FC236}">
                <a16:creationId xmlns:a16="http://schemas.microsoft.com/office/drawing/2014/main" id="{33CF5B01-F739-4D41-9274-BD2499641C4D}"/>
              </a:ext>
            </a:extLst>
          </p:cNvPr>
          <p:cNvSpPr/>
          <p:nvPr/>
        </p:nvSpPr>
        <p:spPr>
          <a:xfrm>
            <a:off x="952051" y="8849576"/>
            <a:ext cx="2167933" cy="2500737"/>
          </a:xfrm>
          <a:custGeom>
            <a:avLst/>
            <a:gdLst>
              <a:gd name="connsiteX0" fmla="*/ 337734 w 2167933"/>
              <a:gd name="connsiteY0" fmla="*/ 2460108 h 2500737"/>
              <a:gd name="connsiteX1" fmla="*/ 20101 w 2167933"/>
              <a:gd name="connsiteY1" fmla="*/ 1074070 h 2500737"/>
              <a:gd name="connsiteX2" fmla="*/ 799747 w 2167933"/>
              <a:gd name="connsiteY2" fmla="*/ 15291 h 2500737"/>
              <a:gd name="connsiteX3" fmla="*/ 1502391 w 2167933"/>
              <a:gd name="connsiteY3" fmla="*/ 467679 h 2500737"/>
              <a:gd name="connsiteX4" fmla="*/ 1868151 w 2167933"/>
              <a:gd name="connsiteY4" fmla="*/ 766062 h 2500737"/>
              <a:gd name="connsiteX5" fmla="*/ 2156909 w 2167933"/>
              <a:gd name="connsiteY5" fmla="*/ 2161725 h 2500737"/>
              <a:gd name="connsiteX6" fmla="*/ 1473515 w 2167933"/>
              <a:gd name="connsiteY6" fmla="*/ 2132849 h 2500737"/>
              <a:gd name="connsiteX7" fmla="*/ 337734 w 2167933"/>
              <a:gd name="connsiteY7" fmla="*/ 2460108 h 2500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67933" h="2500737">
                <a:moveTo>
                  <a:pt x="337734" y="2460108"/>
                </a:moveTo>
                <a:cubicBezTo>
                  <a:pt x="95498" y="2283645"/>
                  <a:pt x="-56901" y="1481539"/>
                  <a:pt x="20101" y="1074070"/>
                </a:cubicBezTo>
                <a:cubicBezTo>
                  <a:pt x="97103" y="666601"/>
                  <a:pt x="552699" y="116356"/>
                  <a:pt x="799747" y="15291"/>
                </a:cubicBezTo>
                <a:cubicBezTo>
                  <a:pt x="1046795" y="-85774"/>
                  <a:pt x="1324324" y="342551"/>
                  <a:pt x="1502391" y="467679"/>
                </a:cubicBezTo>
                <a:cubicBezTo>
                  <a:pt x="1680458" y="592807"/>
                  <a:pt x="1759065" y="483721"/>
                  <a:pt x="1868151" y="766062"/>
                </a:cubicBezTo>
                <a:cubicBezTo>
                  <a:pt x="1977237" y="1048403"/>
                  <a:pt x="2222682" y="1933927"/>
                  <a:pt x="2156909" y="2161725"/>
                </a:cubicBezTo>
                <a:cubicBezTo>
                  <a:pt x="2091136" y="2389523"/>
                  <a:pt x="1784732" y="2081514"/>
                  <a:pt x="1473515" y="2132849"/>
                </a:cubicBezTo>
                <a:cubicBezTo>
                  <a:pt x="1162298" y="2184184"/>
                  <a:pt x="579970" y="2636571"/>
                  <a:pt x="337734" y="2460108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6" name="フリーフォーム: 図形 2225">
            <a:extLst>
              <a:ext uri="{FF2B5EF4-FFF2-40B4-BE49-F238E27FC236}">
                <a16:creationId xmlns:a16="http://schemas.microsoft.com/office/drawing/2014/main" id="{B3083B46-1A16-43D2-BFA1-E9B91FB01074}"/>
              </a:ext>
            </a:extLst>
          </p:cNvPr>
          <p:cNvSpPr/>
          <p:nvPr/>
        </p:nvSpPr>
        <p:spPr>
          <a:xfrm>
            <a:off x="1655517" y="8363043"/>
            <a:ext cx="3791567" cy="2896582"/>
          </a:xfrm>
          <a:custGeom>
            <a:avLst/>
            <a:gdLst>
              <a:gd name="connsiteX0" fmla="*/ 19279 w 3791567"/>
              <a:gd name="connsiteY0" fmla="*/ 405572 h 2896582"/>
              <a:gd name="connsiteX1" fmla="*/ 1453443 w 3791567"/>
              <a:gd name="connsiteY1" fmla="*/ 20561 h 2896582"/>
              <a:gd name="connsiteX2" fmla="*/ 3349620 w 3791567"/>
              <a:gd name="connsiteY2" fmla="*/ 1031214 h 2896582"/>
              <a:gd name="connsiteX3" fmla="*/ 3753881 w 3791567"/>
              <a:gd name="connsiteY3" fmla="*/ 1204469 h 2896582"/>
              <a:gd name="connsiteX4" fmla="*/ 3725005 w 3791567"/>
              <a:gd name="connsiteY4" fmla="*/ 2879264 h 2896582"/>
              <a:gd name="connsiteX5" fmla="*/ 3320744 w 3791567"/>
              <a:gd name="connsiteY5" fmla="*/ 2080368 h 2896582"/>
              <a:gd name="connsiteX6" fmla="*/ 3243742 w 3791567"/>
              <a:gd name="connsiteY6" fmla="*/ 2138119 h 2896582"/>
              <a:gd name="connsiteX7" fmla="*/ 3080112 w 3791567"/>
              <a:gd name="connsiteY7" fmla="*/ 2503879 h 2896582"/>
              <a:gd name="connsiteX8" fmla="*/ 1020306 w 3791567"/>
              <a:gd name="connsiteY8" fmla="*/ 2629008 h 2896582"/>
              <a:gd name="connsiteX9" fmla="*/ 1203186 w 3791567"/>
              <a:gd name="connsiteY9" fmla="*/ 1907113 h 2896582"/>
              <a:gd name="connsiteX10" fmla="*/ 664171 w 3791567"/>
              <a:gd name="connsiteY10" fmla="*/ 1050464 h 2896582"/>
              <a:gd name="connsiteX11" fmla="*/ 19279 w 3791567"/>
              <a:gd name="connsiteY11" fmla="*/ 405572 h 2896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791567" h="2896582">
                <a:moveTo>
                  <a:pt x="19279" y="405572"/>
                </a:moveTo>
                <a:cubicBezTo>
                  <a:pt x="150824" y="233921"/>
                  <a:pt x="898386" y="-83713"/>
                  <a:pt x="1453443" y="20561"/>
                </a:cubicBezTo>
                <a:cubicBezTo>
                  <a:pt x="2008500" y="124835"/>
                  <a:pt x="2966214" y="833896"/>
                  <a:pt x="3349620" y="1031214"/>
                </a:cubicBezTo>
                <a:cubicBezTo>
                  <a:pt x="3733026" y="1228532"/>
                  <a:pt x="3691317" y="896461"/>
                  <a:pt x="3753881" y="1204469"/>
                </a:cubicBezTo>
                <a:cubicBezTo>
                  <a:pt x="3816445" y="1512477"/>
                  <a:pt x="3797195" y="2733281"/>
                  <a:pt x="3725005" y="2879264"/>
                </a:cubicBezTo>
                <a:cubicBezTo>
                  <a:pt x="3652816" y="3025247"/>
                  <a:pt x="3400954" y="2203892"/>
                  <a:pt x="3320744" y="2080368"/>
                </a:cubicBezTo>
                <a:cubicBezTo>
                  <a:pt x="3240534" y="1956844"/>
                  <a:pt x="3283847" y="2067534"/>
                  <a:pt x="3243742" y="2138119"/>
                </a:cubicBezTo>
                <a:cubicBezTo>
                  <a:pt x="3203637" y="2208704"/>
                  <a:pt x="3450685" y="2422064"/>
                  <a:pt x="3080112" y="2503879"/>
                </a:cubicBezTo>
                <a:cubicBezTo>
                  <a:pt x="2709539" y="2585694"/>
                  <a:pt x="1333127" y="2728469"/>
                  <a:pt x="1020306" y="2629008"/>
                </a:cubicBezTo>
                <a:cubicBezTo>
                  <a:pt x="707485" y="2529547"/>
                  <a:pt x="1262542" y="2170204"/>
                  <a:pt x="1203186" y="1907113"/>
                </a:cubicBezTo>
                <a:cubicBezTo>
                  <a:pt x="1143830" y="1644022"/>
                  <a:pt x="863093" y="1294304"/>
                  <a:pt x="664171" y="1050464"/>
                </a:cubicBezTo>
                <a:cubicBezTo>
                  <a:pt x="465249" y="806624"/>
                  <a:pt x="-112266" y="577223"/>
                  <a:pt x="19279" y="405572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7" name="フリーフォーム: 図形 2226">
            <a:extLst>
              <a:ext uri="{FF2B5EF4-FFF2-40B4-BE49-F238E27FC236}">
                <a16:creationId xmlns:a16="http://schemas.microsoft.com/office/drawing/2014/main" id="{3130BC6F-DA85-4053-8685-3E0E535CDB6F}"/>
              </a:ext>
            </a:extLst>
          </p:cNvPr>
          <p:cNvSpPr/>
          <p:nvPr/>
        </p:nvSpPr>
        <p:spPr>
          <a:xfrm>
            <a:off x="7132281" y="7889615"/>
            <a:ext cx="2815769" cy="3214114"/>
          </a:xfrm>
          <a:custGeom>
            <a:avLst/>
            <a:gdLst>
              <a:gd name="connsiteX0" fmla="*/ 19290 w 2815769"/>
              <a:gd name="connsiteY0" fmla="*/ 1264010 h 3214114"/>
              <a:gd name="connsiteX1" fmla="*/ 77041 w 2815769"/>
              <a:gd name="connsiteY1" fmla="*/ 1225509 h 3214114"/>
              <a:gd name="connsiteX2" fmla="*/ 2069471 w 2815769"/>
              <a:gd name="connsiteY2" fmla="*/ 137854 h 3214114"/>
              <a:gd name="connsiteX3" fmla="*/ 2800991 w 2815769"/>
              <a:gd name="connsiteY3" fmla="*/ 99353 h 3214114"/>
              <a:gd name="connsiteX4" fmla="*/ 2541108 w 2815769"/>
              <a:gd name="connsiteY4" fmla="*/ 907876 h 3214114"/>
              <a:gd name="connsiteX5" fmla="*/ 2310102 w 2815769"/>
              <a:gd name="connsiteY5" fmla="*/ 3054309 h 3214114"/>
              <a:gd name="connsiteX6" fmla="*/ 77041 w 2815769"/>
              <a:gd name="connsiteY6" fmla="*/ 2948431 h 3214114"/>
              <a:gd name="connsiteX7" fmla="*/ 471677 w 2815769"/>
              <a:gd name="connsiteY7" fmla="*/ 2082158 h 3214114"/>
              <a:gd name="connsiteX8" fmla="*/ 19290 w 2815769"/>
              <a:gd name="connsiteY8" fmla="*/ 1264010 h 3214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15769" h="3214114">
                <a:moveTo>
                  <a:pt x="19290" y="1264010"/>
                </a:moveTo>
                <a:cubicBezTo>
                  <a:pt x="-46483" y="1121235"/>
                  <a:pt x="77041" y="1225509"/>
                  <a:pt x="77041" y="1225509"/>
                </a:cubicBezTo>
                <a:cubicBezTo>
                  <a:pt x="418738" y="1037816"/>
                  <a:pt x="1615479" y="325547"/>
                  <a:pt x="2069471" y="137854"/>
                </a:cubicBezTo>
                <a:cubicBezTo>
                  <a:pt x="2523463" y="-49839"/>
                  <a:pt x="2722385" y="-28984"/>
                  <a:pt x="2800991" y="99353"/>
                </a:cubicBezTo>
                <a:cubicBezTo>
                  <a:pt x="2879597" y="227690"/>
                  <a:pt x="2622923" y="415383"/>
                  <a:pt x="2541108" y="907876"/>
                </a:cubicBezTo>
                <a:cubicBezTo>
                  <a:pt x="2459293" y="1400369"/>
                  <a:pt x="2720780" y="2714217"/>
                  <a:pt x="2310102" y="3054309"/>
                </a:cubicBezTo>
                <a:cubicBezTo>
                  <a:pt x="1899424" y="3394402"/>
                  <a:pt x="383445" y="3110456"/>
                  <a:pt x="77041" y="2948431"/>
                </a:cubicBezTo>
                <a:cubicBezTo>
                  <a:pt x="-229363" y="2786406"/>
                  <a:pt x="479698" y="2370916"/>
                  <a:pt x="471677" y="2082158"/>
                </a:cubicBezTo>
                <a:cubicBezTo>
                  <a:pt x="463656" y="1793400"/>
                  <a:pt x="85063" y="1406785"/>
                  <a:pt x="19290" y="1264010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8" name="フリーフォーム: 図形 2227">
            <a:extLst>
              <a:ext uri="{FF2B5EF4-FFF2-40B4-BE49-F238E27FC236}">
                <a16:creationId xmlns:a16="http://schemas.microsoft.com/office/drawing/2014/main" id="{D3B2515A-3BCF-443A-A17C-AD61DB7A66F4}"/>
              </a:ext>
            </a:extLst>
          </p:cNvPr>
          <p:cNvSpPr/>
          <p:nvPr/>
        </p:nvSpPr>
        <p:spPr>
          <a:xfrm>
            <a:off x="7423703" y="7989724"/>
            <a:ext cx="2453525" cy="2113825"/>
          </a:xfrm>
          <a:custGeom>
            <a:avLst/>
            <a:gdLst>
              <a:gd name="connsiteX0" fmla="*/ 2451817 w 2453525"/>
              <a:gd name="connsiteY0" fmla="*/ 8870 h 2113825"/>
              <a:gd name="connsiteX1" fmla="*/ 1229409 w 2453525"/>
              <a:gd name="connsiteY1" fmla="*/ 942520 h 2113825"/>
              <a:gd name="connsiteX2" fmla="*/ 334259 w 2453525"/>
              <a:gd name="connsiteY2" fmla="*/ 2097552 h 2113825"/>
              <a:gd name="connsiteX3" fmla="*/ 122503 w 2453525"/>
              <a:gd name="connsiteY3" fmla="*/ 1587413 h 2113825"/>
              <a:gd name="connsiteX4" fmla="*/ 55126 w 2453525"/>
              <a:gd name="connsiteY4" fmla="*/ 1115775 h 2113825"/>
              <a:gd name="connsiteX5" fmla="*/ 950276 w 2453525"/>
              <a:gd name="connsiteY5" fmla="*/ 509383 h 2113825"/>
              <a:gd name="connsiteX6" fmla="*/ 2451817 w 2453525"/>
              <a:gd name="connsiteY6" fmla="*/ 8870 h 2113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53525" h="2113825">
                <a:moveTo>
                  <a:pt x="2451817" y="8870"/>
                </a:moveTo>
                <a:cubicBezTo>
                  <a:pt x="2498339" y="81059"/>
                  <a:pt x="1582335" y="594406"/>
                  <a:pt x="1229409" y="942520"/>
                </a:cubicBezTo>
                <a:cubicBezTo>
                  <a:pt x="876483" y="1290634"/>
                  <a:pt x="518743" y="1990070"/>
                  <a:pt x="334259" y="2097552"/>
                </a:cubicBezTo>
                <a:cubicBezTo>
                  <a:pt x="149775" y="2205034"/>
                  <a:pt x="169025" y="1751042"/>
                  <a:pt x="122503" y="1587413"/>
                </a:cubicBezTo>
                <a:cubicBezTo>
                  <a:pt x="75981" y="1423784"/>
                  <a:pt x="-82836" y="1295447"/>
                  <a:pt x="55126" y="1115775"/>
                </a:cubicBezTo>
                <a:cubicBezTo>
                  <a:pt x="193088" y="936103"/>
                  <a:pt x="549223" y="695471"/>
                  <a:pt x="950276" y="509383"/>
                </a:cubicBezTo>
                <a:cubicBezTo>
                  <a:pt x="1351329" y="323295"/>
                  <a:pt x="2405295" y="-63319"/>
                  <a:pt x="2451817" y="8870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9" name="フリーフォーム: 図形 2228">
            <a:extLst>
              <a:ext uri="{FF2B5EF4-FFF2-40B4-BE49-F238E27FC236}">
                <a16:creationId xmlns:a16="http://schemas.microsoft.com/office/drawing/2014/main" id="{1F784E7E-AE47-42A8-9FF5-F85519A86FC1}"/>
              </a:ext>
            </a:extLst>
          </p:cNvPr>
          <p:cNvSpPr/>
          <p:nvPr/>
        </p:nvSpPr>
        <p:spPr>
          <a:xfrm>
            <a:off x="1005787" y="8852750"/>
            <a:ext cx="915506" cy="2016908"/>
          </a:xfrm>
          <a:custGeom>
            <a:avLst/>
            <a:gdLst>
              <a:gd name="connsiteX0" fmla="*/ 842264 w 915506"/>
              <a:gd name="connsiteY0" fmla="*/ 60244 h 2016908"/>
              <a:gd name="connsiteX1" fmla="*/ 640133 w 915506"/>
              <a:gd name="connsiteY1" fmla="*/ 628134 h 2016908"/>
              <a:gd name="connsiteX2" fmla="*/ 620882 w 915506"/>
              <a:gd name="connsiteY2" fmla="*/ 1956421 h 2016908"/>
              <a:gd name="connsiteX3" fmla="*/ 91493 w 915506"/>
              <a:gd name="connsiteY3" fmla="*/ 1715789 h 2016908"/>
              <a:gd name="connsiteX4" fmla="*/ 43367 w 915506"/>
              <a:gd name="connsiteY4" fmla="*/ 1042021 h 2016908"/>
              <a:gd name="connsiteX5" fmla="*/ 543880 w 915506"/>
              <a:gd name="connsiteY5" fmla="*/ 1407781 h 2016908"/>
              <a:gd name="connsiteX6" fmla="*/ 476504 w 915506"/>
              <a:gd name="connsiteY6" fmla="*/ 1032395 h 2016908"/>
              <a:gd name="connsiteX7" fmla="*/ 476504 w 915506"/>
              <a:gd name="connsiteY7" fmla="*/ 637759 h 2016908"/>
              <a:gd name="connsiteX8" fmla="*/ 890390 w 915506"/>
              <a:gd name="connsiteY8" fmla="*/ 79494 h 2016908"/>
              <a:gd name="connsiteX9" fmla="*/ 842264 w 915506"/>
              <a:gd name="connsiteY9" fmla="*/ 60244 h 2016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15506" h="2016908">
                <a:moveTo>
                  <a:pt x="842264" y="60244"/>
                </a:moveTo>
                <a:cubicBezTo>
                  <a:pt x="800554" y="151684"/>
                  <a:pt x="677030" y="312105"/>
                  <a:pt x="640133" y="628134"/>
                </a:cubicBezTo>
                <a:cubicBezTo>
                  <a:pt x="603236" y="944163"/>
                  <a:pt x="712322" y="1775145"/>
                  <a:pt x="620882" y="1956421"/>
                </a:cubicBezTo>
                <a:cubicBezTo>
                  <a:pt x="529442" y="2137697"/>
                  <a:pt x="187745" y="1868189"/>
                  <a:pt x="91493" y="1715789"/>
                </a:cubicBezTo>
                <a:cubicBezTo>
                  <a:pt x="-4759" y="1563389"/>
                  <a:pt x="-32031" y="1093356"/>
                  <a:pt x="43367" y="1042021"/>
                </a:cubicBezTo>
                <a:cubicBezTo>
                  <a:pt x="118765" y="990686"/>
                  <a:pt x="471691" y="1409385"/>
                  <a:pt x="543880" y="1407781"/>
                </a:cubicBezTo>
                <a:cubicBezTo>
                  <a:pt x="616069" y="1406177"/>
                  <a:pt x="487733" y="1160732"/>
                  <a:pt x="476504" y="1032395"/>
                </a:cubicBezTo>
                <a:cubicBezTo>
                  <a:pt x="465275" y="904058"/>
                  <a:pt x="407523" y="796576"/>
                  <a:pt x="476504" y="637759"/>
                </a:cubicBezTo>
                <a:cubicBezTo>
                  <a:pt x="545485" y="478942"/>
                  <a:pt x="827826" y="172538"/>
                  <a:pt x="890390" y="79494"/>
                </a:cubicBezTo>
                <a:cubicBezTo>
                  <a:pt x="952954" y="-13550"/>
                  <a:pt x="883974" y="-31196"/>
                  <a:pt x="842264" y="60244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0" name="フリーフォーム: 図形 2229">
            <a:extLst>
              <a:ext uri="{FF2B5EF4-FFF2-40B4-BE49-F238E27FC236}">
                <a16:creationId xmlns:a16="http://schemas.microsoft.com/office/drawing/2014/main" id="{F232A560-C235-46FC-9874-AEC7513D82E1}"/>
              </a:ext>
            </a:extLst>
          </p:cNvPr>
          <p:cNvSpPr/>
          <p:nvPr/>
        </p:nvSpPr>
        <p:spPr>
          <a:xfrm>
            <a:off x="3964218" y="9034201"/>
            <a:ext cx="994495" cy="1797112"/>
          </a:xfrm>
          <a:custGeom>
            <a:avLst/>
            <a:gdLst>
              <a:gd name="connsiteX0" fmla="*/ 1390 w 994495"/>
              <a:gd name="connsiteY0" fmla="*/ 273428 h 1797112"/>
              <a:gd name="connsiteX1" fmla="*/ 829163 w 994495"/>
              <a:gd name="connsiteY1" fmla="*/ 1438085 h 1797112"/>
              <a:gd name="connsiteX2" fmla="*/ 944666 w 994495"/>
              <a:gd name="connsiteY2" fmla="*/ 1794220 h 1797112"/>
              <a:gd name="connsiteX3" fmla="*/ 973542 w 994495"/>
              <a:gd name="connsiteY3" fmla="*/ 1293706 h 1797112"/>
              <a:gd name="connsiteX4" fmla="*/ 636658 w 994495"/>
              <a:gd name="connsiteY4" fmla="*/ 3921 h 1797112"/>
              <a:gd name="connsiteX5" fmla="*/ 819538 w 994495"/>
              <a:gd name="connsiteY5" fmla="*/ 889445 h 1797112"/>
              <a:gd name="connsiteX6" fmla="*/ 636658 w 994495"/>
              <a:gd name="connsiteY6" fmla="*/ 793193 h 1797112"/>
              <a:gd name="connsiteX7" fmla="*/ 1390 w 994495"/>
              <a:gd name="connsiteY7" fmla="*/ 273428 h 1797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94495" h="1797112">
                <a:moveTo>
                  <a:pt x="1390" y="273428"/>
                </a:moveTo>
                <a:cubicBezTo>
                  <a:pt x="33474" y="380910"/>
                  <a:pt x="671950" y="1184620"/>
                  <a:pt x="829163" y="1438085"/>
                </a:cubicBezTo>
                <a:cubicBezTo>
                  <a:pt x="986376" y="1691550"/>
                  <a:pt x="920603" y="1818283"/>
                  <a:pt x="944666" y="1794220"/>
                </a:cubicBezTo>
                <a:cubicBezTo>
                  <a:pt x="968729" y="1770157"/>
                  <a:pt x="1024877" y="1592089"/>
                  <a:pt x="973542" y="1293706"/>
                </a:cubicBezTo>
                <a:cubicBezTo>
                  <a:pt x="922207" y="995323"/>
                  <a:pt x="662325" y="71298"/>
                  <a:pt x="636658" y="3921"/>
                </a:cubicBezTo>
                <a:cubicBezTo>
                  <a:pt x="610991" y="-63456"/>
                  <a:pt x="819538" y="757900"/>
                  <a:pt x="819538" y="889445"/>
                </a:cubicBezTo>
                <a:cubicBezTo>
                  <a:pt x="819538" y="1020990"/>
                  <a:pt x="771412" y="894258"/>
                  <a:pt x="636658" y="793193"/>
                </a:cubicBezTo>
                <a:cubicBezTo>
                  <a:pt x="501904" y="692128"/>
                  <a:pt x="-30694" y="165946"/>
                  <a:pt x="1390" y="273428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1" name="フリーフォーム: 図形 2230">
            <a:extLst>
              <a:ext uri="{FF2B5EF4-FFF2-40B4-BE49-F238E27FC236}">
                <a16:creationId xmlns:a16="http://schemas.microsoft.com/office/drawing/2014/main" id="{9A797708-7F12-455C-8814-43DD3BEE1E4B}"/>
              </a:ext>
            </a:extLst>
          </p:cNvPr>
          <p:cNvSpPr/>
          <p:nvPr/>
        </p:nvSpPr>
        <p:spPr>
          <a:xfrm>
            <a:off x="7277279" y="7990021"/>
            <a:ext cx="2866395" cy="2963125"/>
          </a:xfrm>
          <a:custGeom>
            <a:avLst/>
            <a:gdLst>
              <a:gd name="connsiteX0" fmla="*/ 2655993 w 2866395"/>
              <a:gd name="connsiteY0" fmla="*/ 152952 h 2963125"/>
              <a:gd name="connsiteX1" fmla="*/ 2598241 w 2866395"/>
              <a:gd name="connsiteY1" fmla="*/ 172202 h 2963125"/>
              <a:gd name="connsiteX2" fmla="*/ 827193 w 2866395"/>
              <a:gd name="connsiteY2" fmla="*/ 1683368 h 2963125"/>
              <a:gd name="connsiteX3" fmla="*/ 47546 w 2866395"/>
              <a:gd name="connsiteY3" fmla="*/ 2944278 h 2963125"/>
              <a:gd name="connsiteX4" fmla="*/ 114923 w 2866395"/>
              <a:gd name="connsiteY4" fmla="*/ 2395638 h 2963125"/>
              <a:gd name="connsiteX5" fmla="*/ 355555 w 2866395"/>
              <a:gd name="connsiteY5" fmla="*/ 1779621 h 2963125"/>
              <a:gd name="connsiteX6" fmla="*/ 961946 w 2866395"/>
              <a:gd name="connsiteY6" fmla="*/ 1163604 h 2963125"/>
              <a:gd name="connsiteX7" fmla="*/ 2761870 w 2866395"/>
              <a:gd name="connsiteY7" fmla="*/ 56699 h 2963125"/>
              <a:gd name="connsiteX8" fmla="*/ 2655993 w 2866395"/>
              <a:gd name="connsiteY8" fmla="*/ 152952 h 296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66395" h="2963125">
                <a:moveTo>
                  <a:pt x="2655993" y="152952"/>
                </a:moveTo>
                <a:cubicBezTo>
                  <a:pt x="2628721" y="172203"/>
                  <a:pt x="2903041" y="-82867"/>
                  <a:pt x="2598241" y="172202"/>
                </a:cubicBezTo>
                <a:cubicBezTo>
                  <a:pt x="2293441" y="427271"/>
                  <a:pt x="1252309" y="1221355"/>
                  <a:pt x="827193" y="1683368"/>
                </a:cubicBezTo>
                <a:cubicBezTo>
                  <a:pt x="402077" y="2145381"/>
                  <a:pt x="166258" y="2825566"/>
                  <a:pt x="47546" y="2944278"/>
                </a:cubicBezTo>
                <a:cubicBezTo>
                  <a:pt x="-71166" y="3062990"/>
                  <a:pt x="63588" y="2589748"/>
                  <a:pt x="114923" y="2395638"/>
                </a:cubicBezTo>
                <a:cubicBezTo>
                  <a:pt x="166258" y="2201528"/>
                  <a:pt x="214385" y="1984960"/>
                  <a:pt x="355555" y="1779621"/>
                </a:cubicBezTo>
                <a:cubicBezTo>
                  <a:pt x="496725" y="1574282"/>
                  <a:pt x="560894" y="1450758"/>
                  <a:pt x="961946" y="1163604"/>
                </a:cubicBezTo>
                <a:cubicBezTo>
                  <a:pt x="1362998" y="876450"/>
                  <a:pt x="2485946" y="220328"/>
                  <a:pt x="2761870" y="56699"/>
                </a:cubicBezTo>
                <a:cubicBezTo>
                  <a:pt x="3037794" y="-106930"/>
                  <a:pt x="2683265" y="133701"/>
                  <a:pt x="2655993" y="152952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2" name="フリーフォーム: 図形 2231">
            <a:extLst>
              <a:ext uri="{FF2B5EF4-FFF2-40B4-BE49-F238E27FC236}">
                <a16:creationId xmlns:a16="http://schemas.microsoft.com/office/drawing/2014/main" id="{B6843578-090F-4FDF-B65A-3237E69C90E9}"/>
              </a:ext>
            </a:extLst>
          </p:cNvPr>
          <p:cNvSpPr/>
          <p:nvPr/>
        </p:nvSpPr>
        <p:spPr>
          <a:xfrm>
            <a:off x="7519233" y="8191806"/>
            <a:ext cx="1260829" cy="2003836"/>
          </a:xfrm>
          <a:custGeom>
            <a:avLst/>
            <a:gdLst>
              <a:gd name="connsiteX0" fmla="*/ 1201255 w 1260829"/>
              <a:gd name="connsiteY0" fmla="*/ 47419 h 2003836"/>
              <a:gd name="connsiteX1" fmla="*/ 1124253 w 1260829"/>
              <a:gd name="connsiteY1" fmla="*/ 172548 h 2003836"/>
              <a:gd name="connsiteX2" fmla="*/ 431234 w 1260829"/>
              <a:gd name="connsiteY2" fmla="*/ 1029196 h 2003836"/>
              <a:gd name="connsiteX3" fmla="*/ 219479 w 1260829"/>
              <a:gd name="connsiteY3" fmla="*/ 1423832 h 2003836"/>
              <a:gd name="connsiteX4" fmla="*/ 325356 w 1260829"/>
              <a:gd name="connsiteY4" fmla="*/ 2001348 h 2003836"/>
              <a:gd name="connsiteX5" fmla="*/ 7723 w 1260829"/>
              <a:gd name="connsiteY5" fmla="*/ 1183200 h 2003836"/>
              <a:gd name="connsiteX6" fmla="*/ 152102 w 1260829"/>
              <a:gd name="connsiteY6" fmla="*/ 932943 h 2003836"/>
              <a:gd name="connsiteX7" fmla="*/ 7723 w 1260829"/>
              <a:gd name="connsiteY7" fmla="*/ 451680 h 2003836"/>
              <a:gd name="connsiteX8" fmla="*/ 440860 w 1260829"/>
              <a:gd name="connsiteY8" fmla="*/ 759689 h 2003836"/>
              <a:gd name="connsiteX9" fmla="*/ 1201255 w 1260829"/>
              <a:gd name="connsiteY9" fmla="*/ 47419 h 2003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60829" h="2003836">
                <a:moveTo>
                  <a:pt x="1201255" y="47419"/>
                </a:moveTo>
                <a:cubicBezTo>
                  <a:pt x="1315154" y="-50438"/>
                  <a:pt x="1252590" y="8919"/>
                  <a:pt x="1124253" y="172548"/>
                </a:cubicBezTo>
                <a:cubicBezTo>
                  <a:pt x="995916" y="336177"/>
                  <a:pt x="582030" y="820649"/>
                  <a:pt x="431234" y="1029196"/>
                </a:cubicBezTo>
                <a:cubicBezTo>
                  <a:pt x="280438" y="1237743"/>
                  <a:pt x="237125" y="1261807"/>
                  <a:pt x="219479" y="1423832"/>
                </a:cubicBezTo>
                <a:cubicBezTo>
                  <a:pt x="201833" y="1585857"/>
                  <a:pt x="360649" y="2041453"/>
                  <a:pt x="325356" y="2001348"/>
                </a:cubicBezTo>
                <a:cubicBezTo>
                  <a:pt x="290063" y="1961243"/>
                  <a:pt x="36599" y="1361267"/>
                  <a:pt x="7723" y="1183200"/>
                </a:cubicBezTo>
                <a:cubicBezTo>
                  <a:pt x="-21153" y="1005133"/>
                  <a:pt x="152102" y="1054863"/>
                  <a:pt x="152102" y="932943"/>
                </a:cubicBezTo>
                <a:cubicBezTo>
                  <a:pt x="152102" y="811023"/>
                  <a:pt x="-40403" y="480556"/>
                  <a:pt x="7723" y="451680"/>
                </a:cubicBezTo>
                <a:cubicBezTo>
                  <a:pt x="55849" y="422804"/>
                  <a:pt x="237125" y="822253"/>
                  <a:pt x="440860" y="759689"/>
                </a:cubicBezTo>
                <a:cubicBezTo>
                  <a:pt x="644595" y="697125"/>
                  <a:pt x="1087356" y="145276"/>
                  <a:pt x="1201255" y="47419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3" name="フリーフォーム: 図形 2232">
            <a:extLst>
              <a:ext uri="{FF2B5EF4-FFF2-40B4-BE49-F238E27FC236}">
                <a16:creationId xmlns:a16="http://schemas.microsoft.com/office/drawing/2014/main" id="{95C6EB7F-B18C-47A9-BFD6-30120FAF2520}"/>
              </a:ext>
            </a:extLst>
          </p:cNvPr>
          <p:cNvSpPr/>
          <p:nvPr/>
        </p:nvSpPr>
        <p:spPr>
          <a:xfrm>
            <a:off x="6591275" y="542558"/>
            <a:ext cx="2343279" cy="357360"/>
          </a:xfrm>
          <a:custGeom>
            <a:avLst/>
            <a:gdLst>
              <a:gd name="connsiteX0" fmla="*/ 176288 w 2343279"/>
              <a:gd name="connsiteY0" fmla="*/ 1069 h 357360"/>
              <a:gd name="connsiteX1" fmla="*/ 407294 w 2343279"/>
              <a:gd name="connsiteY1" fmla="*/ 1069 h 357360"/>
              <a:gd name="connsiteX2" fmla="*/ 2274595 w 2343279"/>
              <a:gd name="connsiteY2" fmla="*/ 29945 h 357360"/>
              <a:gd name="connsiteX3" fmla="*/ 1918460 w 2343279"/>
              <a:gd name="connsiteY3" fmla="*/ 116572 h 357360"/>
              <a:gd name="connsiteX4" fmla="*/ 1716330 w 2343279"/>
              <a:gd name="connsiteY4" fmla="*/ 357204 h 357360"/>
              <a:gd name="connsiteX5" fmla="*/ 1167690 w 2343279"/>
              <a:gd name="connsiteY5" fmla="*/ 78071 h 357360"/>
              <a:gd name="connsiteX6" fmla="*/ 41534 w 2343279"/>
              <a:gd name="connsiteY6" fmla="*/ 20319 h 357360"/>
              <a:gd name="connsiteX7" fmla="*/ 234039 w 2343279"/>
              <a:gd name="connsiteY7" fmla="*/ 1069 h 357360"/>
              <a:gd name="connsiteX8" fmla="*/ 176288 w 2343279"/>
              <a:gd name="connsiteY8" fmla="*/ 1069 h 357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43279" h="357360">
                <a:moveTo>
                  <a:pt x="176288" y="1069"/>
                </a:moveTo>
                <a:cubicBezTo>
                  <a:pt x="116932" y="-1338"/>
                  <a:pt x="407294" y="1069"/>
                  <a:pt x="407294" y="1069"/>
                </a:cubicBezTo>
                <a:lnTo>
                  <a:pt x="2274595" y="29945"/>
                </a:lnTo>
                <a:cubicBezTo>
                  <a:pt x="2526456" y="49195"/>
                  <a:pt x="2011504" y="62029"/>
                  <a:pt x="1918460" y="116572"/>
                </a:cubicBezTo>
                <a:cubicBezTo>
                  <a:pt x="1825416" y="171115"/>
                  <a:pt x="1841458" y="363621"/>
                  <a:pt x="1716330" y="357204"/>
                </a:cubicBezTo>
                <a:cubicBezTo>
                  <a:pt x="1591202" y="350787"/>
                  <a:pt x="1446823" y="134219"/>
                  <a:pt x="1167690" y="78071"/>
                </a:cubicBezTo>
                <a:cubicBezTo>
                  <a:pt x="888557" y="21924"/>
                  <a:pt x="197142" y="33153"/>
                  <a:pt x="41534" y="20319"/>
                </a:cubicBezTo>
                <a:cubicBezTo>
                  <a:pt x="-114074" y="7485"/>
                  <a:pt x="216393" y="2673"/>
                  <a:pt x="234039" y="1069"/>
                </a:cubicBezTo>
                <a:cubicBezTo>
                  <a:pt x="251685" y="-535"/>
                  <a:pt x="199548" y="5079"/>
                  <a:pt x="176288" y="1069"/>
                </a:cubicBezTo>
                <a:close/>
              </a:path>
            </a:pathLst>
          </a:cu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4" name="フリーフォーム: 図形 2233">
            <a:extLst>
              <a:ext uri="{FF2B5EF4-FFF2-40B4-BE49-F238E27FC236}">
                <a16:creationId xmlns:a16="http://schemas.microsoft.com/office/drawing/2014/main" id="{936916C5-0E6E-45ED-8BD1-8C234AE1C08C}"/>
              </a:ext>
            </a:extLst>
          </p:cNvPr>
          <p:cNvSpPr/>
          <p:nvPr/>
        </p:nvSpPr>
        <p:spPr>
          <a:xfrm>
            <a:off x="7956471" y="1067764"/>
            <a:ext cx="1393819" cy="2102498"/>
          </a:xfrm>
          <a:custGeom>
            <a:avLst/>
            <a:gdLst>
              <a:gd name="connsiteX0" fmla="*/ 3622 w 1393819"/>
              <a:gd name="connsiteY0" fmla="*/ 640 h 2102498"/>
              <a:gd name="connsiteX1" fmla="*/ 956523 w 1393819"/>
              <a:gd name="connsiteY1" fmla="*/ 558905 h 2102498"/>
              <a:gd name="connsiteX2" fmla="*/ 1264531 w 1393819"/>
              <a:gd name="connsiteY2" fmla="*/ 2050821 h 2102498"/>
              <a:gd name="connsiteX3" fmla="*/ 1139403 w 1393819"/>
              <a:gd name="connsiteY3" fmla="*/ 1656185 h 2102498"/>
              <a:gd name="connsiteX4" fmla="*/ 1341533 w 1393819"/>
              <a:gd name="connsiteY4" fmla="*/ 645533 h 2102498"/>
              <a:gd name="connsiteX5" fmla="*/ 3622 w 1393819"/>
              <a:gd name="connsiteY5" fmla="*/ 640 h 210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3819" h="2102498">
                <a:moveTo>
                  <a:pt x="3622" y="640"/>
                </a:moveTo>
                <a:cubicBezTo>
                  <a:pt x="-60546" y="-13798"/>
                  <a:pt x="746372" y="217208"/>
                  <a:pt x="956523" y="558905"/>
                </a:cubicBezTo>
                <a:cubicBezTo>
                  <a:pt x="1166675" y="900602"/>
                  <a:pt x="1234051" y="1867941"/>
                  <a:pt x="1264531" y="2050821"/>
                </a:cubicBezTo>
                <a:cubicBezTo>
                  <a:pt x="1295011" y="2233701"/>
                  <a:pt x="1126569" y="1890400"/>
                  <a:pt x="1139403" y="1656185"/>
                </a:cubicBezTo>
                <a:cubicBezTo>
                  <a:pt x="1152237" y="1421970"/>
                  <a:pt x="1529226" y="924665"/>
                  <a:pt x="1341533" y="645533"/>
                </a:cubicBezTo>
                <a:cubicBezTo>
                  <a:pt x="1153840" y="366401"/>
                  <a:pt x="67790" y="15078"/>
                  <a:pt x="3622" y="640"/>
                </a:cubicBezTo>
                <a:close/>
              </a:path>
            </a:pathLst>
          </a:custGeom>
          <a:solidFill>
            <a:srgbClr val="FF3399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5" name="フリーフォーム: 図形 2234">
            <a:extLst>
              <a:ext uri="{FF2B5EF4-FFF2-40B4-BE49-F238E27FC236}">
                <a16:creationId xmlns:a16="http://schemas.microsoft.com/office/drawing/2014/main" id="{AC7302D8-847F-4B5A-AF5B-170FEC563476}"/>
              </a:ext>
            </a:extLst>
          </p:cNvPr>
          <p:cNvSpPr/>
          <p:nvPr/>
        </p:nvSpPr>
        <p:spPr>
          <a:xfrm>
            <a:off x="1838395" y="5434932"/>
            <a:ext cx="1419179" cy="930720"/>
          </a:xfrm>
          <a:custGeom>
            <a:avLst/>
            <a:gdLst>
              <a:gd name="connsiteX0" fmla="*/ 98355 w 1419179"/>
              <a:gd name="connsiteY0" fmla="*/ 38768 h 930720"/>
              <a:gd name="connsiteX1" fmla="*/ 257105 w 1419179"/>
              <a:gd name="connsiteY1" fmla="*/ 76868 h 930720"/>
              <a:gd name="connsiteX2" fmla="*/ 1298505 w 1419179"/>
              <a:gd name="connsiteY2" fmla="*/ 870618 h 930720"/>
              <a:gd name="connsiteX3" fmla="*/ 1254055 w 1419179"/>
              <a:gd name="connsiteY3" fmla="*/ 813468 h 930720"/>
              <a:gd name="connsiteX4" fmla="*/ 15805 w 1419179"/>
              <a:gd name="connsiteY4" fmla="*/ 324518 h 930720"/>
              <a:gd name="connsiteX5" fmla="*/ 536505 w 1419179"/>
              <a:gd name="connsiteY5" fmla="*/ 407068 h 930720"/>
              <a:gd name="connsiteX6" fmla="*/ 276155 w 1419179"/>
              <a:gd name="connsiteY6" fmla="*/ 146718 h 930720"/>
              <a:gd name="connsiteX7" fmla="*/ 98355 w 1419179"/>
              <a:gd name="connsiteY7" fmla="*/ 38768 h 930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19179" h="930720">
                <a:moveTo>
                  <a:pt x="98355" y="38768"/>
                </a:moveTo>
                <a:cubicBezTo>
                  <a:pt x="95180" y="27126"/>
                  <a:pt x="57080" y="-61774"/>
                  <a:pt x="257105" y="76868"/>
                </a:cubicBezTo>
                <a:cubicBezTo>
                  <a:pt x="457130" y="215510"/>
                  <a:pt x="1132347" y="747851"/>
                  <a:pt x="1298505" y="870618"/>
                </a:cubicBezTo>
                <a:cubicBezTo>
                  <a:pt x="1464663" y="993385"/>
                  <a:pt x="1467838" y="904485"/>
                  <a:pt x="1254055" y="813468"/>
                </a:cubicBezTo>
                <a:cubicBezTo>
                  <a:pt x="1040272" y="722451"/>
                  <a:pt x="135397" y="392251"/>
                  <a:pt x="15805" y="324518"/>
                </a:cubicBezTo>
                <a:cubicBezTo>
                  <a:pt x="-103787" y="256785"/>
                  <a:pt x="493113" y="436701"/>
                  <a:pt x="536505" y="407068"/>
                </a:cubicBezTo>
                <a:cubicBezTo>
                  <a:pt x="579897" y="377435"/>
                  <a:pt x="347063" y="210218"/>
                  <a:pt x="276155" y="146718"/>
                </a:cubicBezTo>
                <a:cubicBezTo>
                  <a:pt x="205247" y="83218"/>
                  <a:pt x="101530" y="50410"/>
                  <a:pt x="98355" y="38768"/>
                </a:cubicBezTo>
                <a:close/>
              </a:path>
            </a:pathLst>
          </a:custGeom>
          <a:solidFill>
            <a:srgbClr val="00B05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6" name="フリーフォーム: 図形 2235">
            <a:extLst>
              <a:ext uri="{FF2B5EF4-FFF2-40B4-BE49-F238E27FC236}">
                <a16:creationId xmlns:a16="http://schemas.microsoft.com/office/drawing/2014/main" id="{EF81BF9A-21E4-47B6-987C-22E508793547}"/>
              </a:ext>
            </a:extLst>
          </p:cNvPr>
          <p:cNvSpPr/>
          <p:nvPr/>
        </p:nvSpPr>
        <p:spPr>
          <a:xfrm>
            <a:off x="1805408" y="6127735"/>
            <a:ext cx="1705117" cy="1041046"/>
          </a:xfrm>
          <a:custGeom>
            <a:avLst/>
            <a:gdLst>
              <a:gd name="connsiteX0" fmla="*/ 99592 w 1705117"/>
              <a:gd name="connsiteY0" fmla="*/ 15 h 1041046"/>
              <a:gd name="connsiteX1" fmla="*/ 880642 w 1705117"/>
              <a:gd name="connsiteY1" fmla="*/ 260365 h 1041046"/>
              <a:gd name="connsiteX2" fmla="*/ 1382292 w 1705117"/>
              <a:gd name="connsiteY2" fmla="*/ 457215 h 1041046"/>
              <a:gd name="connsiteX3" fmla="*/ 1693442 w 1705117"/>
              <a:gd name="connsiteY3" fmla="*/ 1028715 h 1041046"/>
              <a:gd name="connsiteX4" fmla="*/ 1572792 w 1705117"/>
              <a:gd name="connsiteY4" fmla="*/ 819165 h 1041046"/>
              <a:gd name="connsiteX5" fmla="*/ 963192 w 1705117"/>
              <a:gd name="connsiteY5" fmla="*/ 463565 h 1041046"/>
              <a:gd name="connsiteX6" fmla="*/ 10692 w 1705117"/>
              <a:gd name="connsiteY6" fmla="*/ 177815 h 1041046"/>
              <a:gd name="connsiteX7" fmla="*/ 429792 w 1705117"/>
              <a:gd name="connsiteY7" fmla="*/ 247665 h 1041046"/>
              <a:gd name="connsiteX8" fmla="*/ 99592 w 1705117"/>
              <a:gd name="connsiteY8" fmla="*/ 15 h 1041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05117" h="1041046">
                <a:moveTo>
                  <a:pt x="99592" y="15"/>
                </a:moveTo>
                <a:cubicBezTo>
                  <a:pt x="174734" y="2132"/>
                  <a:pt x="666859" y="184165"/>
                  <a:pt x="880642" y="260365"/>
                </a:cubicBezTo>
                <a:cubicBezTo>
                  <a:pt x="1094425" y="336565"/>
                  <a:pt x="1246825" y="329157"/>
                  <a:pt x="1382292" y="457215"/>
                </a:cubicBezTo>
                <a:cubicBezTo>
                  <a:pt x="1517759" y="585273"/>
                  <a:pt x="1661692" y="968390"/>
                  <a:pt x="1693442" y="1028715"/>
                </a:cubicBezTo>
                <a:cubicBezTo>
                  <a:pt x="1725192" y="1089040"/>
                  <a:pt x="1694500" y="913357"/>
                  <a:pt x="1572792" y="819165"/>
                </a:cubicBezTo>
                <a:cubicBezTo>
                  <a:pt x="1451084" y="724973"/>
                  <a:pt x="1223542" y="570457"/>
                  <a:pt x="963192" y="463565"/>
                </a:cubicBezTo>
                <a:cubicBezTo>
                  <a:pt x="702842" y="356673"/>
                  <a:pt x="99592" y="213798"/>
                  <a:pt x="10692" y="177815"/>
                </a:cubicBezTo>
                <a:cubicBezTo>
                  <a:pt x="-78208" y="141832"/>
                  <a:pt x="416034" y="275182"/>
                  <a:pt x="429792" y="247665"/>
                </a:cubicBezTo>
                <a:cubicBezTo>
                  <a:pt x="443550" y="220148"/>
                  <a:pt x="24450" y="-2102"/>
                  <a:pt x="99592" y="15"/>
                </a:cubicBezTo>
                <a:close/>
              </a:path>
            </a:pathLst>
          </a:custGeom>
          <a:solidFill>
            <a:srgbClr val="00B05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7" name="フリーフォーム: 図形 2236">
            <a:extLst>
              <a:ext uri="{FF2B5EF4-FFF2-40B4-BE49-F238E27FC236}">
                <a16:creationId xmlns:a16="http://schemas.microsoft.com/office/drawing/2014/main" id="{ADD2DE11-9475-4BA5-875D-D5B0880DDCB5}"/>
              </a:ext>
            </a:extLst>
          </p:cNvPr>
          <p:cNvSpPr/>
          <p:nvPr/>
        </p:nvSpPr>
        <p:spPr>
          <a:xfrm>
            <a:off x="4414795" y="4044173"/>
            <a:ext cx="1184118" cy="3051588"/>
          </a:xfrm>
          <a:custGeom>
            <a:avLst/>
            <a:gdLst>
              <a:gd name="connsiteX0" fmla="*/ 558525 w 1184118"/>
              <a:gd name="connsiteY0" fmla="*/ 192547 h 3051588"/>
              <a:gd name="connsiteX1" fmla="*/ 807445 w 1184118"/>
              <a:gd name="connsiteY1" fmla="*/ 939307 h 3051588"/>
              <a:gd name="connsiteX2" fmla="*/ 1036045 w 1184118"/>
              <a:gd name="connsiteY2" fmla="*/ 1162827 h 3051588"/>
              <a:gd name="connsiteX3" fmla="*/ 1147805 w 1184118"/>
              <a:gd name="connsiteY3" fmla="*/ 1401587 h 3051588"/>
              <a:gd name="connsiteX4" fmla="*/ 1163045 w 1184118"/>
              <a:gd name="connsiteY4" fmla="*/ 1686067 h 3051588"/>
              <a:gd name="connsiteX5" fmla="*/ 873485 w 1184118"/>
              <a:gd name="connsiteY5" fmla="*/ 2310907 h 3051588"/>
              <a:gd name="connsiteX6" fmla="*/ 680445 w 1184118"/>
              <a:gd name="connsiteY6" fmla="*/ 3037347 h 3051588"/>
              <a:gd name="connsiteX7" fmla="*/ 553445 w 1184118"/>
              <a:gd name="connsiteY7" fmla="*/ 2646187 h 3051588"/>
              <a:gd name="connsiteX8" fmla="*/ 136885 w 1184118"/>
              <a:gd name="connsiteY8" fmla="*/ 979947 h 3051588"/>
              <a:gd name="connsiteX9" fmla="*/ 9885 w 1184118"/>
              <a:gd name="connsiteY9" fmla="*/ 629427 h 3051588"/>
              <a:gd name="connsiteX10" fmla="*/ 360405 w 1184118"/>
              <a:gd name="connsiteY10" fmla="*/ 24907 h 3051588"/>
              <a:gd name="connsiteX11" fmla="*/ 558525 w 1184118"/>
              <a:gd name="connsiteY11" fmla="*/ 192547 h 3051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84118" h="3051588">
                <a:moveTo>
                  <a:pt x="558525" y="192547"/>
                </a:moveTo>
                <a:cubicBezTo>
                  <a:pt x="633032" y="344947"/>
                  <a:pt x="727858" y="777594"/>
                  <a:pt x="807445" y="939307"/>
                </a:cubicBezTo>
                <a:cubicBezTo>
                  <a:pt x="887032" y="1101020"/>
                  <a:pt x="979318" y="1085780"/>
                  <a:pt x="1036045" y="1162827"/>
                </a:cubicBezTo>
                <a:cubicBezTo>
                  <a:pt x="1092772" y="1239874"/>
                  <a:pt x="1126638" y="1314380"/>
                  <a:pt x="1147805" y="1401587"/>
                </a:cubicBezTo>
                <a:cubicBezTo>
                  <a:pt x="1168972" y="1488794"/>
                  <a:pt x="1208765" y="1534514"/>
                  <a:pt x="1163045" y="1686067"/>
                </a:cubicBezTo>
                <a:cubicBezTo>
                  <a:pt x="1117325" y="1837620"/>
                  <a:pt x="953918" y="2085694"/>
                  <a:pt x="873485" y="2310907"/>
                </a:cubicBezTo>
                <a:cubicBezTo>
                  <a:pt x="793052" y="2536120"/>
                  <a:pt x="733785" y="2981467"/>
                  <a:pt x="680445" y="3037347"/>
                </a:cubicBezTo>
                <a:cubicBezTo>
                  <a:pt x="627105" y="3093227"/>
                  <a:pt x="644038" y="2989087"/>
                  <a:pt x="553445" y="2646187"/>
                </a:cubicBezTo>
                <a:cubicBezTo>
                  <a:pt x="462852" y="2303287"/>
                  <a:pt x="227478" y="1316074"/>
                  <a:pt x="136885" y="979947"/>
                </a:cubicBezTo>
                <a:cubicBezTo>
                  <a:pt x="46292" y="643820"/>
                  <a:pt x="-27368" y="788600"/>
                  <a:pt x="9885" y="629427"/>
                </a:cubicBezTo>
                <a:cubicBezTo>
                  <a:pt x="47138" y="470254"/>
                  <a:pt x="268118" y="95180"/>
                  <a:pt x="360405" y="24907"/>
                </a:cubicBezTo>
                <a:cubicBezTo>
                  <a:pt x="452692" y="-45366"/>
                  <a:pt x="484018" y="40147"/>
                  <a:pt x="558525" y="192547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8" name="フリーフォーム: 図形 2237">
            <a:extLst>
              <a:ext uri="{FF2B5EF4-FFF2-40B4-BE49-F238E27FC236}">
                <a16:creationId xmlns:a16="http://schemas.microsoft.com/office/drawing/2014/main" id="{CF1E3D70-738F-4ABD-A114-57C78D77A30C}"/>
              </a:ext>
            </a:extLst>
          </p:cNvPr>
          <p:cNvSpPr/>
          <p:nvPr/>
        </p:nvSpPr>
        <p:spPr>
          <a:xfrm>
            <a:off x="5499095" y="2252970"/>
            <a:ext cx="2180790" cy="3050552"/>
          </a:xfrm>
          <a:custGeom>
            <a:avLst/>
            <a:gdLst>
              <a:gd name="connsiteX0" fmla="*/ 2108205 w 2180790"/>
              <a:gd name="connsiteY0" fmla="*/ 153680 h 3050552"/>
              <a:gd name="connsiteX1" fmla="*/ 2108205 w 2180790"/>
              <a:gd name="connsiteY1" fmla="*/ 217180 h 3050552"/>
              <a:gd name="connsiteX2" fmla="*/ 2178055 w 2180790"/>
              <a:gd name="connsiteY2" fmla="*/ 1372880 h 3050552"/>
              <a:gd name="connsiteX3" fmla="*/ 2000255 w 2180790"/>
              <a:gd name="connsiteY3" fmla="*/ 1969780 h 3050552"/>
              <a:gd name="connsiteX4" fmla="*/ 781055 w 2180790"/>
              <a:gd name="connsiteY4" fmla="*/ 2846080 h 3050552"/>
              <a:gd name="connsiteX5" fmla="*/ 50805 w 2180790"/>
              <a:gd name="connsiteY5" fmla="*/ 3036580 h 3050552"/>
              <a:gd name="connsiteX6" fmla="*/ 171455 w 2180790"/>
              <a:gd name="connsiteY6" fmla="*/ 2585730 h 3050552"/>
              <a:gd name="connsiteX7" fmla="*/ 5 w 2180790"/>
              <a:gd name="connsiteY7" fmla="*/ 2103130 h 3050552"/>
              <a:gd name="connsiteX8" fmla="*/ 177805 w 2180790"/>
              <a:gd name="connsiteY8" fmla="*/ 2128530 h 3050552"/>
              <a:gd name="connsiteX9" fmla="*/ 742955 w 2180790"/>
              <a:gd name="connsiteY9" fmla="*/ 2198380 h 3050552"/>
              <a:gd name="connsiteX10" fmla="*/ 1187455 w 2180790"/>
              <a:gd name="connsiteY10" fmla="*/ 2172980 h 3050552"/>
              <a:gd name="connsiteX11" fmla="*/ 1301755 w 2180790"/>
              <a:gd name="connsiteY11" fmla="*/ 1849130 h 3050552"/>
              <a:gd name="connsiteX12" fmla="*/ 2108205 w 2180790"/>
              <a:gd name="connsiteY12" fmla="*/ 153680 h 3050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80790" h="3050552">
                <a:moveTo>
                  <a:pt x="2108205" y="153680"/>
                </a:moveTo>
                <a:cubicBezTo>
                  <a:pt x="2242613" y="-118312"/>
                  <a:pt x="2096563" y="13980"/>
                  <a:pt x="2108205" y="217180"/>
                </a:cubicBezTo>
                <a:cubicBezTo>
                  <a:pt x="2119847" y="420380"/>
                  <a:pt x="2196047" y="1080780"/>
                  <a:pt x="2178055" y="1372880"/>
                </a:cubicBezTo>
                <a:cubicBezTo>
                  <a:pt x="2160063" y="1664980"/>
                  <a:pt x="2233088" y="1724247"/>
                  <a:pt x="2000255" y="1969780"/>
                </a:cubicBezTo>
                <a:cubicBezTo>
                  <a:pt x="1767422" y="2215313"/>
                  <a:pt x="1105963" y="2668280"/>
                  <a:pt x="781055" y="2846080"/>
                </a:cubicBezTo>
                <a:cubicBezTo>
                  <a:pt x="456147" y="3023880"/>
                  <a:pt x="152405" y="3079972"/>
                  <a:pt x="50805" y="3036580"/>
                </a:cubicBezTo>
                <a:cubicBezTo>
                  <a:pt x="-50795" y="2993188"/>
                  <a:pt x="179922" y="2741305"/>
                  <a:pt x="171455" y="2585730"/>
                </a:cubicBezTo>
                <a:cubicBezTo>
                  <a:pt x="162988" y="2430155"/>
                  <a:pt x="-1053" y="2179330"/>
                  <a:pt x="5" y="2103130"/>
                </a:cubicBezTo>
                <a:cubicBezTo>
                  <a:pt x="1063" y="2026930"/>
                  <a:pt x="177805" y="2128530"/>
                  <a:pt x="177805" y="2128530"/>
                </a:cubicBezTo>
                <a:cubicBezTo>
                  <a:pt x="301630" y="2144405"/>
                  <a:pt x="574680" y="2190972"/>
                  <a:pt x="742955" y="2198380"/>
                </a:cubicBezTo>
                <a:cubicBezTo>
                  <a:pt x="911230" y="2205788"/>
                  <a:pt x="1094322" y="2231188"/>
                  <a:pt x="1187455" y="2172980"/>
                </a:cubicBezTo>
                <a:cubicBezTo>
                  <a:pt x="1280588" y="2114772"/>
                  <a:pt x="1146180" y="2184622"/>
                  <a:pt x="1301755" y="1849130"/>
                </a:cubicBezTo>
                <a:cubicBezTo>
                  <a:pt x="1457330" y="1513638"/>
                  <a:pt x="1973797" y="425672"/>
                  <a:pt x="2108205" y="153680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9" name="フリーフォーム: 図形 2238">
            <a:extLst>
              <a:ext uri="{FF2B5EF4-FFF2-40B4-BE49-F238E27FC236}">
                <a16:creationId xmlns:a16="http://schemas.microsoft.com/office/drawing/2014/main" id="{0308C081-9985-43C7-8A5E-D72A6353A5A7}"/>
              </a:ext>
            </a:extLst>
          </p:cNvPr>
          <p:cNvSpPr/>
          <p:nvPr/>
        </p:nvSpPr>
        <p:spPr>
          <a:xfrm>
            <a:off x="4967580" y="2306240"/>
            <a:ext cx="2734372" cy="2894214"/>
          </a:xfrm>
          <a:custGeom>
            <a:avLst/>
            <a:gdLst>
              <a:gd name="connsiteX0" fmla="*/ 2461920 w 2734372"/>
              <a:gd name="connsiteY0" fmla="*/ 5160 h 2894214"/>
              <a:gd name="connsiteX1" fmla="*/ 696620 w 2734372"/>
              <a:gd name="connsiteY1" fmla="*/ 386160 h 2894214"/>
              <a:gd name="connsiteX2" fmla="*/ 118770 w 2734372"/>
              <a:gd name="connsiteY2" fmla="*/ 1021160 h 2894214"/>
              <a:gd name="connsiteX3" fmla="*/ 4470 w 2734372"/>
              <a:gd name="connsiteY3" fmla="*/ 1764110 h 2894214"/>
              <a:gd name="connsiteX4" fmla="*/ 201320 w 2734372"/>
              <a:gd name="connsiteY4" fmla="*/ 2456260 h 2894214"/>
              <a:gd name="connsiteX5" fmla="*/ 817270 w 2734372"/>
              <a:gd name="connsiteY5" fmla="*/ 2881710 h 2894214"/>
              <a:gd name="connsiteX6" fmla="*/ 849020 w 2734372"/>
              <a:gd name="connsiteY6" fmla="*/ 2716610 h 2894214"/>
              <a:gd name="connsiteX7" fmla="*/ 683920 w 2734372"/>
              <a:gd name="connsiteY7" fmla="*/ 2068910 h 2894214"/>
              <a:gd name="connsiteX8" fmla="*/ 1020470 w 2734372"/>
              <a:gd name="connsiteY8" fmla="*/ 2011760 h 2894214"/>
              <a:gd name="connsiteX9" fmla="*/ 1198270 w 2734372"/>
              <a:gd name="connsiteY9" fmla="*/ 1770460 h 2894214"/>
              <a:gd name="connsiteX10" fmla="*/ 1833270 w 2734372"/>
              <a:gd name="connsiteY10" fmla="*/ 1611710 h 2894214"/>
              <a:gd name="connsiteX11" fmla="*/ 2665120 w 2734372"/>
              <a:gd name="connsiteY11" fmla="*/ 271860 h 2894214"/>
              <a:gd name="connsiteX12" fmla="*/ 2461920 w 2734372"/>
              <a:gd name="connsiteY12" fmla="*/ 5160 h 2894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34372" h="2894214">
                <a:moveTo>
                  <a:pt x="2461920" y="5160"/>
                </a:moveTo>
                <a:cubicBezTo>
                  <a:pt x="2133837" y="24210"/>
                  <a:pt x="1087145" y="216827"/>
                  <a:pt x="696620" y="386160"/>
                </a:cubicBezTo>
                <a:cubicBezTo>
                  <a:pt x="306095" y="555493"/>
                  <a:pt x="234128" y="791502"/>
                  <a:pt x="118770" y="1021160"/>
                </a:cubicBezTo>
                <a:cubicBezTo>
                  <a:pt x="3412" y="1250818"/>
                  <a:pt x="-9288" y="1524927"/>
                  <a:pt x="4470" y="1764110"/>
                </a:cubicBezTo>
                <a:cubicBezTo>
                  <a:pt x="18228" y="2003293"/>
                  <a:pt x="65853" y="2269993"/>
                  <a:pt x="201320" y="2456260"/>
                </a:cubicBezTo>
                <a:cubicBezTo>
                  <a:pt x="336787" y="2642527"/>
                  <a:pt x="709320" y="2838318"/>
                  <a:pt x="817270" y="2881710"/>
                </a:cubicBezTo>
                <a:cubicBezTo>
                  <a:pt x="925220" y="2925102"/>
                  <a:pt x="871245" y="2852077"/>
                  <a:pt x="849020" y="2716610"/>
                </a:cubicBezTo>
                <a:cubicBezTo>
                  <a:pt x="826795" y="2581143"/>
                  <a:pt x="655345" y="2186385"/>
                  <a:pt x="683920" y="2068910"/>
                </a:cubicBezTo>
                <a:cubicBezTo>
                  <a:pt x="712495" y="1951435"/>
                  <a:pt x="934745" y="2061502"/>
                  <a:pt x="1020470" y="2011760"/>
                </a:cubicBezTo>
                <a:cubicBezTo>
                  <a:pt x="1106195" y="1962018"/>
                  <a:pt x="1062803" y="1837135"/>
                  <a:pt x="1198270" y="1770460"/>
                </a:cubicBezTo>
                <a:cubicBezTo>
                  <a:pt x="1333737" y="1703785"/>
                  <a:pt x="1588795" y="1861477"/>
                  <a:pt x="1833270" y="1611710"/>
                </a:cubicBezTo>
                <a:cubicBezTo>
                  <a:pt x="2077745" y="1361943"/>
                  <a:pt x="2558228" y="535385"/>
                  <a:pt x="2665120" y="271860"/>
                </a:cubicBezTo>
                <a:cubicBezTo>
                  <a:pt x="2772012" y="8335"/>
                  <a:pt x="2790003" y="-13890"/>
                  <a:pt x="2461920" y="516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240" name="フリーフォーム: 図形 2239">
            <a:extLst>
              <a:ext uri="{FF2B5EF4-FFF2-40B4-BE49-F238E27FC236}">
                <a16:creationId xmlns:a16="http://schemas.microsoft.com/office/drawing/2014/main" id="{74BED840-092F-4A52-9F8C-788729717493}"/>
              </a:ext>
            </a:extLst>
          </p:cNvPr>
          <p:cNvSpPr/>
          <p:nvPr/>
        </p:nvSpPr>
        <p:spPr>
          <a:xfrm>
            <a:off x="5359501" y="3540153"/>
            <a:ext cx="1824450" cy="1038097"/>
          </a:xfrm>
          <a:custGeom>
            <a:avLst/>
            <a:gdLst>
              <a:gd name="connsiteX0" fmla="*/ 1815999 w 1824450"/>
              <a:gd name="connsiteY0" fmla="*/ 9497 h 1038097"/>
              <a:gd name="connsiteX1" fmla="*/ 1358799 w 1824450"/>
              <a:gd name="connsiteY1" fmla="*/ 949297 h 1038097"/>
              <a:gd name="connsiteX2" fmla="*/ 1015899 w 1824450"/>
              <a:gd name="connsiteY2" fmla="*/ 987397 h 1038097"/>
              <a:gd name="connsiteX3" fmla="*/ 12599 w 1824450"/>
              <a:gd name="connsiteY3" fmla="*/ 847697 h 1038097"/>
              <a:gd name="connsiteX4" fmla="*/ 482499 w 1824450"/>
              <a:gd name="connsiteY4" fmla="*/ 650847 h 1038097"/>
              <a:gd name="connsiteX5" fmla="*/ 933349 w 1824450"/>
              <a:gd name="connsiteY5" fmla="*/ 473047 h 1038097"/>
              <a:gd name="connsiteX6" fmla="*/ 1815999 w 1824450"/>
              <a:gd name="connsiteY6" fmla="*/ 9497 h 1038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4450" h="1038097">
                <a:moveTo>
                  <a:pt x="1815999" y="9497"/>
                </a:moveTo>
                <a:cubicBezTo>
                  <a:pt x="1886907" y="88872"/>
                  <a:pt x="1492149" y="786314"/>
                  <a:pt x="1358799" y="949297"/>
                </a:cubicBezTo>
                <a:cubicBezTo>
                  <a:pt x="1225449" y="1112280"/>
                  <a:pt x="1240266" y="1004330"/>
                  <a:pt x="1015899" y="987397"/>
                </a:cubicBezTo>
                <a:cubicBezTo>
                  <a:pt x="791532" y="970464"/>
                  <a:pt x="101499" y="903789"/>
                  <a:pt x="12599" y="847697"/>
                </a:cubicBezTo>
                <a:cubicBezTo>
                  <a:pt x="-76301" y="791605"/>
                  <a:pt x="329041" y="713289"/>
                  <a:pt x="482499" y="650847"/>
                </a:cubicBezTo>
                <a:cubicBezTo>
                  <a:pt x="635957" y="588405"/>
                  <a:pt x="711099" y="574647"/>
                  <a:pt x="933349" y="473047"/>
                </a:cubicBezTo>
                <a:cubicBezTo>
                  <a:pt x="1155599" y="371447"/>
                  <a:pt x="1745091" y="-69878"/>
                  <a:pt x="1815999" y="9497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1" name="フリーフォーム: 図形 2240">
            <a:extLst>
              <a:ext uri="{FF2B5EF4-FFF2-40B4-BE49-F238E27FC236}">
                <a16:creationId xmlns:a16="http://schemas.microsoft.com/office/drawing/2014/main" id="{2B48FD71-9C13-4E3A-BE11-913719DB61A1}"/>
              </a:ext>
            </a:extLst>
          </p:cNvPr>
          <p:cNvSpPr/>
          <p:nvPr/>
        </p:nvSpPr>
        <p:spPr>
          <a:xfrm>
            <a:off x="4848756" y="2161612"/>
            <a:ext cx="828974" cy="910942"/>
          </a:xfrm>
          <a:custGeom>
            <a:avLst/>
            <a:gdLst>
              <a:gd name="connsiteX0" fmla="*/ 825604 w 828974"/>
              <a:gd name="connsiteY0" fmla="*/ 673028 h 910942"/>
              <a:gd name="connsiteX1" fmla="*/ 663044 w 828974"/>
              <a:gd name="connsiteY1" fmla="*/ 358068 h 910942"/>
              <a:gd name="connsiteX2" fmla="*/ 444604 w 828974"/>
              <a:gd name="connsiteY2" fmla="*/ 2468 h 910942"/>
              <a:gd name="connsiteX3" fmla="*/ 139804 w 828974"/>
              <a:gd name="connsiteY3" fmla="*/ 546028 h 910942"/>
              <a:gd name="connsiteX4" fmla="*/ 17884 w 828974"/>
              <a:gd name="connsiteY4" fmla="*/ 896548 h 910942"/>
              <a:gd name="connsiteX5" fmla="*/ 510644 w 828974"/>
              <a:gd name="connsiteY5" fmla="*/ 825428 h 910942"/>
              <a:gd name="connsiteX6" fmla="*/ 825604 w 828974"/>
              <a:gd name="connsiteY6" fmla="*/ 673028 h 910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8974" h="910942">
                <a:moveTo>
                  <a:pt x="825604" y="673028"/>
                </a:moveTo>
                <a:cubicBezTo>
                  <a:pt x="851004" y="595135"/>
                  <a:pt x="726544" y="469828"/>
                  <a:pt x="663044" y="358068"/>
                </a:cubicBezTo>
                <a:cubicBezTo>
                  <a:pt x="599544" y="246308"/>
                  <a:pt x="531811" y="-28859"/>
                  <a:pt x="444604" y="2468"/>
                </a:cubicBezTo>
                <a:cubicBezTo>
                  <a:pt x="357397" y="33795"/>
                  <a:pt x="210924" y="397015"/>
                  <a:pt x="139804" y="546028"/>
                </a:cubicBezTo>
                <a:cubicBezTo>
                  <a:pt x="68684" y="695041"/>
                  <a:pt x="-43923" y="849981"/>
                  <a:pt x="17884" y="896548"/>
                </a:cubicBezTo>
                <a:cubicBezTo>
                  <a:pt x="79691" y="943115"/>
                  <a:pt x="370944" y="865221"/>
                  <a:pt x="510644" y="825428"/>
                </a:cubicBezTo>
                <a:cubicBezTo>
                  <a:pt x="650344" y="785635"/>
                  <a:pt x="800204" y="750921"/>
                  <a:pt x="825604" y="673028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2" name="楕円 321">
            <a:extLst>
              <a:ext uri="{FF2B5EF4-FFF2-40B4-BE49-F238E27FC236}">
                <a16:creationId xmlns:a16="http://schemas.microsoft.com/office/drawing/2014/main" id="{B35AAE95-EB4B-4C9C-82B8-701077CD3A27}"/>
              </a:ext>
            </a:extLst>
          </p:cNvPr>
          <p:cNvSpPr/>
          <p:nvPr/>
        </p:nvSpPr>
        <p:spPr>
          <a:xfrm>
            <a:off x="5405967" y="3484034"/>
            <a:ext cx="575733" cy="575733"/>
          </a:xfrm>
          <a:prstGeom prst="ellipse">
            <a:avLst/>
          </a:pr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3" name="楕円 322">
            <a:extLst>
              <a:ext uri="{FF2B5EF4-FFF2-40B4-BE49-F238E27FC236}">
                <a16:creationId xmlns:a16="http://schemas.microsoft.com/office/drawing/2014/main" id="{9434CFAD-D871-4A03-A99C-377ABE2DD148}"/>
              </a:ext>
            </a:extLst>
          </p:cNvPr>
          <p:cNvSpPr/>
          <p:nvPr/>
        </p:nvSpPr>
        <p:spPr>
          <a:xfrm>
            <a:off x="6629399" y="4373034"/>
            <a:ext cx="334433" cy="334433"/>
          </a:xfrm>
          <a:prstGeom prst="ellipse">
            <a:avLst/>
          </a:pr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2" name="フリーフォーム: 図形 2241">
            <a:extLst>
              <a:ext uri="{FF2B5EF4-FFF2-40B4-BE49-F238E27FC236}">
                <a16:creationId xmlns:a16="http://schemas.microsoft.com/office/drawing/2014/main" id="{328FB817-1EDE-4EA2-BCBB-4E53BC872DEA}"/>
              </a:ext>
            </a:extLst>
          </p:cNvPr>
          <p:cNvSpPr/>
          <p:nvPr/>
        </p:nvSpPr>
        <p:spPr>
          <a:xfrm>
            <a:off x="6451592" y="3548032"/>
            <a:ext cx="98985" cy="109400"/>
          </a:xfrm>
          <a:custGeom>
            <a:avLst/>
            <a:gdLst>
              <a:gd name="connsiteX0" fmla="*/ 98433 w 98985"/>
              <a:gd name="connsiteY0" fmla="*/ 31 h 109400"/>
              <a:gd name="connsiteX1" fmla="*/ 90496 w 98985"/>
              <a:gd name="connsiteY1" fmla="*/ 101631 h 109400"/>
              <a:gd name="connsiteX2" fmla="*/ 71446 w 98985"/>
              <a:gd name="connsiteY2" fmla="*/ 100043 h 109400"/>
              <a:gd name="connsiteX3" fmla="*/ 8 w 98985"/>
              <a:gd name="connsiteY3" fmla="*/ 80993 h 109400"/>
              <a:gd name="connsiteX4" fmla="*/ 76208 w 98985"/>
              <a:gd name="connsiteY4" fmla="*/ 90518 h 109400"/>
              <a:gd name="connsiteX5" fmla="*/ 98433 w 98985"/>
              <a:gd name="connsiteY5" fmla="*/ 31 h 10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985" h="109400">
                <a:moveTo>
                  <a:pt x="98433" y="31"/>
                </a:moveTo>
                <a:cubicBezTo>
                  <a:pt x="100814" y="1883"/>
                  <a:pt x="94994" y="84962"/>
                  <a:pt x="90496" y="101631"/>
                </a:cubicBezTo>
                <a:cubicBezTo>
                  <a:pt x="85998" y="118300"/>
                  <a:pt x="86527" y="103483"/>
                  <a:pt x="71446" y="100043"/>
                </a:cubicBezTo>
                <a:cubicBezTo>
                  <a:pt x="56365" y="96603"/>
                  <a:pt x="-786" y="82581"/>
                  <a:pt x="8" y="80993"/>
                </a:cubicBezTo>
                <a:cubicBezTo>
                  <a:pt x="802" y="79406"/>
                  <a:pt x="61656" y="102689"/>
                  <a:pt x="76208" y="90518"/>
                </a:cubicBezTo>
                <a:cubicBezTo>
                  <a:pt x="90760" y="78347"/>
                  <a:pt x="96052" y="-1821"/>
                  <a:pt x="98433" y="3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3" name="フリーフォーム: 図形 2242">
            <a:extLst>
              <a:ext uri="{FF2B5EF4-FFF2-40B4-BE49-F238E27FC236}">
                <a16:creationId xmlns:a16="http://schemas.microsoft.com/office/drawing/2014/main" id="{80AFA81A-9815-4309-8A3C-46C725B45973}"/>
              </a:ext>
            </a:extLst>
          </p:cNvPr>
          <p:cNvSpPr/>
          <p:nvPr/>
        </p:nvSpPr>
        <p:spPr>
          <a:xfrm>
            <a:off x="5096454" y="2498266"/>
            <a:ext cx="1575924" cy="1711785"/>
          </a:xfrm>
          <a:custGeom>
            <a:avLst/>
            <a:gdLst>
              <a:gd name="connsiteX0" fmla="*/ 1575279 w 1575924"/>
              <a:gd name="connsiteY0" fmla="*/ 12101 h 1711785"/>
              <a:gd name="connsiteX1" fmla="*/ 402646 w 1575924"/>
              <a:gd name="connsiteY1" fmla="*/ 625934 h 1711785"/>
              <a:gd name="connsiteX2" fmla="*/ 72446 w 1575924"/>
              <a:gd name="connsiteY2" fmla="*/ 1290567 h 1711785"/>
              <a:gd name="connsiteX3" fmla="*/ 42813 w 1575924"/>
              <a:gd name="connsiteY3" fmla="*/ 1709667 h 1711785"/>
              <a:gd name="connsiteX4" fmla="*/ 42813 w 1575924"/>
              <a:gd name="connsiteY4" fmla="*/ 1430267 h 1711785"/>
              <a:gd name="connsiteX5" fmla="*/ 8946 w 1575924"/>
              <a:gd name="connsiteY5" fmla="*/ 934967 h 1711785"/>
              <a:gd name="connsiteX6" fmla="*/ 229079 w 1575924"/>
              <a:gd name="connsiteY6" fmla="*/ 528567 h 1711785"/>
              <a:gd name="connsiteX7" fmla="*/ 563513 w 1575924"/>
              <a:gd name="connsiteY7" fmla="*/ 240701 h 1711785"/>
              <a:gd name="connsiteX8" fmla="*/ 1575279 w 1575924"/>
              <a:gd name="connsiteY8" fmla="*/ 12101 h 1711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75924" h="1711785">
                <a:moveTo>
                  <a:pt x="1575279" y="12101"/>
                </a:moveTo>
                <a:cubicBezTo>
                  <a:pt x="1548468" y="76306"/>
                  <a:pt x="653118" y="412856"/>
                  <a:pt x="402646" y="625934"/>
                </a:cubicBezTo>
                <a:cubicBezTo>
                  <a:pt x="152174" y="839012"/>
                  <a:pt x="132418" y="1109945"/>
                  <a:pt x="72446" y="1290567"/>
                </a:cubicBezTo>
                <a:cubicBezTo>
                  <a:pt x="12474" y="1471189"/>
                  <a:pt x="47752" y="1686384"/>
                  <a:pt x="42813" y="1709667"/>
                </a:cubicBezTo>
                <a:cubicBezTo>
                  <a:pt x="37874" y="1732950"/>
                  <a:pt x="48457" y="1559384"/>
                  <a:pt x="42813" y="1430267"/>
                </a:cubicBezTo>
                <a:cubicBezTo>
                  <a:pt x="37169" y="1301150"/>
                  <a:pt x="-22098" y="1085250"/>
                  <a:pt x="8946" y="934967"/>
                </a:cubicBezTo>
                <a:cubicBezTo>
                  <a:pt x="39990" y="784684"/>
                  <a:pt x="136651" y="644278"/>
                  <a:pt x="229079" y="528567"/>
                </a:cubicBezTo>
                <a:cubicBezTo>
                  <a:pt x="321507" y="412856"/>
                  <a:pt x="341263" y="325368"/>
                  <a:pt x="563513" y="240701"/>
                </a:cubicBezTo>
                <a:cubicBezTo>
                  <a:pt x="785763" y="156034"/>
                  <a:pt x="1602090" y="-52104"/>
                  <a:pt x="1575279" y="12101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26" name="グループ化 325">
            <a:extLst>
              <a:ext uri="{FF2B5EF4-FFF2-40B4-BE49-F238E27FC236}">
                <a16:creationId xmlns:a16="http://schemas.microsoft.com/office/drawing/2014/main" id="{DFFCFBF0-73D3-4CB0-82D0-23F6C8366A60}"/>
              </a:ext>
            </a:extLst>
          </p:cNvPr>
          <p:cNvGrpSpPr/>
          <p:nvPr/>
        </p:nvGrpSpPr>
        <p:grpSpPr>
          <a:xfrm>
            <a:off x="444053" y="349654"/>
            <a:ext cx="4356547" cy="1691801"/>
            <a:chOff x="1356402" y="6102754"/>
            <a:chExt cx="4356547" cy="1691801"/>
          </a:xfrm>
          <a:solidFill>
            <a:srgbClr val="FF3399"/>
          </a:solidFill>
        </p:grpSpPr>
        <p:grpSp>
          <p:nvGrpSpPr>
            <p:cNvPr id="327" name="グループ化 326">
              <a:extLst>
                <a:ext uri="{FF2B5EF4-FFF2-40B4-BE49-F238E27FC236}">
                  <a16:creationId xmlns:a16="http://schemas.microsoft.com/office/drawing/2014/main" id="{1E8A6370-3544-468D-B797-DAABE80434DF}"/>
                </a:ext>
              </a:extLst>
            </p:cNvPr>
            <p:cNvGrpSpPr/>
            <p:nvPr/>
          </p:nvGrpSpPr>
          <p:grpSpPr>
            <a:xfrm>
              <a:off x="1356402" y="6147860"/>
              <a:ext cx="1572913" cy="1564678"/>
              <a:chOff x="1356402" y="6147860"/>
              <a:chExt cx="1572913" cy="1564678"/>
            </a:xfrm>
            <a:grpFill/>
          </p:grpSpPr>
          <p:sp>
            <p:nvSpPr>
              <p:cNvPr id="342" name="フリーフォーム: 図形 341">
                <a:extLst>
                  <a:ext uri="{FF2B5EF4-FFF2-40B4-BE49-F238E27FC236}">
                    <a16:creationId xmlns:a16="http://schemas.microsoft.com/office/drawing/2014/main" id="{16376A2A-EA74-45DC-B986-71C2406CF913}"/>
                  </a:ext>
                </a:extLst>
              </p:cNvPr>
              <p:cNvSpPr/>
              <p:nvPr/>
            </p:nvSpPr>
            <p:spPr>
              <a:xfrm>
                <a:off x="1715685" y="6147860"/>
                <a:ext cx="1182203" cy="535139"/>
              </a:xfrm>
              <a:custGeom>
                <a:avLst/>
                <a:gdLst>
                  <a:gd name="connsiteX0" fmla="*/ 15748 w 1182203"/>
                  <a:gd name="connsiteY0" fmla="*/ 109007 h 535139"/>
                  <a:gd name="connsiteX1" fmla="*/ 117348 w 1182203"/>
                  <a:gd name="connsiteY1" fmla="*/ 96307 h 535139"/>
                  <a:gd name="connsiteX2" fmla="*/ 608415 w 1182203"/>
                  <a:gd name="connsiteY2" fmla="*/ 53973 h 535139"/>
                  <a:gd name="connsiteX3" fmla="*/ 938615 w 1182203"/>
                  <a:gd name="connsiteY3" fmla="*/ 236007 h 535139"/>
                  <a:gd name="connsiteX4" fmla="*/ 1158748 w 1182203"/>
                  <a:gd name="connsiteY4" fmla="*/ 532340 h 535139"/>
                  <a:gd name="connsiteX5" fmla="*/ 1103715 w 1182203"/>
                  <a:gd name="connsiteY5" fmla="*/ 363007 h 535139"/>
                  <a:gd name="connsiteX6" fmla="*/ 519515 w 1182203"/>
                  <a:gd name="connsiteY6" fmla="*/ 7407 h 535139"/>
                  <a:gd name="connsiteX7" fmla="*/ 15748 w 1182203"/>
                  <a:gd name="connsiteY7" fmla="*/ 109007 h 5351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82203" h="535139">
                    <a:moveTo>
                      <a:pt x="15748" y="109007"/>
                    </a:moveTo>
                    <a:cubicBezTo>
                      <a:pt x="-51280" y="123824"/>
                      <a:pt x="117348" y="96307"/>
                      <a:pt x="117348" y="96307"/>
                    </a:cubicBezTo>
                    <a:cubicBezTo>
                      <a:pt x="216126" y="87135"/>
                      <a:pt x="471537" y="30690"/>
                      <a:pt x="608415" y="53973"/>
                    </a:cubicBezTo>
                    <a:cubicBezTo>
                      <a:pt x="745293" y="77256"/>
                      <a:pt x="846893" y="156279"/>
                      <a:pt x="938615" y="236007"/>
                    </a:cubicBezTo>
                    <a:cubicBezTo>
                      <a:pt x="1030337" y="315735"/>
                      <a:pt x="1131231" y="511173"/>
                      <a:pt x="1158748" y="532340"/>
                    </a:cubicBezTo>
                    <a:cubicBezTo>
                      <a:pt x="1186265" y="553507"/>
                      <a:pt x="1210254" y="450496"/>
                      <a:pt x="1103715" y="363007"/>
                    </a:cubicBezTo>
                    <a:cubicBezTo>
                      <a:pt x="997176" y="275518"/>
                      <a:pt x="699432" y="46213"/>
                      <a:pt x="519515" y="7407"/>
                    </a:cubicBezTo>
                    <a:cubicBezTo>
                      <a:pt x="339598" y="-31399"/>
                      <a:pt x="82776" y="94190"/>
                      <a:pt x="15748" y="10900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3" name="フリーフォーム: 図形 342">
                <a:extLst>
                  <a:ext uri="{FF2B5EF4-FFF2-40B4-BE49-F238E27FC236}">
                    <a16:creationId xmlns:a16="http://schemas.microsoft.com/office/drawing/2014/main" id="{F56D9C85-A7A0-4DAB-A907-8762CA74E925}"/>
                  </a:ext>
                </a:extLst>
              </p:cNvPr>
              <p:cNvSpPr/>
              <p:nvPr/>
            </p:nvSpPr>
            <p:spPr>
              <a:xfrm>
                <a:off x="1356402" y="6259545"/>
                <a:ext cx="419002" cy="1342329"/>
              </a:xfrm>
              <a:custGeom>
                <a:avLst/>
                <a:gdLst>
                  <a:gd name="connsiteX0" fmla="*/ 417365 w 419002"/>
                  <a:gd name="connsiteY0" fmla="*/ 10022 h 1342329"/>
                  <a:gd name="connsiteX1" fmla="*/ 159131 w 419002"/>
                  <a:gd name="connsiteY1" fmla="*/ 259788 h 1342329"/>
                  <a:gd name="connsiteX2" fmla="*/ 36365 w 419002"/>
                  <a:gd name="connsiteY2" fmla="*/ 484155 h 1342329"/>
                  <a:gd name="connsiteX3" fmla="*/ 27898 w 419002"/>
                  <a:gd name="connsiteY3" fmla="*/ 805888 h 1342329"/>
                  <a:gd name="connsiteX4" fmla="*/ 362331 w 419002"/>
                  <a:gd name="connsiteY4" fmla="*/ 1335055 h 1342329"/>
                  <a:gd name="connsiteX5" fmla="*/ 91398 w 419002"/>
                  <a:gd name="connsiteY5" fmla="*/ 1081055 h 1342329"/>
                  <a:gd name="connsiteX6" fmla="*/ 23665 w 419002"/>
                  <a:gd name="connsiteY6" fmla="*/ 623855 h 1342329"/>
                  <a:gd name="connsiteX7" fmla="*/ 417365 w 419002"/>
                  <a:gd name="connsiteY7" fmla="*/ 10022 h 13423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19002" h="1342329">
                    <a:moveTo>
                      <a:pt x="417365" y="10022"/>
                    </a:moveTo>
                    <a:cubicBezTo>
                      <a:pt x="439943" y="-50656"/>
                      <a:pt x="222631" y="180766"/>
                      <a:pt x="159131" y="259788"/>
                    </a:cubicBezTo>
                    <a:cubicBezTo>
                      <a:pt x="95631" y="338810"/>
                      <a:pt x="58237" y="393138"/>
                      <a:pt x="36365" y="484155"/>
                    </a:cubicBezTo>
                    <a:cubicBezTo>
                      <a:pt x="14493" y="575172"/>
                      <a:pt x="-26430" y="664071"/>
                      <a:pt x="27898" y="805888"/>
                    </a:cubicBezTo>
                    <a:cubicBezTo>
                      <a:pt x="82226" y="947705"/>
                      <a:pt x="351748" y="1289194"/>
                      <a:pt x="362331" y="1335055"/>
                    </a:cubicBezTo>
                    <a:cubicBezTo>
                      <a:pt x="372914" y="1380916"/>
                      <a:pt x="147842" y="1199588"/>
                      <a:pt x="91398" y="1081055"/>
                    </a:cubicBezTo>
                    <a:cubicBezTo>
                      <a:pt x="34954" y="962522"/>
                      <a:pt x="-38424" y="802361"/>
                      <a:pt x="23665" y="623855"/>
                    </a:cubicBezTo>
                    <a:cubicBezTo>
                      <a:pt x="85754" y="445350"/>
                      <a:pt x="394787" y="70700"/>
                      <a:pt x="417365" y="1002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4" name="フリーフォーム: 図形 343">
                <a:extLst>
                  <a:ext uri="{FF2B5EF4-FFF2-40B4-BE49-F238E27FC236}">
                    <a16:creationId xmlns:a16="http://schemas.microsoft.com/office/drawing/2014/main" id="{C5AF74F2-6194-43F0-B055-4B5FD39C9E75}"/>
                  </a:ext>
                </a:extLst>
              </p:cNvPr>
              <p:cNvSpPr/>
              <p:nvPr/>
            </p:nvSpPr>
            <p:spPr>
              <a:xfrm>
                <a:off x="1699835" y="6720332"/>
                <a:ext cx="1229480" cy="992206"/>
              </a:xfrm>
              <a:custGeom>
                <a:avLst/>
                <a:gdLst>
                  <a:gd name="connsiteX0" fmla="*/ 1216932 w 1229480"/>
                  <a:gd name="connsiteY0" fmla="*/ 2201 h 992206"/>
                  <a:gd name="connsiteX1" fmla="*/ 1208465 w 1229480"/>
                  <a:gd name="connsiteY1" fmla="*/ 489035 h 992206"/>
                  <a:gd name="connsiteX2" fmla="*/ 1140732 w 1229480"/>
                  <a:gd name="connsiteY2" fmla="*/ 645668 h 992206"/>
                  <a:gd name="connsiteX3" fmla="*/ 941765 w 1229480"/>
                  <a:gd name="connsiteY3" fmla="*/ 836168 h 992206"/>
                  <a:gd name="connsiteX4" fmla="*/ 738565 w 1229480"/>
                  <a:gd name="connsiteY4" fmla="*/ 929301 h 992206"/>
                  <a:gd name="connsiteX5" fmla="*/ 526898 w 1229480"/>
                  <a:gd name="connsiteY5" fmla="*/ 988568 h 992206"/>
                  <a:gd name="connsiteX6" fmla="*/ 230565 w 1229480"/>
                  <a:gd name="connsiteY6" fmla="*/ 980101 h 992206"/>
                  <a:gd name="connsiteX7" fmla="*/ 18898 w 1229480"/>
                  <a:gd name="connsiteY7" fmla="*/ 933535 h 992206"/>
                  <a:gd name="connsiteX8" fmla="*/ 725865 w 1229480"/>
                  <a:gd name="connsiteY8" fmla="*/ 920835 h 992206"/>
                  <a:gd name="connsiteX9" fmla="*/ 1047598 w 1229480"/>
                  <a:gd name="connsiteY9" fmla="*/ 704935 h 992206"/>
                  <a:gd name="connsiteX10" fmla="*/ 1216932 w 1229480"/>
                  <a:gd name="connsiteY10" fmla="*/ 2201 h 9922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229480" h="992206">
                    <a:moveTo>
                      <a:pt x="1216932" y="2201"/>
                    </a:moveTo>
                    <a:cubicBezTo>
                      <a:pt x="1243743" y="-33782"/>
                      <a:pt x="1221165" y="381791"/>
                      <a:pt x="1208465" y="489035"/>
                    </a:cubicBezTo>
                    <a:cubicBezTo>
                      <a:pt x="1195765" y="596279"/>
                      <a:pt x="1185182" y="587813"/>
                      <a:pt x="1140732" y="645668"/>
                    </a:cubicBezTo>
                    <a:cubicBezTo>
                      <a:pt x="1096282" y="703523"/>
                      <a:pt x="1008793" y="788896"/>
                      <a:pt x="941765" y="836168"/>
                    </a:cubicBezTo>
                    <a:cubicBezTo>
                      <a:pt x="874737" y="883440"/>
                      <a:pt x="807709" y="903901"/>
                      <a:pt x="738565" y="929301"/>
                    </a:cubicBezTo>
                    <a:cubicBezTo>
                      <a:pt x="669421" y="954701"/>
                      <a:pt x="611565" y="980101"/>
                      <a:pt x="526898" y="988568"/>
                    </a:cubicBezTo>
                    <a:cubicBezTo>
                      <a:pt x="442231" y="997035"/>
                      <a:pt x="315232" y="989273"/>
                      <a:pt x="230565" y="980101"/>
                    </a:cubicBezTo>
                    <a:cubicBezTo>
                      <a:pt x="145898" y="970929"/>
                      <a:pt x="-63652" y="943413"/>
                      <a:pt x="18898" y="933535"/>
                    </a:cubicBezTo>
                    <a:cubicBezTo>
                      <a:pt x="101448" y="923657"/>
                      <a:pt x="554415" y="958935"/>
                      <a:pt x="725865" y="920835"/>
                    </a:cubicBezTo>
                    <a:cubicBezTo>
                      <a:pt x="897315" y="882735"/>
                      <a:pt x="967870" y="860863"/>
                      <a:pt x="1047598" y="704935"/>
                    </a:cubicBezTo>
                    <a:cubicBezTo>
                      <a:pt x="1127326" y="549007"/>
                      <a:pt x="1190121" y="38184"/>
                      <a:pt x="1216932" y="2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5" name="フリーフォーム: 図形 344">
                <a:extLst>
                  <a:ext uri="{FF2B5EF4-FFF2-40B4-BE49-F238E27FC236}">
                    <a16:creationId xmlns:a16="http://schemas.microsoft.com/office/drawing/2014/main" id="{90E39D6D-26B5-420E-849C-C0595402413E}"/>
                  </a:ext>
                </a:extLst>
              </p:cNvPr>
              <p:cNvSpPr/>
              <p:nvPr/>
            </p:nvSpPr>
            <p:spPr>
              <a:xfrm>
                <a:off x="1426385" y="6302940"/>
                <a:ext cx="717789" cy="1362541"/>
              </a:xfrm>
              <a:custGeom>
                <a:avLst/>
                <a:gdLst>
                  <a:gd name="connsiteX0" fmla="*/ 504015 w 717789"/>
                  <a:gd name="connsiteY0" fmla="*/ 17427 h 1362541"/>
                  <a:gd name="connsiteX1" fmla="*/ 178048 w 717789"/>
                  <a:gd name="connsiteY1" fmla="*/ 262960 h 1362541"/>
                  <a:gd name="connsiteX2" fmla="*/ 59515 w 717789"/>
                  <a:gd name="connsiteY2" fmla="*/ 516960 h 1362541"/>
                  <a:gd name="connsiteX3" fmla="*/ 67982 w 717789"/>
                  <a:gd name="connsiteY3" fmla="*/ 834460 h 1362541"/>
                  <a:gd name="connsiteX4" fmla="*/ 233082 w 717789"/>
                  <a:gd name="connsiteY4" fmla="*/ 1050360 h 1362541"/>
                  <a:gd name="connsiteX5" fmla="*/ 698748 w 717789"/>
                  <a:gd name="connsiteY5" fmla="*/ 1342460 h 1362541"/>
                  <a:gd name="connsiteX6" fmla="*/ 592915 w 717789"/>
                  <a:gd name="connsiteY6" fmla="*/ 1317060 h 1362541"/>
                  <a:gd name="connsiteX7" fmla="*/ 271182 w 717789"/>
                  <a:gd name="connsiteY7" fmla="*/ 1156193 h 1362541"/>
                  <a:gd name="connsiteX8" fmla="*/ 4482 w 717789"/>
                  <a:gd name="connsiteY8" fmla="*/ 770960 h 1362541"/>
                  <a:gd name="connsiteX9" fmla="*/ 504015 w 717789"/>
                  <a:gd name="connsiteY9" fmla="*/ 17427 h 13625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17789" h="1362541">
                    <a:moveTo>
                      <a:pt x="504015" y="17427"/>
                    </a:moveTo>
                    <a:cubicBezTo>
                      <a:pt x="532943" y="-67240"/>
                      <a:pt x="252131" y="179705"/>
                      <a:pt x="178048" y="262960"/>
                    </a:cubicBezTo>
                    <a:cubicBezTo>
                      <a:pt x="103965" y="346216"/>
                      <a:pt x="77859" y="421710"/>
                      <a:pt x="59515" y="516960"/>
                    </a:cubicBezTo>
                    <a:cubicBezTo>
                      <a:pt x="41171" y="612210"/>
                      <a:pt x="39054" y="745560"/>
                      <a:pt x="67982" y="834460"/>
                    </a:cubicBezTo>
                    <a:cubicBezTo>
                      <a:pt x="96910" y="923360"/>
                      <a:pt x="127954" y="965693"/>
                      <a:pt x="233082" y="1050360"/>
                    </a:cubicBezTo>
                    <a:cubicBezTo>
                      <a:pt x="338210" y="1135027"/>
                      <a:pt x="638776" y="1298010"/>
                      <a:pt x="698748" y="1342460"/>
                    </a:cubicBezTo>
                    <a:cubicBezTo>
                      <a:pt x="758720" y="1386910"/>
                      <a:pt x="664176" y="1348104"/>
                      <a:pt x="592915" y="1317060"/>
                    </a:cubicBezTo>
                    <a:cubicBezTo>
                      <a:pt x="521654" y="1286016"/>
                      <a:pt x="369254" y="1247210"/>
                      <a:pt x="271182" y="1156193"/>
                    </a:cubicBezTo>
                    <a:cubicBezTo>
                      <a:pt x="173110" y="1065176"/>
                      <a:pt x="-32912" y="961460"/>
                      <a:pt x="4482" y="770960"/>
                    </a:cubicBezTo>
                    <a:cubicBezTo>
                      <a:pt x="41876" y="580460"/>
                      <a:pt x="475087" y="102094"/>
                      <a:pt x="504015" y="1742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6" name="フリーフォーム: 図形 345">
                <a:extLst>
                  <a:ext uri="{FF2B5EF4-FFF2-40B4-BE49-F238E27FC236}">
                    <a16:creationId xmlns:a16="http://schemas.microsoft.com/office/drawing/2014/main" id="{E0E3C473-7B3B-4D3B-B55A-1D6DFB02D194}"/>
                  </a:ext>
                </a:extLst>
              </p:cNvPr>
              <p:cNvSpPr/>
              <p:nvPr/>
            </p:nvSpPr>
            <p:spPr>
              <a:xfrm>
                <a:off x="1938058" y="6240114"/>
                <a:ext cx="944516" cy="1376837"/>
              </a:xfrm>
              <a:custGeom>
                <a:avLst/>
                <a:gdLst>
                  <a:gd name="connsiteX0" fmla="*/ 38909 w 944516"/>
                  <a:gd name="connsiteY0" fmla="*/ 29453 h 1376837"/>
                  <a:gd name="connsiteX1" fmla="*/ 178609 w 944516"/>
                  <a:gd name="connsiteY1" fmla="*/ 33686 h 1376837"/>
                  <a:gd name="connsiteX2" fmla="*/ 517275 w 944516"/>
                  <a:gd name="connsiteY2" fmla="*/ 122586 h 1376837"/>
                  <a:gd name="connsiteX3" fmla="*/ 779742 w 944516"/>
                  <a:gd name="connsiteY3" fmla="*/ 401986 h 1376837"/>
                  <a:gd name="connsiteX4" fmla="*/ 872875 w 944516"/>
                  <a:gd name="connsiteY4" fmla="*/ 520519 h 1376837"/>
                  <a:gd name="connsiteX5" fmla="*/ 868642 w 944516"/>
                  <a:gd name="connsiteY5" fmla="*/ 655986 h 1376837"/>
                  <a:gd name="connsiteX6" fmla="*/ 813609 w 944516"/>
                  <a:gd name="connsiteY6" fmla="*/ 956553 h 1376837"/>
                  <a:gd name="connsiteX7" fmla="*/ 623109 w 944516"/>
                  <a:gd name="connsiteY7" fmla="*/ 1185153 h 1376837"/>
                  <a:gd name="connsiteX8" fmla="*/ 284442 w 944516"/>
                  <a:gd name="connsiteY8" fmla="*/ 1371419 h 1376837"/>
                  <a:gd name="connsiteX9" fmla="*/ 585009 w 944516"/>
                  <a:gd name="connsiteY9" fmla="*/ 1295219 h 1376837"/>
                  <a:gd name="connsiteX10" fmla="*/ 855942 w 944516"/>
                  <a:gd name="connsiteY10" fmla="*/ 977719 h 1376837"/>
                  <a:gd name="connsiteX11" fmla="*/ 881342 w 944516"/>
                  <a:gd name="connsiteY11" fmla="*/ 397753 h 1376837"/>
                  <a:gd name="connsiteX12" fmla="*/ 38909 w 944516"/>
                  <a:gd name="connsiteY12" fmla="*/ 29453 h 13768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944516" h="1376837">
                    <a:moveTo>
                      <a:pt x="38909" y="29453"/>
                    </a:moveTo>
                    <a:cubicBezTo>
                      <a:pt x="-78213" y="-31225"/>
                      <a:pt x="98881" y="18164"/>
                      <a:pt x="178609" y="33686"/>
                    </a:cubicBezTo>
                    <a:cubicBezTo>
                      <a:pt x="258337" y="49208"/>
                      <a:pt x="417086" y="61203"/>
                      <a:pt x="517275" y="122586"/>
                    </a:cubicBezTo>
                    <a:cubicBezTo>
                      <a:pt x="617464" y="183969"/>
                      <a:pt x="720475" y="335664"/>
                      <a:pt x="779742" y="401986"/>
                    </a:cubicBezTo>
                    <a:cubicBezTo>
                      <a:pt x="839009" y="468308"/>
                      <a:pt x="858058" y="478186"/>
                      <a:pt x="872875" y="520519"/>
                    </a:cubicBezTo>
                    <a:cubicBezTo>
                      <a:pt x="887692" y="562852"/>
                      <a:pt x="878520" y="583314"/>
                      <a:pt x="868642" y="655986"/>
                    </a:cubicBezTo>
                    <a:cubicBezTo>
                      <a:pt x="858764" y="728658"/>
                      <a:pt x="854531" y="868359"/>
                      <a:pt x="813609" y="956553"/>
                    </a:cubicBezTo>
                    <a:cubicBezTo>
                      <a:pt x="772687" y="1044747"/>
                      <a:pt x="711303" y="1116009"/>
                      <a:pt x="623109" y="1185153"/>
                    </a:cubicBezTo>
                    <a:cubicBezTo>
                      <a:pt x="534915" y="1254297"/>
                      <a:pt x="290792" y="1353075"/>
                      <a:pt x="284442" y="1371419"/>
                    </a:cubicBezTo>
                    <a:cubicBezTo>
                      <a:pt x="278092" y="1389763"/>
                      <a:pt x="489759" y="1360836"/>
                      <a:pt x="585009" y="1295219"/>
                    </a:cubicBezTo>
                    <a:cubicBezTo>
                      <a:pt x="680259" y="1229602"/>
                      <a:pt x="806553" y="1127297"/>
                      <a:pt x="855942" y="977719"/>
                    </a:cubicBezTo>
                    <a:cubicBezTo>
                      <a:pt x="905331" y="828141"/>
                      <a:pt x="1013281" y="559325"/>
                      <a:pt x="881342" y="397753"/>
                    </a:cubicBezTo>
                    <a:cubicBezTo>
                      <a:pt x="749403" y="236181"/>
                      <a:pt x="156031" y="90131"/>
                      <a:pt x="38909" y="2945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28" name="グループ化 327">
              <a:extLst>
                <a:ext uri="{FF2B5EF4-FFF2-40B4-BE49-F238E27FC236}">
                  <a16:creationId xmlns:a16="http://schemas.microsoft.com/office/drawing/2014/main" id="{E77F6B77-4C64-4B43-8074-DAEE03545521}"/>
                </a:ext>
              </a:extLst>
            </p:cNvPr>
            <p:cNvGrpSpPr/>
            <p:nvPr/>
          </p:nvGrpSpPr>
          <p:grpSpPr>
            <a:xfrm>
              <a:off x="3153833" y="6157787"/>
              <a:ext cx="281582" cy="1636768"/>
              <a:chOff x="3153833" y="6157787"/>
              <a:chExt cx="281582" cy="1636768"/>
            </a:xfrm>
            <a:grpFill/>
          </p:grpSpPr>
          <p:sp>
            <p:nvSpPr>
              <p:cNvPr id="339" name="フリーフォーム: 図形 338">
                <a:extLst>
                  <a:ext uri="{FF2B5EF4-FFF2-40B4-BE49-F238E27FC236}">
                    <a16:creationId xmlns:a16="http://schemas.microsoft.com/office/drawing/2014/main" id="{9B6CE413-3291-4A56-AF6A-1BAE1A7FA4AE}"/>
                  </a:ext>
                </a:extLst>
              </p:cNvPr>
              <p:cNvSpPr/>
              <p:nvPr/>
            </p:nvSpPr>
            <p:spPr>
              <a:xfrm>
                <a:off x="3207199" y="6205752"/>
                <a:ext cx="73639" cy="1588803"/>
              </a:xfrm>
              <a:custGeom>
                <a:avLst/>
                <a:gdLst>
                  <a:gd name="connsiteX0" fmla="*/ 1668 w 73639"/>
                  <a:gd name="connsiteY0" fmla="*/ 315 h 1588803"/>
                  <a:gd name="connsiteX1" fmla="*/ 27068 w 73639"/>
                  <a:gd name="connsiteY1" fmla="*/ 1469281 h 1588803"/>
                  <a:gd name="connsiteX2" fmla="*/ 73634 w 73639"/>
                  <a:gd name="connsiteY2" fmla="*/ 1338048 h 1588803"/>
                  <a:gd name="connsiteX3" fmla="*/ 1668 w 73639"/>
                  <a:gd name="connsiteY3" fmla="*/ 315 h 15888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639" h="1588803">
                    <a:moveTo>
                      <a:pt x="1668" y="315"/>
                    </a:moveTo>
                    <a:cubicBezTo>
                      <a:pt x="-6093" y="22187"/>
                      <a:pt x="15074" y="1246326"/>
                      <a:pt x="27068" y="1469281"/>
                    </a:cubicBezTo>
                    <a:cubicBezTo>
                      <a:pt x="39062" y="1692237"/>
                      <a:pt x="72929" y="1577231"/>
                      <a:pt x="73634" y="1338048"/>
                    </a:cubicBezTo>
                    <a:cubicBezTo>
                      <a:pt x="74340" y="1098865"/>
                      <a:pt x="9429" y="-21557"/>
                      <a:pt x="1668" y="3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0" name="フリーフォーム: 図形 339">
                <a:extLst>
                  <a:ext uri="{FF2B5EF4-FFF2-40B4-BE49-F238E27FC236}">
                    <a16:creationId xmlns:a16="http://schemas.microsoft.com/office/drawing/2014/main" id="{B237006A-F5D1-4A53-BEF5-502420D8DEB9}"/>
                  </a:ext>
                </a:extLst>
              </p:cNvPr>
              <p:cNvSpPr/>
              <p:nvPr/>
            </p:nvSpPr>
            <p:spPr>
              <a:xfrm>
                <a:off x="3158059" y="6157787"/>
                <a:ext cx="224183" cy="1620230"/>
              </a:xfrm>
              <a:custGeom>
                <a:avLst/>
                <a:gdLst>
                  <a:gd name="connsiteX0" fmla="*/ 8 w 224183"/>
                  <a:gd name="connsiteY0" fmla="*/ 48280 h 1620230"/>
                  <a:gd name="connsiteX1" fmla="*/ 207441 w 224183"/>
                  <a:gd name="connsiteY1" fmla="*/ 86380 h 1620230"/>
                  <a:gd name="connsiteX2" fmla="*/ 148174 w 224183"/>
                  <a:gd name="connsiteY2" fmla="*/ 179513 h 1620230"/>
                  <a:gd name="connsiteX3" fmla="*/ 177808 w 224183"/>
                  <a:gd name="connsiteY3" fmla="*/ 1563813 h 1620230"/>
                  <a:gd name="connsiteX4" fmla="*/ 220141 w 224183"/>
                  <a:gd name="connsiteY4" fmla="*/ 1229380 h 1620230"/>
                  <a:gd name="connsiteX5" fmla="*/ 198974 w 224183"/>
                  <a:gd name="connsiteY5" fmla="*/ 103313 h 1620230"/>
                  <a:gd name="connsiteX6" fmla="*/ 8 w 224183"/>
                  <a:gd name="connsiteY6" fmla="*/ 48280 h 16202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24183" h="1620230">
                    <a:moveTo>
                      <a:pt x="8" y="48280"/>
                    </a:moveTo>
                    <a:cubicBezTo>
                      <a:pt x="1419" y="45458"/>
                      <a:pt x="182747" y="64508"/>
                      <a:pt x="207441" y="86380"/>
                    </a:cubicBezTo>
                    <a:cubicBezTo>
                      <a:pt x="232135" y="108252"/>
                      <a:pt x="153113" y="-66726"/>
                      <a:pt x="148174" y="179513"/>
                    </a:cubicBezTo>
                    <a:cubicBezTo>
                      <a:pt x="143235" y="425752"/>
                      <a:pt x="165813" y="1388835"/>
                      <a:pt x="177808" y="1563813"/>
                    </a:cubicBezTo>
                    <a:cubicBezTo>
                      <a:pt x="189803" y="1738791"/>
                      <a:pt x="216613" y="1472797"/>
                      <a:pt x="220141" y="1229380"/>
                    </a:cubicBezTo>
                    <a:cubicBezTo>
                      <a:pt x="223669" y="985963"/>
                      <a:pt x="233546" y="299457"/>
                      <a:pt x="198974" y="103313"/>
                    </a:cubicBezTo>
                    <a:cubicBezTo>
                      <a:pt x="164402" y="-92831"/>
                      <a:pt x="-1403" y="51102"/>
                      <a:pt x="8" y="4828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1" name="フリーフォーム: 図形 340">
                <a:extLst>
                  <a:ext uri="{FF2B5EF4-FFF2-40B4-BE49-F238E27FC236}">
                    <a16:creationId xmlns:a16="http://schemas.microsoft.com/office/drawing/2014/main" id="{8A5C9367-8541-4521-9BB5-A0ABDAA3434F}"/>
                  </a:ext>
                </a:extLst>
              </p:cNvPr>
              <p:cNvSpPr/>
              <p:nvPr/>
            </p:nvSpPr>
            <p:spPr>
              <a:xfrm>
                <a:off x="3153833" y="7643205"/>
                <a:ext cx="281582" cy="32582"/>
              </a:xfrm>
              <a:custGeom>
                <a:avLst/>
                <a:gdLst>
                  <a:gd name="connsiteX0" fmla="*/ 0 w 281582"/>
                  <a:gd name="connsiteY0" fmla="*/ 19128 h 32582"/>
                  <a:gd name="connsiteX1" fmla="*/ 50800 w 281582"/>
                  <a:gd name="connsiteY1" fmla="*/ 23362 h 32582"/>
                  <a:gd name="connsiteX2" fmla="*/ 279400 w 281582"/>
                  <a:gd name="connsiteY2" fmla="*/ 31828 h 32582"/>
                  <a:gd name="connsiteX3" fmla="*/ 160867 w 281582"/>
                  <a:gd name="connsiteY3" fmla="*/ 2195 h 32582"/>
                  <a:gd name="connsiteX4" fmla="*/ 71967 w 281582"/>
                  <a:gd name="connsiteY4" fmla="*/ 2195 h 32582"/>
                  <a:gd name="connsiteX5" fmla="*/ 0 w 281582"/>
                  <a:gd name="connsiteY5" fmla="*/ 19128 h 325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81582" h="32582">
                    <a:moveTo>
                      <a:pt x="0" y="19128"/>
                    </a:moveTo>
                    <a:cubicBezTo>
                      <a:pt x="2116" y="20186"/>
                      <a:pt x="50800" y="23362"/>
                      <a:pt x="50800" y="23362"/>
                    </a:cubicBezTo>
                    <a:cubicBezTo>
                      <a:pt x="97367" y="25479"/>
                      <a:pt x="261056" y="35356"/>
                      <a:pt x="279400" y="31828"/>
                    </a:cubicBezTo>
                    <a:cubicBezTo>
                      <a:pt x="297744" y="28300"/>
                      <a:pt x="195439" y="7134"/>
                      <a:pt x="160867" y="2195"/>
                    </a:cubicBezTo>
                    <a:cubicBezTo>
                      <a:pt x="126295" y="-2744"/>
                      <a:pt x="71967" y="2195"/>
                      <a:pt x="71967" y="2195"/>
                    </a:cubicBezTo>
                    <a:lnTo>
                      <a:pt x="0" y="1912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29" name="グループ化 328">
              <a:extLst>
                <a:ext uri="{FF2B5EF4-FFF2-40B4-BE49-F238E27FC236}">
                  <a16:creationId xmlns:a16="http://schemas.microsoft.com/office/drawing/2014/main" id="{DA3515EB-8E75-472B-B9B0-7173EA3A6BE2}"/>
                </a:ext>
              </a:extLst>
            </p:cNvPr>
            <p:cNvGrpSpPr/>
            <p:nvPr/>
          </p:nvGrpSpPr>
          <p:grpSpPr>
            <a:xfrm rot="10800000">
              <a:off x="5431367" y="6102754"/>
              <a:ext cx="281582" cy="1636768"/>
              <a:chOff x="3153833" y="6157787"/>
              <a:chExt cx="281582" cy="1636768"/>
            </a:xfrm>
            <a:grpFill/>
          </p:grpSpPr>
          <p:sp>
            <p:nvSpPr>
              <p:cNvPr id="336" name="フリーフォーム: 図形 335">
                <a:extLst>
                  <a:ext uri="{FF2B5EF4-FFF2-40B4-BE49-F238E27FC236}">
                    <a16:creationId xmlns:a16="http://schemas.microsoft.com/office/drawing/2014/main" id="{9FF47F3E-00EF-475B-80A8-8CC2B036D3FB}"/>
                  </a:ext>
                </a:extLst>
              </p:cNvPr>
              <p:cNvSpPr/>
              <p:nvPr/>
            </p:nvSpPr>
            <p:spPr>
              <a:xfrm>
                <a:off x="3207199" y="6205752"/>
                <a:ext cx="73639" cy="1588803"/>
              </a:xfrm>
              <a:custGeom>
                <a:avLst/>
                <a:gdLst>
                  <a:gd name="connsiteX0" fmla="*/ 1668 w 73639"/>
                  <a:gd name="connsiteY0" fmla="*/ 315 h 1588803"/>
                  <a:gd name="connsiteX1" fmla="*/ 27068 w 73639"/>
                  <a:gd name="connsiteY1" fmla="*/ 1469281 h 1588803"/>
                  <a:gd name="connsiteX2" fmla="*/ 73634 w 73639"/>
                  <a:gd name="connsiteY2" fmla="*/ 1338048 h 1588803"/>
                  <a:gd name="connsiteX3" fmla="*/ 1668 w 73639"/>
                  <a:gd name="connsiteY3" fmla="*/ 315 h 15888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639" h="1588803">
                    <a:moveTo>
                      <a:pt x="1668" y="315"/>
                    </a:moveTo>
                    <a:cubicBezTo>
                      <a:pt x="-6093" y="22187"/>
                      <a:pt x="15074" y="1246326"/>
                      <a:pt x="27068" y="1469281"/>
                    </a:cubicBezTo>
                    <a:cubicBezTo>
                      <a:pt x="39062" y="1692237"/>
                      <a:pt x="72929" y="1577231"/>
                      <a:pt x="73634" y="1338048"/>
                    </a:cubicBezTo>
                    <a:cubicBezTo>
                      <a:pt x="74340" y="1098865"/>
                      <a:pt x="9429" y="-21557"/>
                      <a:pt x="1668" y="3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7" name="フリーフォーム: 図形 336">
                <a:extLst>
                  <a:ext uri="{FF2B5EF4-FFF2-40B4-BE49-F238E27FC236}">
                    <a16:creationId xmlns:a16="http://schemas.microsoft.com/office/drawing/2014/main" id="{D0D228B9-2F9B-4F44-80A2-E6805EBDC23B}"/>
                  </a:ext>
                </a:extLst>
              </p:cNvPr>
              <p:cNvSpPr/>
              <p:nvPr/>
            </p:nvSpPr>
            <p:spPr>
              <a:xfrm>
                <a:off x="3158059" y="6157787"/>
                <a:ext cx="224183" cy="1620230"/>
              </a:xfrm>
              <a:custGeom>
                <a:avLst/>
                <a:gdLst>
                  <a:gd name="connsiteX0" fmla="*/ 8 w 224183"/>
                  <a:gd name="connsiteY0" fmla="*/ 48280 h 1620230"/>
                  <a:gd name="connsiteX1" fmla="*/ 207441 w 224183"/>
                  <a:gd name="connsiteY1" fmla="*/ 86380 h 1620230"/>
                  <a:gd name="connsiteX2" fmla="*/ 148174 w 224183"/>
                  <a:gd name="connsiteY2" fmla="*/ 179513 h 1620230"/>
                  <a:gd name="connsiteX3" fmla="*/ 177808 w 224183"/>
                  <a:gd name="connsiteY3" fmla="*/ 1563813 h 1620230"/>
                  <a:gd name="connsiteX4" fmla="*/ 220141 w 224183"/>
                  <a:gd name="connsiteY4" fmla="*/ 1229380 h 1620230"/>
                  <a:gd name="connsiteX5" fmla="*/ 198974 w 224183"/>
                  <a:gd name="connsiteY5" fmla="*/ 103313 h 1620230"/>
                  <a:gd name="connsiteX6" fmla="*/ 8 w 224183"/>
                  <a:gd name="connsiteY6" fmla="*/ 48280 h 16202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24183" h="1620230">
                    <a:moveTo>
                      <a:pt x="8" y="48280"/>
                    </a:moveTo>
                    <a:cubicBezTo>
                      <a:pt x="1419" y="45458"/>
                      <a:pt x="182747" y="64508"/>
                      <a:pt x="207441" y="86380"/>
                    </a:cubicBezTo>
                    <a:cubicBezTo>
                      <a:pt x="232135" y="108252"/>
                      <a:pt x="153113" y="-66726"/>
                      <a:pt x="148174" y="179513"/>
                    </a:cubicBezTo>
                    <a:cubicBezTo>
                      <a:pt x="143235" y="425752"/>
                      <a:pt x="165813" y="1388835"/>
                      <a:pt x="177808" y="1563813"/>
                    </a:cubicBezTo>
                    <a:cubicBezTo>
                      <a:pt x="189803" y="1738791"/>
                      <a:pt x="216613" y="1472797"/>
                      <a:pt x="220141" y="1229380"/>
                    </a:cubicBezTo>
                    <a:cubicBezTo>
                      <a:pt x="223669" y="985963"/>
                      <a:pt x="233546" y="299457"/>
                      <a:pt x="198974" y="103313"/>
                    </a:cubicBezTo>
                    <a:cubicBezTo>
                      <a:pt x="164402" y="-92831"/>
                      <a:pt x="-1403" y="51102"/>
                      <a:pt x="8" y="4828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8" name="フリーフォーム: 図形 337">
                <a:extLst>
                  <a:ext uri="{FF2B5EF4-FFF2-40B4-BE49-F238E27FC236}">
                    <a16:creationId xmlns:a16="http://schemas.microsoft.com/office/drawing/2014/main" id="{54A47B06-92E4-4602-87F2-AEBA95238CF6}"/>
                  </a:ext>
                </a:extLst>
              </p:cNvPr>
              <p:cNvSpPr/>
              <p:nvPr/>
            </p:nvSpPr>
            <p:spPr>
              <a:xfrm>
                <a:off x="3153833" y="7643205"/>
                <a:ext cx="281582" cy="32582"/>
              </a:xfrm>
              <a:custGeom>
                <a:avLst/>
                <a:gdLst>
                  <a:gd name="connsiteX0" fmla="*/ 0 w 281582"/>
                  <a:gd name="connsiteY0" fmla="*/ 19128 h 32582"/>
                  <a:gd name="connsiteX1" fmla="*/ 50800 w 281582"/>
                  <a:gd name="connsiteY1" fmla="*/ 23362 h 32582"/>
                  <a:gd name="connsiteX2" fmla="*/ 279400 w 281582"/>
                  <a:gd name="connsiteY2" fmla="*/ 31828 h 32582"/>
                  <a:gd name="connsiteX3" fmla="*/ 160867 w 281582"/>
                  <a:gd name="connsiteY3" fmla="*/ 2195 h 32582"/>
                  <a:gd name="connsiteX4" fmla="*/ 71967 w 281582"/>
                  <a:gd name="connsiteY4" fmla="*/ 2195 h 32582"/>
                  <a:gd name="connsiteX5" fmla="*/ 0 w 281582"/>
                  <a:gd name="connsiteY5" fmla="*/ 19128 h 325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81582" h="32582">
                    <a:moveTo>
                      <a:pt x="0" y="19128"/>
                    </a:moveTo>
                    <a:cubicBezTo>
                      <a:pt x="2116" y="20186"/>
                      <a:pt x="50800" y="23362"/>
                      <a:pt x="50800" y="23362"/>
                    </a:cubicBezTo>
                    <a:cubicBezTo>
                      <a:pt x="97367" y="25479"/>
                      <a:pt x="261056" y="35356"/>
                      <a:pt x="279400" y="31828"/>
                    </a:cubicBezTo>
                    <a:cubicBezTo>
                      <a:pt x="297744" y="28300"/>
                      <a:pt x="195439" y="7134"/>
                      <a:pt x="160867" y="2195"/>
                    </a:cubicBezTo>
                    <a:cubicBezTo>
                      <a:pt x="126295" y="-2744"/>
                      <a:pt x="71967" y="2195"/>
                      <a:pt x="71967" y="2195"/>
                    </a:cubicBezTo>
                    <a:lnTo>
                      <a:pt x="0" y="1912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30" name="グループ化 329">
              <a:extLst>
                <a:ext uri="{FF2B5EF4-FFF2-40B4-BE49-F238E27FC236}">
                  <a16:creationId xmlns:a16="http://schemas.microsoft.com/office/drawing/2014/main" id="{7905D824-10AA-4938-A657-F2D1C9D3B903}"/>
                </a:ext>
              </a:extLst>
            </p:cNvPr>
            <p:cNvGrpSpPr/>
            <p:nvPr/>
          </p:nvGrpSpPr>
          <p:grpSpPr>
            <a:xfrm flipV="1">
              <a:off x="3629702" y="6194427"/>
              <a:ext cx="1572913" cy="1564678"/>
              <a:chOff x="1356402" y="6147860"/>
              <a:chExt cx="1572913" cy="1564678"/>
            </a:xfrm>
            <a:grpFill/>
          </p:grpSpPr>
          <p:sp>
            <p:nvSpPr>
              <p:cNvPr id="331" name="フリーフォーム: 図形 330">
                <a:extLst>
                  <a:ext uri="{FF2B5EF4-FFF2-40B4-BE49-F238E27FC236}">
                    <a16:creationId xmlns:a16="http://schemas.microsoft.com/office/drawing/2014/main" id="{BE145003-9046-427B-8046-BE706FBDCC94}"/>
                  </a:ext>
                </a:extLst>
              </p:cNvPr>
              <p:cNvSpPr/>
              <p:nvPr/>
            </p:nvSpPr>
            <p:spPr>
              <a:xfrm>
                <a:off x="1715685" y="6147860"/>
                <a:ext cx="1182203" cy="535139"/>
              </a:xfrm>
              <a:custGeom>
                <a:avLst/>
                <a:gdLst>
                  <a:gd name="connsiteX0" fmla="*/ 15748 w 1182203"/>
                  <a:gd name="connsiteY0" fmla="*/ 109007 h 535139"/>
                  <a:gd name="connsiteX1" fmla="*/ 117348 w 1182203"/>
                  <a:gd name="connsiteY1" fmla="*/ 96307 h 535139"/>
                  <a:gd name="connsiteX2" fmla="*/ 608415 w 1182203"/>
                  <a:gd name="connsiteY2" fmla="*/ 53973 h 535139"/>
                  <a:gd name="connsiteX3" fmla="*/ 938615 w 1182203"/>
                  <a:gd name="connsiteY3" fmla="*/ 236007 h 535139"/>
                  <a:gd name="connsiteX4" fmla="*/ 1158748 w 1182203"/>
                  <a:gd name="connsiteY4" fmla="*/ 532340 h 535139"/>
                  <a:gd name="connsiteX5" fmla="*/ 1103715 w 1182203"/>
                  <a:gd name="connsiteY5" fmla="*/ 363007 h 535139"/>
                  <a:gd name="connsiteX6" fmla="*/ 519515 w 1182203"/>
                  <a:gd name="connsiteY6" fmla="*/ 7407 h 535139"/>
                  <a:gd name="connsiteX7" fmla="*/ 15748 w 1182203"/>
                  <a:gd name="connsiteY7" fmla="*/ 109007 h 5351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82203" h="535139">
                    <a:moveTo>
                      <a:pt x="15748" y="109007"/>
                    </a:moveTo>
                    <a:cubicBezTo>
                      <a:pt x="-51280" y="123824"/>
                      <a:pt x="117348" y="96307"/>
                      <a:pt x="117348" y="96307"/>
                    </a:cubicBezTo>
                    <a:cubicBezTo>
                      <a:pt x="216126" y="87135"/>
                      <a:pt x="471537" y="30690"/>
                      <a:pt x="608415" y="53973"/>
                    </a:cubicBezTo>
                    <a:cubicBezTo>
                      <a:pt x="745293" y="77256"/>
                      <a:pt x="846893" y="156279"/>
                      <a:pt x="938615" y="236007"/>
                    </a:cubicBezTo>
                    <a:cubicBezTo>
                      <a:pt x="1030337" y="315735"/>
                      <a:pt x="1131231" y="511173"/>
                      <a:pt x="1158748" y="532340"/>
                    </a:cubicBezTo>
                    <a:cubicBezTo>
                      <a:pt x="1186265" y="553507"/>
                      <a:pt x="1210254" y="450496"/>
                      <a:pt x="1103715" y="363007"/>
                    </a:cubicBezTo>
                    <a:cubicBezTo>
                      <a:pt x="997176" y="275518"/>
                      <a:pt x="699432" y="46213"/>
                      <a:pt x="519515" y="7407"/>
                    </a:cubicBezTo>
                    <a:cubicBezTo>
                      <a:pt x="339598" y="-31399"/>
                      <a:pt x="82776" y="94190"/>
                      <a:pt x="15748" y="10900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2" name="フリーフォーム: 図形 331">
                <a:extLst>
                  <a:ext uri="{FF2B5EF4-FFF2-40B4-BE49-F238E27FC236}">
                    <a16:creationId xmlns:a16="http://schemas.microsoft.com/office/drawing/2014/main" id="{BF14CA5E-638A-4B2F-A8D6-4E0D84593447}"/>
                  </a:ext>
                </a:extLst>
              </p:cNvPr>
              <p:cNvSpPr/>
              <p:nvPr/>
            </p:nvSpPr>
            <p:spPr>
              <a:xfrm>
                <a:off x="1356402" y="6259545"/>
                <a:ext cx="419002" cy="1342329"/>
              </a:xfrm>
              <a:custGeom>
                <a:avLst/>
                <a:gdLst>
                  <a:gd name="connsiteX0" fmla="*/ 417365 w 419002"/>
                  <a:gd name="connsiteY0" fmla="*/ 10022 h 1342329"/>
                  <a:gd name="connsiteX1" fmla="*/ 159131 w 419002"/>
                  <a:gd name="connsiteY1" fmla="*/ 259788 h 1342329"/>
                  <a:gd name="connsiteX2" fmla="*/ 36365 w 419002"/>
                  <a:gd name="connsiteY2" fmla="*/ 484155 h 1342329"/>
                  <a:gd name="connsiteX3" fmla="*/ 27898 w 419002"/>
                  <a:gd name="connsiteY3" fmla="*/ 805888 h 1342329"/>
                  <a:gd name="connsiteX4" fmla="*/ 362331 w 419002"/>
                  <a:gd name="connsiteY4" fmla="*/ 1335055 h 1342329"/>
                  <a:gd name="connsiteX5" fmla="*/ 91398 w 419002"/>
                  <a:gd name="connsiteY5" fmla="*/ 1081055 h 1342329"/>
                  <a:gd name="connsiteX6" fmla="*/ 23665 w 419002"/>
                  <a:gd name="connsiteY6" fmla="*/ 623855 h 1342329"/>
                  <a:gd name="connsiteX7" fmla="*/ 417365 w 419002"/>
                  <a:gd name="connsiteY7" fmla="*/ 10022 h 13423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19002" h="1342329">
                    <a:moveTo>
                      <a:pt x="417365" y="10022"/>
                    </a:moveTo>
                    <a:cubicBezTo>
                      <a:pt x="439943" y="-50656"/>
                      <a:pt x="222631" y="180766"/>
                      <a:pt x="159131" y="259788"/>
                    </a:cubicBezTo>
                    <a:cubicBezTo>
                      <a:pt x="95631" y="338810"/>
                      <a:pt x="58237" y="393138"/>
                      <a:pt x="36365" y="484155"/>
                    </a:cubicBezTo>
                    <a:cubicBezTo>
                      <a:pt x="14493" y="575172"/>
                      <a:pt x="-26430" y="664071"/>
                      <a:pt x="27898" y="805888"/>
                    </a:cubicBezTo>
                    <a:cubicBezTo>
                      <a:pt x="82226" y="947705"/>
                      <a:pt x="351748" y="1289194"/>
                      <a:pt x="362331" y="1335055"/>
                    </a:cubicBezTo>
                    <a:cubicBezTo>
                      <a:pt x="372914" y="1380916"/>
                      <a:pt x="147842" y="1199588"/>
                      <a:pt x="91398" y="1081055"/>
                    </a:cubicBezTo>
                    <a:cubicBezTo>
                      <a:pt x="34954" y="962522"/>
                      <a:pt x="-38424" y="802361"/>
                      <a:pt x="23665" y="623855"/>
                    </a:cubicBezTo>
                    <a:cubicBezTo>
                      <a:pt x="85754" y="445350"/>
                      <a:pt x="394787" y="70700"/>
                      <a:pt x="417365" y="1002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3" name="フリーフォーム: 図形 332">
                <a:extLst>
                  <a:ext uri="{FF2B5EF4-FFF2-40B4-BE49-F238E27FC236}">
                    <a16:creationId xmlns:a16="http://schemas.microsoft.com/office/drawing/2014/main" id="{264B86D2-BC00-46EC-82CE-B1C739B23767}"/>
                  </a:ext>
                </a:extLst>
              </p:cNvPr>
              <p:cNvSpPr/>
              <p:nvPr/>
            </p:nvSpPr>
            <p:spPr>
              <a:xfrm>
                <a:off x="1699835" y="6720332"/>
                <a:ext cx="1229480" cy="992206"/>
              </a:xfrm>
              <a:custGeom>
                <a:avLst/>
                <a:gdLst>
                  <a:gd name="connsiteX0" fmla="*/ 1216932 w 1229480"/>
                  <a:gd name="connsiteY0" fmla="*/ 2201 h 992206"/>
                  <a:gd name="connsiteX1" fmla="*/ 1208465 w 1229480"/>
                  <a:gd name="connsiteY1" fmla="*/ 489035 h 992206"/>
                  <a:gd name="connsiteX2" fmla="*/ 1140732 w 1229480"/>
                  <a:gd name="connsiteY2" fmla="*/ 645668 h 992206"/>
                  <a:gd name="connsiteX3" fmla="*/ 941765 w 1229480"/>
                  <a:gd name="connsiteY3" fmla="*/ 836168 h 992206"/>
                  <a:gd name="connsiteX4" fmla="*/ 738565 w 1229480"/>
                  <a:gd name="connsiteY4" fmla="*/ 929301 h 992206"/>
                  <a:gd name="connsiteX5" fmla="*/ 526898 w 1229480"/>
                  <a:gd name="connsiteY5" fmla="*/ 988568 h 992206"/>
                  <a:gd name="connsiteX6" fmla="*/ 230565 w 1229480"/>
                  <a:gd name="connsiteY6" fmla="*/ 980101 h 992206"/>
                  <a:gd name="connsiteX7" fmla="*/ 18898 w 1229480"/>
                  <a:gd name="connsiteY7" fmla="*/ 933535 h 992206"/>
                  <a:gd name="connsiteX8" fmla="*/ 725865 w 1229480"/>
                  <a:gd name="connsiteY8" fmla="*/ 920835 h 992206"/>
                  <a:gd name="connsiteX9" fmla="*/ 1047598 w 1229480"/>
                  <a:gd name="connsiteY9" fmla="*/ 704935 h 992206"/>
                  <a:gd name="connsiteX10" fmla="*/ 1216932 w 1229480"/>
                  <a:gd name="connsiteY10" fmla="*/ 2201 h 9922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229480" h="992206">
                    <a:moveTo>
                      <a:pt x="1216932" y="2201"/>
                    </a:moveTo>
                    <a:cubicBezTo>
                      <a:pt x="1243743" y="-33782"/>
                      <a:pt x="1221165" y="381791"/>
                      <a:pt x="1208465" y="489035"/>
                    </a:cubicBezTo>
                    <a:cubicBezTo>
                      <a:pt x="1195765" y="596279"/>
                      <a:pt x="1185182" y="587813"/>
                      <a:pt x="1140732" y="645668"/>
                    </a:cubicBezTo>
                    <a:cubicBezTo>
                      <a:pt x="1096282" y="703523"/>
                      <a:pt x="1008793" y="788896"/>
                      <a:pt x="941765" y="836168"/>
                    </a:cubicBezTo>
                    <a:cubicBezTo>
                      <a:pt x="874737" y="883440"/>
                      <a:pt x="807709" y="903901"/>
                      <a:pt x="738565" y="929301"/>
                    </a:cubicBezTo>
                    <a:cubicBezTo>
                      <a:pt x="669421" y="954701"/>
                      <a:pt x="611565" y="980101"/>
                      <a:pt x="526898" y="988568"/>
                    </a:cubicBezTo>
                    <a:cubicBezTo>
                      <a:pt x="442231" y="997035"/>
                      <a:pt x="315232" y="989273"/>
                      <a:pt x="230565" y="980101"/>
                    </a:cubicBezTo>
                    <a:cubicBezTo>
                      <a:pt x="145898" y="970929"/>
                      <a:pt x="-63652" y="943413"/>
                      <a:pt x="18898" y="933535"/>
                    </a:cubicBezTo>
                    <a:cubicBezTo>
                      <a:pt x="101448" y="923657"/>
                      <a:pt x="554415" y="958935"/>
                      <a:pt x="725865" y="920835"/>
                    </a:cubicBezTo>
                    <a:cubicBezTo>
                      <a:pt x="897315" y="882735"/>
                      <a:pt x="967870" y="860863"/>
                      <a:pt x="1047598" y="704935"/>
                    </a:cubicBezTo>
                    <a:cubicBezTo>
                      <a:pt x="1127326" y="549007"/>
                      <a:pt x="1190121" y="38184"/>
                      <a:pt x="1216932" y="2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4" name="フリーフォーム: 図形 333">
                <a:extLst>
                  <a:ext uri="{FF2B5EF4-FFF2-40B4-BE49-F238E27FC236}">
                    <a16:creationId xmlns:a16="http://schemas.microsoft.com/office/drawing/2014/main" id="{367A34E4-DA3B-4F1E-8E76-0382E99CFDA6}"/>
                  </a:ext>
                </a:extLst>
              </p:cNvPr>
              <p:cNvSpPr/>
              <p:nvPr/>
            </p:nvSpPr>
            <p:spPr>
              <a:xfrm>
                <a:off x="1426385" y="6302940"/>
                <a:ext cx="717789" cy="1362541"/>
              </a:xfrm>
              <a:custGeom>
                <a:avLst/>
                <a:gdLst>
                  <a:gd name="connsiteX0" fmla="*/ 504015 w 717789"/>
                  <a:gd name="connsiteY0" fmla="*/ 17427 h 1362541"/>
                  <a:gd name="connsiteX1" fmla="*/ 178048 w 717789"/>
                  <a:gd name="connsiteY1" fmla="*/ 262960 h 1362541"/>
                  <a:gd name="connsiteX2" fmla="*/ 59515 w 717789"/>
                  <a:gd name="connsiteY2" fmla="*/ 516960 h 1362541"/>
                  <a:gd name="connsiteX3" fmla="*/ 67982 w 717789"/>
                  <a:gd name="connsiteY3" fmla="*/ 834460 h 1362541"/>
                  <a:gd name="connsiteX4" fmla="*/ 233082 w 717789"/>
                  <a:gd name="connsiteY4" fmla="*/ 1050360 h 1362541"/>
                  <a:gd name="connsiteX5" fmla="*/ 698748 w 717789"/>
                  <a:gd name="connsiteY5" fmla="*/ 1342460 h 1362541"/>
                  <a:gd name="connsiteX6" fmla="*/ 592915 w 717789"/>
                  <a:gd name="connsiteY6" fmla="*/ 1317060 h 1362541"/>
                  <a:gd name="connsiteX7" fmla="*/ 271182 w 717789"/>
                  <a:gd name="connsiteY7" fmla="*/ 1156193 h 1362541"/>
                  <a:gd name="connsiteX8" fmla="*/ 4482 w 717789"/>
                  <a:gd name="connsiteY8" fmla="*/ 770960 h 1362541"/>
                  <a:gd name="connsiteX9" fmla="*/ 504015 w 717789"/>
                  <a:gd name="connsiteY9" fmla="*/ 17427 h 13625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17789" h="1362541">
                    <a:moveTo>
                      <a:pt x="504015" y="17427"/>
                    </a:moveTo>
                    <a:cubicBezTo>
                      <a:pt x="532943" y="-67240"/>
                      <a:pt x="252131" y="179705"/>
                      <a:pt x="178048" y="262960"/>
                    </a:cubicBezTo>
                    <a:cubicBezTo>
                      <a:pt x="103965" y="346216"/>
                      <a:pt x="77859" y="421710"/>
                      <a:pt x="59515" y="516960"/>
                    </a:cubicBezTo>
                    <a:cubicBezTo>
                      <a:pt x="41171" y="612210"/>
                      <a:pt x="39054" y="745560"/>
                      <a:pt x="67982" y="834460"/>
                    </a:cubicBezTo>
                    <a:cubicBezTo>
                      <a:pt x="96910" y="923360"/>
                      <a:pt x="127954" y="965693"/>
                      <a:pt x="233082" y="1050360"/>
                    </a:cubicBezTo>
                    <a:cubicBezTo>
                      <a:pt x="338210" y="1135027"/>
                      <a:pt x="638776" y="1298010"/>
                      <a:pt x="698748" y="1342460"/>
                    </a:cubicBezTo>
                    <a:cubicBezTo>
                      <a:pt x="758720" y="1386910"/>
                      <a:pt x="664176" y="1348104"/>
                      <a:pt x="592915" y="1317060"/>
                    </a:cubicBezTo>
                    <a:cubicBezTo>
                      <a:pt x="521654" y="1286016"/>
                      <a:pt x="369254" y="1247210"/>
                      <a:pt x="271182" y="1156193"/>
                    </a:cubicBezTo>
                    <a:cubicBezTo>
                      <a:pt x="173110" y="1065176"/>
                      <a:pt x="-32912" y="961460"/>
                      <a:pt x="4482" y="770960"/>
                    </a:cubicBezTo>
                    <a:cubicBezTo>
                      <a:pt x="41876" y="580460"/>
                      <a:pt x="475087" y="102094"/>
                      <a:pt x="504015" y="1742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5" name="フリーフォーム: 図形 334">
                <a:extLst>
                  <a:ext uri="{FF2B5EF4-FFF2-40B4-BE49-F238E27FC236}">
                    <a16:creationId xmlns:a16="http://schemas.microsoft.com/office/drawing/2014/main" id="{4103E2A2-87F0-4E66-B595-7065CC929A15}"/>
                  </a:ext>
                </a:extLst>
              </p:cNvPr>
              <p:cNvSpPr/>
              <p:nvPr/>
            </p:nvSpPr>
            <p:spPr>
              <a:xfrm>
                <a:off x="1938058" y="6240114"/>
                <a:ext cx="944516" cy="1376837"/>
              </a:xfrm>
              <a:custGeom>
                <a:avLst/>
                <a:gdLst>
                  <a:gd name="connsiteX0" fmla="*/ 38909 w 944516"/>
                  <a:gd name="connsiteY0" fmla="*/ 29453 h 1376837"/>
                  <a:gd name="connsiteX1" fmla="*/ 178609 w 944516"/>
                  <a:gd name="connsiteY1" fmla="*/ 33686 h 1376837"/>
                  <a:gd name="connsiteX2" fmla="*/ 517275 w 944516"/>
                  <a:gd name="connsiteY2" fmla="*/ 122586 h 1376837"/>
                  <a:gd name="connsiteX3" fmla="*/ 779742 w 944516"/>
                  <a:gd name="connsiteY3" fmla="*/ 401986 h 1376837"/>
                  <a:gd name="connsiteX4" fmla="*/ 872875 w 944516"/>
                  <a:gd name="connsiteY4" fmla="*/ 520519 h 1376837"/>
                  <a:gd name="connsiteX5" fmla="*/ 868642 w 944516"/>
                  <a:gd name="connsiteY5" fmla="*/ 655986 h 1376837"/>
                  <a:gd name="connsiteX6" fmla="*/ 813609 w 944516"/>
                  <a:gd name="connsiteY6" fmla="*/ 956553 h 1376837"/>
                  <a:gd name="connsiteX7" fmla="*/ 623109 w 944516"/>
                  <a:gd name="connsiteY7" fmla="*/ 1185153 h 1376837"/>
                  <a:gd name="connsiteX8" fmla="*/ 284442 w 944516"/>
                  <a:gd name="connsiteY8" fmla="*/ 1371419 h 1376837"/>
                  <a:gd name="connsiteX9" fmla="*/ 585009 w 944516"/>
                  <a:gd name="connsiteY9" fmla="*/ 1295219 h 1376837"/>
                  <a:gd name="connsiteX10" fmla="*/ 855942 w 944516"/>
                  <a:gd name="connsiteY10" fmla="*/ 977719 h 1376837"/>
                  <a:gd name="connsiteX11" fmla="*/ 881342 w 944516"/>
                  <a:gd name="connsiteY11" fmla="*/ 397753 h 1376837"/>
                  <a:gd name="connsiteX12" fmla="*/ 38909 w 944516"/>
                  <a:gd name="connsiteY12" fmla="*/ 29453 h 13768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944516" h="1376837">
                    <a:moveTo>
                      <a:pt x="38909" y="29453"/>
                    </a:moveTo>
                    <a:cubicBezTo>
                      <a:pt x="-78213" y="-31225"/>
                      <a:pt x="98881" y="18164"/>
                      <a:pt x="178609" y="33686"/>
                    </a:cubicBezTo>
                    <a:cubicBezTo>
                      <a:pt x="258337" y="49208"/>
                      <a:pt x="417086" y="61203"/>
                      <a:pt x="517275" y="122586"/>
                    </a:cubicBezTo>
                    <a:cubicBezTo>
                      <a:pt x="617464" y="183969"/>
                      <a:pt x="720475" y="335664"/>
                      <a:pt x="779742" y="401986"/>
                    </a:cubicBezTo>
                    <a:cubicBezTo>
                      <a:pt x="839009" y="468308"/>
                      <a:pt x="858058" y="478186"/>
                      <a:pt x="872875" y="520519"/>
                    </a:cubicBezTo>
                    <a:cubicBezTo>
                      <a:pt x="887692" y="562852"/>
                      <a:pt x="878520" y="583314"/>
                      <a:pt x="868642" y="655986"/>
                    </a:cubicBezTo>
                    <a:cubicBezTo>
                      <a:pt x="858764" y="728658"/>
                      <a:pt x="854531" y="868359"/>
                      <a:pt x="813609" y="956553"/>
                    </a:cubicBezTo>
                    <a:cubicBezTo>
                      <a:pt x="772687" y="1044747"/>
                      <a:pt x="711303" y="1116009"/>
                      <a:pt x="623109" y="1185153"/>
                    </a:cubicBezTo>
                    <a:cubicBezTo>
                      <a:pt x="534915" y="1254297"/>
                      <a:pt x="290792" y="1353075"/>
                      <a:pt x="284442" y="1371419"/>
                    </a:cubicBezTo>
                    <a:cubicBezTo>
                      <a:pt x="278092" y="1389763"/>
                      <a:pt x="489759" y="1360836"/>
                      <a:pt x="585009" y="1295219"/>
                    </a:cubicBezTo>
                    <a:cubicBezTo>
                      <a:pt x="680259" y="1229602"/>
                      <a:pt x="806553" y="1127297"/>
                      <a:pt x="855942" y="977719"/>
                    </a:cubicBezTo>
                    <a:cubicBezTo>
                      <a:pt x="905331" y="828141"/>
                      <a:pt x="1013281" y="559325"/>
                      <a:pt x="881342" y="397753"/>
                    </a:cubicBezTo>
                    <a:cubicBezTo>
                      <a:pt x="749403" y="236181"/>
                      <a:pt x="156031" y="90131"/>
                      <a:pt x="38909" y="2945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2245" name="フリーフォーム: 図形 2244">
            <a:extLst>
              <a:ext uri="{FF2B5EF4-FFF2-40B4-BE49-F238E27FC236}">
                <a16:creationId xmlns:a16="http://schemas.microsoft.com/office/drawing/2014/main" id="{90CC2840-0524-4F1C-ACDB-50B6743BB8A9}"/>
              </a:ext>
            </a:extLst>
          </p:cNvPr>
          <p:cNvSpPr/>
          <p:nvPr/>
        </p:nvSpPr>
        <p:spPr>
          <a:xfrm>
            <a:off x="-570370" y="11093590"/>
            <a:ext cx="5239477" cy="815276"/>
          </a:xfrm>
          <a:custGeom>
            <a:avLst/>
            <a:gdLst>
              <a:gd name="connsiteX0" fmla="*/ 618496 w 5239477"/>
              <a:gd name="connsiteY0" fmla="*/ 658856 h 815276"/>
              <a:gd name="connsiteX1" fmla="*/ 733999 w 5239477"/>
              <a:gd name="connsiteY1" fmla="*/ 591479 h 815276"/>
              <a:gd name="connsiteX2" fmla="*/ 2418421 w 5239477"/>
              <a:gd name="connsiteY2" fmla="*/ 4338 h 815276"/>
              <a:gd name="connsiteX3" fmla="*/ 5238623 w 5239477"/>
              <a:gd name="connsiteY3" fmla="*/ 321972 h 815276"/>
              <a:gd name="connsiteX4" fmla="*/ 2687928 w 5239477"/>
              <a:gd name="connsiteY4" fmla="*/ 273846 h 815276"/>
              <a:gd name="connsiteX5" fmla="*/ 89107 w 5239477"/>
              <a:gd name="connsiteY5" fmla="*/ 803235 h 815276"/>
              <a:gd name="connsiteX6" fmla="*/ 618496 w 5239477"/>
              <a:gd name="connsiteY6" fmla="*/ 658856 h 815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39477" h="815276">
                <a:moveTo>
                  <a:pt x="618496" y="658856"/>
                </a:moveTo>
                <a:cubicBezTo>
                  <a:pt x="725978" y="623563"/>
                  <a:pt x="434012" y="700565"/>
                  <a:pt x="733999" y="591479"/>
                </a:cubicBezTo>
                <a:cubicBezTo>
                  <a:pt x="1033986" y="482393"/>
                  <a:pt x="1667650" y="49256"/>
                  <a:pt x="2418421" y="4338"/>
                </a:cubicBezTo>
                <a:cubicBezTo>
                  <a:pt x="3169192" y="-40580"/>
                  <a:pt x="5193705" y="277054"/>
                  <a:pt x="5238623" y="321972"/>
                </a:cubicBezTo>
                <a:cubicBezTo>
                  <a:pt x="5283541" y="366890"/>
                  <a:pt x="3546181" y="193636"/>
                  <a:pt x="2687928" y="273846"/>
                </a:cubicBezTo>
                <a:cubicBezTo>
                  <a:pt x="1829675" y="354056"/>
                  <a:pt x="435616" y="745484"/>
                  <a:pt x="89107" y="803235"/>
                </a:cubicBezTo>
                <a:cubicBezTo>
                  <a:pt x="-257402" y="860986"/>
                  <a:pt x="511014" y="694149"/>
                  <a:pt x="618496" y="65885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6" name="フリーフォーム: 図形 2245">
            <a:extLst>
              <a:ext uri="{FF2B5EF4-FFF2-40B4-BE49-F238E27FC236}">
                <a16:creationId xmlns:a16="http://schemas.microsoft.com/office/drawing/2014/main" id="{77DF1FFE-BEC3-4196-81B3-D6074E524F51}"/>
              </a:ext>
            </a:extLst>
          </p:cNvPr>
          <p:cNvSpPr/>
          <p:nvPr/>
        </p:nvSpPr>
        <p:spPr>
          <a:xfrm>
            <a:off x="5627127" y="11155615"/>
            <a:ext cx="4280801" cy="799439"/>
          </a:xfrm>
          <a:custGeom>
            <a:avLst/>
            <a:gdLst>
              <a:gd name="connsiteX0" fmla="*/ 32528 w 4280801"/>
              <a:gd name="connsiteY0" fmla="*/ 173320 h 799439"/>
              <a:gd name="connsiteX1" fmla="*/ 513791 w 4280801"/>
              <a:gd name="connsiteY1" fmla="*/ 65 h 799439"/>
              <a:gd name="connsiteX2" fmla="*/ 3796006 w 4280801"/>
              <a:gd name="connsiteY2" fmla="*/ 154069 h 799439"/>
              <a:gd name="connsiteX3" fmla="*/ 4219517 w 4280801"/>
              <a:gd name="connsiteY3" fmla="*/ 250322 h 799439"/>
              <a:gd name="connsiteX4" fmla="*/ 3353244 w 4280801"/>
              <a:gd name="connsiteY4" fmla="*/ 182945 h 799439"/>
              <a:gd name="connsiteX5" fmla="*/ 2756477 w 4280801"/>
              <a:gd name="connsiteY5" fmla="*/ 635332 h 799439"/>
              <a:gd name="connsiteX6" fmla="*/ 2496595 w 4280801"/>
              <a:gd name="connsiteY6" fmla="*/ 394701 h 799439"/>
              <a:gd name="connsiteX7" fmla="*/ 1226060 w 4280801"/>
              <a:gd name="connsiteY7" fmla="*/ 798962 h 799439"/>
              <a:gd name="connsiteX8" fmla="*/ 2650599 w 4280801"/>
              <a:gd name="connsiteY8" fmla="*/ 298448 h 799439"/>
              <a:gd name="connsiteX9" fmla="*/ 754422 w 4280801"/>
              <a:gd name="connsiteY9" fmla="*/ 298448 h 799439"/>
              <a:gd name="connsiteX10" fmla="*/ 32528 w 4280801"/>
              <a:gd name="connsiteY10" fmla="*/ 173320 h 799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80801" h="799439">
                <a:moveTo>
                  <a:pt x="32528" y="173320"/>
                </a:moveTo>
                <a:cubicBezTo>
                  <a:pt x="-7577" y="123590"/>
                  <a:pt x="-113455" y="3273"/>
                  <a:pt x="513791" y="65"/>
                </a:cubicBezTo>
                <a:cubicBezTo>
                  <a:pt x="1141037" y="-3143"/>
                  <a:pt x="3178385" y="112360"/>
                  <a:pt x="3796006" y="154069"/>
                </a:cubicBezTo>
                <a:cubicBezTo>
                  <a:pt x="4413627" y="195778"/>
                  <a:pt x="4293311" y="245509"/>
                  <a:pt x="4219517" y="250322"/>
                </a:cubicBezTo>
                <a:cubicBezTo>
                  <a:pt x="4145723" y="255135"/>
                  <a:pt x="3597084" y="118777"/>
                  <a:pt x="3353244" y="182945"/>
                </a:cubicBezTo>
                <a:cubicBezTo>
                  <a:pt x="3109404" y="247113"/>
                  <a:pt x="2899252" y="600039"/>
                  <a:pt x="2756477" y="635332"/>
                </a:cubicBezTo>
                <a:cubicBezTo>
                  <a:pt x="2613702" y="670625"/>
                  <a:pt x="2751665" y="367429"/>
                  <a:pt x="2496595" y="394701"/>
                </a:cubicBezTo>
                <a:cubicBezTo>
                  <a:pt x="2241526" y="421973"/>
                  <a:pt x="1200393" y="815004"/>
                  <a:pt x="1226060" y="798962"/>
                </a:cubicBezTo>
                <a:cubicBezTo>
                  <a:pt x="1251727" y="782920"/>
                  <a:pt x="2729205" y="381867"/>
                  <a:pt x="2650599" y="298448"/>
                </a:cubicBezTo>
                <a:cubicBezTo>
                  <a:pt x="2571993" y="215029"/>
                  <a:pt x="1197184" y="316094"/>
                  <a:pt x="754422" y="298448"/>
                </a:cubicBezTo>
                <a:cubicBezTo>
                  <a:pt x="311660" y="280802"/>
                  <a:pt x="72633" y="223050"/>
                  <a:pt x="32528" y="17332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7" name="フリーフォーム: 図形 2246">
            <a:extLst>
              <a:ext uri="{FF2B5EF4-FFF2-40B4-BE49-F238E27FC236}">
                <a16:creationId xmlns:a16="http://schemas.microsoft.com/office/drawing/2014/main" id="{29BC2A4A-3F8A-4F7F-AF46-4768978414F5}"/>
              </a:ext>
            </a:extLst>
          </p:cNvPr>
          <p:cNvSpPr/>
          <p:nvPr/>
        </p:nvSpPr>
        <p:spPr>
          <a:xfrm>
            <a:off x="-317634" y="11855774"/>
            <a:ext cx="10238820" cy="281683"/>
          </a:xfrm>
          <a:custGeom>
            <a:avLst/>
            <a:gdLst>
              <a:gd name="connsiteX0" fmla="*/ 0 w 10238820"/>
              <a:gd name="connsiteY0" fmla="*/ 281683 h 281683"/>
              <a:gd name="connsiteX1" fmla="*/ 298383 w 10238820"/>
              <a:gd name="connsiteY1" fmla="*/ 243182 h 281683"/>
              <a:gd name="connsiteX2" fmla="*/ 5274645 w 10238820"/>
              <a:gd name="connsiteY2" fmla="*/ 175805 h 281683"/>
              <a:gd name="connsiteX3" fmla="*/ 9846645 w 10238820"/>
              <a:gd name="connsiteY3" fmla="*/ 252807 h 281683"/>
              <a:gd name="connsiteX4" fmla="*/ 9837019 w 10238820"/>
              <a:gd name="connsiteY4" fmla="*/ 2550 h 281683"/>
              <a:gd name="connsiteX5" fmla="*/ 8460607 w 10238820"/>
              <a:gd name="connsiteY5" fmla="*/ 118053 h 281683"/>
              <a:gd name="connsiteX6" fmla="*/ 5592278 w 10238820"/>
              <a:gd name="connsiteY6" fmla="*/ 31426 h 281683"/>
              <a:gd name="connsiteX7" fmla="*/ 3898232 w 10238820"/>
              <a:gd name="connsiteY7" fmla="*/ 69927 h 281683"/>
              <a:gd name="connsiteX8" fmla="*/ 0 w 10238820"/>
              <a:gd name="connsiteY8" fmla="*/ 281683 h 281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38820" h="281683">
                <a:moveTo>
                  <a:pt x="0" y="281683"/>
                </a:moveTo>
                <a:lnTo>
                  <a:pt x="298383" y="243182"/>
                </a:lnTo>
                <a:lnTo>
                  <a:pt x="5274645" y="175805"/>
                </a:lnTo>
                <a:cubicBezTo>
                  <a:pt x="6866022" y="177409"/>
                  <a:pt x="9086249" y="281683"/>
                  <a:pt x="9846645" y="252807"/>
                </a:cubicBezTo>
                <a:cubicBezTo>
                  <a:pt x="10607041" y="223931"/>
                  <a:pt x="10068025" y="25009"/>
                  <a:pt x="9837019" y="2550"/>
                </a:cubicBezTo>
                <a:cubicBezTo>
                  <a:pt x="9606013" y="-19909"/>
                  <a:pt x="9168064" y="113240"/>
                  <a:pt x="8460607" y="118053"/>
                </a:cubicBezTo>
                <a:cubicBezTo>
                  <a:pt x="7753150" y="122866"/>
                  <a:pt x="6352674" y="39447"/>
                  <a:pt x="5592278" y="31426"/>
                </a:cubicBezTo>
                <a:cubicBezTo>
                  <a:pt x="4831882" y="23405"/>
                  <a:pt x="3898232" y="69927"/>
                  <a:pt x="3898232" y="69927"/>
                </a:cubicBezTo>
                <a:lnTo>
                  <a:pt x="0" y="28168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8" name="フリーフォーム: 図形 2247">
            <a:extLst>
              <a:ext uri="{FF2B5EF4-FFF2-40B4-BE49-F238E27FC236}">
                <a16:creationId xmlns:a16="http://schemas.microsoft.com/office/drawing/2014/main" id="{48BCBB6C-A450-4D87-B085-5EF1F4A61F65}"/>
              </a:ext>
            </a:extLst>
          </p:cNvPr>
          <p:cNvSpPr/>
          <p:nvPr/>
        </p:nvSpPr>
        <p:spPr>
          <a:xfrm>
            <a:off x="278685" y="6207544"/>
            <a:ext cx="1232481" cy="3768473"/>
          </a:xfrm>
          <a:custGeom>
            <a:avLst/>
            <a:gdLst>
              <a:gd name="connsiteX0" fmla="*/ 48574 w 1232481"/>
              <a:gd name="connsiteY0" fmla="*/ 68128 h 3768473"/>
              <a:gd name="connsiteX1" fmla="*/ 250704 w 1232481"/>
              <a:gd name="connsiteY1" fmla="*/ 87378 h 3768473"/>
              <a:gd name="connsiteX2" fmla="*/ 1232481 w 1232481"/>
              <a:gd name="connsiteY2" fmla="*/ 472389 h 3768473"/>
              <a:gd name="connsiteX3" fmla="*/ 250704 w 1232481"/>
              <a:gd name="connsiteY3" fmla="*/ 2869079 h 3768473"/>
              <a:gd name="connsiteX4" fmla="*/ 452835 w 1232481"/>
              <a:gd name="connsiteY4" fmla="*/ 3744978 h 3768473"/>
              <a:gd name="connsiteX5" fmla="*/ 260330 w 1232481"/>
              <a:gd name="connsiteY5" fmla="*/ 3398469 h 3768473"/>
              <a:gd name="connsiteX6" fmla="*/ 202578 w 1232481"/>
              <a:gd name="connsiteY6" fmla="*/ 2156810 h 3768473"/>
              <a:gd name="connsiteX7" fmla="*/ 991850 w 1232481"/>
              <a:gd name="connsiteY7" fmla="*/ 857399 h 3768473"/>
              <a:gd name="connsiteX8" fmla="*/ 48574 w 1232481"/>
              <a:gd name="connsiteY8" fmla="*/ 68128 h 376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2481" h="3768473">
                <a:moveTo>
                  <a:pt x="48574" y="68128"/>
                </a:moveTo>
                <a:cubicBezTo>
                  <a:pt x="-74950" y="-60209"/>
                  <a:pt x="53386" y="20001"/>
                  <a:pt x="250704" y="87378"/>
                </a:cubicBezTo>
                <a:cubicBezTo>
                  <a:pt x="448022" y="154755"/>
                  <a:pt x="1232481" y="8772"/>
                  <a:pt x="1232481" y="472389"/>
                </a:cubicBezTo>
                <a:cubicBezTo>
                  <a:pt x="1232481" y="936006"/>
                  <a:pt x="380645" y="2323647"/>
                  <a:pt x="250704" y="2869079"/>
                </a:cubicBezTo>
                <a:cubicBezTo>
                  <a:pt x="120763" y="3414511"/>
                  <a:pt x="451231" y="3656746"/>
                  <a:pt x="452835" y="3744978"/>
                </a:cubicBezTo>
                <a:cubicBezTo>
                  <a:pt x="454439" y="3833210"/>
                  <a:pt x="302039" y="3663163"/>
                  <a:pt x="260330" y="3398469"/>
                </a:cubicBezTo>
                <a:cubicBezTo>
                  <a:pt x="218621" y="3133775"/>
                  <a:pt x="80658" y="2580322"/>
                  <a:pt x="202578" y="2156810"/>
                </a:cubicBezTo>
                <a:cubicBezTo>
                  <a:pt x="324498" y="1733298"/>
                  <a:pt x="1015913" y="1205513"/>
                  <a:pt x="991850" y="857399"/>
                </a:cubicBezTo>
                <a:cubicBezTo>
                  <a:pt x="967787" y="509285"/>
                  <a:pt x="172098" y="196465"/>
                  <a:pt x="48574" y="6812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0" name="フリーフォーム: 図形 2249">
            <a:extLst>
              <a:ext uri="{FF2B5EF4-FFF2-40B4-BE49-F238E27FC236}">
                <a16:creationId xmlns:a16="http://schemas.microsoft.com/office/drawing/2014/main" id="{CFD909BC-DA30-49B8-AE70-FC4714CAD90A}"/>
              </a:ext>
            </a:extLst>
          </p:cNvPr>
          <p:cNvSpPr/>
          <p:nvPr/>
        </p:nvSpPr>
        <p:spPr>
          <a:xfrm>
            <a:off x="7949825" y="6771196"/>
            <a:ext cx="1880193" cy="1470123"/>
          </a:xfrm>
          <a:custGeom>
            <a:avLst/>
            <a:gdLst>
              <a:gd name="connsiteX0" fmla="*/ 118908 w 1880193"/>
              <a:gd name="connsiteY0" fmla="*/ 10604 h 1470123"/>
              <a:gd name="connsiteX1" fmla="*/ 432175 w 1880193"/>
              <a:gd name="connsiteY1" fmla="*/ 315404 h 1470123"/>
              <a:gd name="connsiteX2" fmla="*/ 339042 w 1880193"/>
              <a:gd name="connsiteY2" fmla="*/ 1424537 h 1470123"/>
              <a:gd name="connsiteX3" fmla="*/ 406775 w 1880193"/>
              <a:gd name="connsiteY3" fmla="*/ 1229804 h 1470123"/>
              <a:gd name="connsiteX4" fmla="*/ 1617508 w 1880193"/>
              <a:gd name="connsiteY4" fmla="*/ 975804 h 1470123"/>
              <a:gd name="connsiteX5" fmla="*/ 1879975 w 1880193"/>
              <a:gd name="connsiteY5" fmla="*/ 789537 h 1470123"/>
              <a:gd name="connsiteX6" fmla="*/ 1642908 w 1880193"/>
              <a:gd name="connsiteY6" fmla="*/ 442404 h 1470123"/>
              <a:gd name="connsiteX7" fmla="*/ 770842 w 1880193"/>
              <a:gd name="connsiteY7" fmla="*/ 1035071 h 1470123"/>
              <a:gd name="connsiteX8" fmla="*/ 720042 w 1880193"/>
              <a:gd name="connsiteY8" fmla="*/ 933471 h 1470123"/>
              <a:gd name="connsiteX9" fmla="*/ 1109508 w 1880193"/>
              <a:gd name="connsiteY9" fmla="*/ 484737 h 1470123"/>
              <a:gd name="connsiteX10" fmla="*/ 8842 w 1880193"/>
              <a:gd name="connsiteY10" fmla="*/ 332337 h 1470123"/>
              <a:gd name="connsiteX11" fmla="*/ 567642 w 1880193"/>
              <a:gd name="connsiteY11" fmla="*/ 603271 h 1470123"/>
              <a:gd name="connsiteX12" fmla="*/ 118908 w 1880193"/>
              <a:gd name="connsiteY12" fmla="*/ 10604 h 1470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80193" h="1470123">
                <a:moveTo>
                  <a:pt x="118908" y="10604"/>
                </a:moveTo>
                <a:cubicBezTo>
                  <a:pt x="96330" y="-37374"/>
                  <a:pt x="395486" y="79749"/>
                  <a:pt x="432175" y="315404"/>
                </a:cubicBezTo>
                <a:cubicBezTo>
                  <a:pt x="468864" y="551059"/>
                  <a:pt x="343275" y="1272137"/>
                  <a:pt x="339042" y="1424537"/>
                </a:cubicBezTo>
                <a:cubicBezTo>
                  <a:pt x="334809" y="1576937"/>
                  <a:pt x="193697" y="1304593"/>
                  <a:pt x="406775" y="1229804"/>
                </a:cubicBezTo>
                <a:cubicBezTo>
                  <a:pt x="619853" y="1155015"/>
                  <a:pt x="1371975" y="1049182"/>
                  <a:pt x="1617508" y="975804"/>
                </a:cubicBezTo>
                <a:cubicBezTo>
                  <a:pt x="1863041" y="902426"/>
                  <a:pt x="1875742" y="878437"/>
                  <a:pt x="1879975" y="789537"/>
                </a:cubicBezTo>
                <a:cubicBezTo>
                  <a:pt x="1884208" y="700637"/>
                  <a:pt x="1827763" y="401482"/>
                  <a:pt x="1642908" y="442404"/>
                </a:cubicBezTo>
                <a:cubicBezTo>
                  <a:pt x="1458053" y="483326"/>
                  <a:pt x="924653" y="953227"/>
                  <a:pt x="770842" y="1035071"/>
                </a:cubicBezTo>
                <a:cubicBezTo>
                  <a:pt x="617031" y="1116915"/>
                  <a:pt x="663598" y="1025193"/>
                  <a:pt x="720042" y="933471"/>
                </a:cubicBezTo>
                <a:cubicBezTo>
                  <a:pt x="776486" y="841749"/>
                  <a:pt x="1228041" y="584926"/>
                  <a:pt x="1109508" y="484737"/>
                </a:cubicBezTo>
                <a:cubicBezTo>
                  <a:pt x="990975" y="384548"/>
                  <a:pt x="99153" y="312581"/>
                  <a:pt x="8842" y="332337"/>
                </a:cubicBezTo>
                <a:cubicBezTo>
                  <a:pt x="-81469" y="352093"/>
                  <a:pt x="549298" y="662538"/>
                  <a:pt x="567642" y="603271"/>
                </a:cubicBezTo>
                <a:cubicBezTo>
                  <a:pt x="585986" y="544004"/>
                  <a:pt x="141486" y="58582"/>
                  <a:pt x="118908" y="10604"/>
                </a:cubicBezTo>
                <a:close/>
              </a:path>
            </a:pathLst>
          </a:cu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1" name="フリーフォーム: 図形 2250">
            <a:extLst>
              <a:ext uri="{FF2B5EF4-FFF2-40B4-BE49-F238E27FC236}">
                <a16:creationId xmlns:a16="http://schemas.microsoft.com/office/drawing/2014/main" id="{729DD8E0-A32E-4D01-A11A-013411564CDE}"/>
              </a:ext>
            </a:extLst>
          </p:cNvPr>
          <p:cNvSpPr/>
          <p:nvPr/>
        </p:nvSpPr>
        <p:spPr>
          <a:xfrm>
            <a:off x="1625947" y="2210616"/>
            <a:ext cx="2550309" cy="2683603"/>
          </a:xfrm>
          <a:custGeom>
            <a:avLst/>
            <a:gdLst>
              <a:gd name="connsiteX0" fmla="*/ 2541792 w 2550309"/>
              <a:gd name="connsiteY0" fmla="*/ 12820 h 2683603"/>
              <a:gd name="connsiteX1" fmla="*/ 1935400 w 2550309"/>
              <a:gd name="connsiteY1" fmla="*/ 445957 h 2683603"/>
              <a:gd name="connsiteX2" fmla="*/ 1723645 w 2550309"/>
              <a:gd name="connsiteY2" fmla="*/ 1283355 h 2683603"/>
              <a:gd name="connsiteX3" fmla="*/ 19973 w 2550309"/>
              <a:gd name="connsiteY3" fmla="*/ 2659767 h 2683603"/>
              <a:gd name="connsiteX4" fmla="*/ 818870 w 2550309"/>
              <a:gd name="connsiteY4" fmla="*/ 2120752 h 2683603"/>
              <a:gd name="connsiteX5" fmla="*/ 1242381 w 2550309"/>
              <a:gd name="connsiteY5" fmla="*/ 1658740 h 2683603"/>
              <a:gd name="connsiteX6" fmla="*/ 1434887 w 2550309"/>
              <a:gd name="connsiteY6" fmla="*/ 917595 h 2683603"/>
              <a:gd name="connsiteX7" fmla="*/ 2541792 w 2550309"/>
              <a:gd name="connsiteY7" fmla="*/ 12820 h 2683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50309" h="2683603">
                <a:moveTo>
                  <a:pt x="2541792" y="12820"/>
                </a:moveTo>
                <a:cubicBezTo>
                  <a:pt x="2625211" y="-65786"/>
                  <a:pt x="2071758" y="234201"/>
                  <a:pt x="1935400" y="445957"/>
                </a:cubicBezTo>
                <a:cubicBezTo>
                  <a:pt x="1799042" y="657713"/>
                  <a:pt x="2042883" y="914387"/>
                  <a:pt x="1723645" y="1283355"/>
                </a:cubicBezTo>
                <a:cubicBezTo>
                  <a:pt x="1404407" y="1652323"/>
                  <a:pt x="170769" y="2520201"/>
                  <a:pt x="19973" y="2659767"/>
                </a:cubicBezTo>
                <a:cubicBezTo>
                  <a:pt x="-130823" y="2799333"/>
                  <a:pt x="615135" y="2287590"/>
                  <a:pt x="818870" y="2120752"/>
                </a:cubicBezTo>
                <a:cubicBezTo>
                  <a:pt x="1022605" y="1953914"/>
                  <a:pt x="1139711" y="1859266"/>
                  <a:pt x="1242381" y="1658740"/>
                </a:cubicBezTo>
                <a:cubicBezTo>
                  <a:pt x="1345051" y="1458214"/>
                  <a:pt x="1216714" y="1187102"/>
                  <a:pt x="1434887" y="917595"/>
                </a:cubicBezTo>
                <a:cubicBezTo>
                  <a:pt x="1653060" y="648088"/>
                  <a:pt x="2458373" y="91426"/>
                  <a:pt x="2541792" y="12820"/>
                </a:cubicBezTo>
                <a:close/>
              </a:path>
            </a:pathLst>
          </a:custGeom>
          <a:solidFill>
            <a:srgbClr val="FF3399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2" name="フリーフォーム: 図形 2251">
            <a:extLst>
              <a:ext uri="{FF2B5EF4-FFF2-40B4-BE49-F238E27FC236}">
                <a16:creationId xmlns:a16="http://schemas.microsoft.com/office/drawing/2014/main" id="{1BB159FD-6FAA-4A86-AB69-AC9EA30E8492}"/>
              </a:ext>
            </a:extLst>
          </p:cNvPr>
          <p:cNvSpPr/>
          <p:nvPr/>
        </p:nvSpPr>
        <p:spPr>
          <a:xfrm>
            <a:off x="6127361" y="4786924"/>
            <a:ext cx="965533" cy="798019"/>
          </a:xfrm>
          <a:custGeom>
            <a:avLst/>
            <a:gdLst>
              <a:gd name="connsiteX0" fmla="*/ 959239 w 965533"/>
              <a:gd name="connsiteY0" fmla="*/ 976 h 798019"/>
              <a:gd name="connsiteX1" fmla="*/ 673489 w 965533"/>
              <a:gd name="connsiteY1" fmla="*/ 274026 h 798019"/>
              <a:gd name="connsiteX2" fmla="*/ 13089 w 965533"/>
              <a:gd name="connsiteY2" fmla="*/ 788376 h 798019"/>
              <a:gd name="connsiteX3" fmla="*/ 248039 w 965533"/>
              <a:gd name="connsiteY3" fmla="*/ 591526 h 798019"/>
              <a:gd name="connsiteX4" fmla="*/ 425839 w 965533"/>
              <a:gd name="connsiteY4" fmla="*/ 362926 h 798019"/>
              <a:gd name="connsiteX5" fmla="*/ 959239 w 965533"/>
              <a:gd name="connsiteY5" fmla="*/ 976 h 798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5533" h="798019">
                <a:moveTo>
                  <a:pt x="959239" y="976"/>
                </a:moveTo>
                <a:cubicBezTo>
                  <a:pt x="1000514" y="-13841"/>
                  <a:pt x="831181" y="142793"/>
                  <a:pt x="673489" y="274026"/>
                </a:cubicBezTo>
                <a:cubicBezTo>
                  <a:pt x="515797" y="405259"/>
                  <a:pt x="83997" y="735459"/>
                  <a:pt x="13089" y="788376"/>
                </a:cubicBezTo>
                <a:cubicBezTo>
                  <a:pt x="-57819" y="841293"/>
                  <a:pt x="179247" y="662434"/>
                  <a:pt x="248039" y="591526"/>
                </a:cubicBezTo>
                <a:cubicBezTo>
                  <a:pt x="316831" y="520618"/>
                  <a:pt x="304131" y="460293"/>
                  <a:pt x="425839" y="362926"/>
                </a:cubicBezTo>
                <a:cubicBezTo>
                  <a:pt x="547547" y="265559"/>
                  <a:pt x="917964" y="15793"/>
                  <a:pt x="959239" y="976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3" name="フリーフォーム: 図形 2252">
            <a:extLst>
              <a:ext uri="{FF2B5EF4-FFF2-40B4-BE49-F238E27FC236}">
                <a16:creationId xmlns:a16="http://schemas.microsoft.com/office/drawing/2014/main" id="{BDDE994C-7141-43EC-A0D5-4CFBD52B3B07}"/>
              </a:ext>
            </a:extLst>
          </p:cNvPr>
          <p:cNvSpPr/>
          <p:nvPr/>
        </p:nvSpPr>
        <p:spPr>
          <a:xfrm>
            <a:off x="6061584" y="4497930"/>
            <a:ext cx="1286881" cy="1389991"/>
          </a:xfrm>
          <a:custGeom>
            <a:avLst/>
            <a:gdLst>
              <a:gd name="connsiteX0" fmla="*/ 1285366 w 1286881"/>
              <a:gd name="connsiteY0" fmla="*/ 4220 h 1389991"/>
              <a:gd name="connsiteX1" fmla="*/ 999616 w 1286881"/>
              <a:gd name="connsiteY1" fmla="*/ 645570 h 1389991"/>
              <a:gd name="connsiteX2" fmla="*/ 332866 w 1286881"/>
              <a:gd name="connsiteY2" fmla="*/ 1109120 h 1389991"/>
              <a:gd name="connsiteX3" fmla="*/ 15366 w 1286881"/>
              <a:gd name="connsiteY3" fmla="*/ 1388520 h 1389991"/>
              <a:gd name="connsiteX4" fmla="*/ 53466 w 1286881"/>
              <a:gd name="connsiteY4" fmla="*/ 1198020 h 1389991"/>
              <a:gd name="connsiteX5" fmla="*/ 85216 w 1286881"/>
              <a:gd name="connsiteY5" fmla="*/ 753520 h 1389991"/>
              <a:gd name="connsiteX6" fmla="*/ 891666 w 1286881"/>
              <a:gd name="connsiteY6" fmla="*/ 385220 h 1389991"/>
              <a:gd name="connsiteX7" fmla="*/ 1285366 w 1286881"/>
              <a:gd name="connsiteY7" fmla="*/ 4220 h 1389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86881" h="1389991">
                <a:moveTo>
                  <a:pt x="1285366" y="4220"/>
                </a:moveTo>
                <a:cubicBezTo>
                  <a:pt x="1303358" y="47612"/>
                  <a:pt x="1158366" y="461420"/>
                  <a:pt x="999616" y="645570"/>
                </a:cubicBezTo>
                <a:cubicBezTo>
                  <a:pt x="840866" y="829720"/>
                  <a:pt x="496908" y="985295"/>
                  <a:pt x="332866" y="1109120"/>
                </a:cubicBezTo>
                <a:cubicBezTo>
                  <a:pt x="168824" y="1232945"/>
                  <a:pt x="61933" y="1373703"/>
                  <a:pt x="15366" y="1388520"/>
                </a:cubicBezTo>
                <a:cubicBezTo>
                  <a:pt x="-31201" y="1403337"/>
                  <a:pt x="41824" y="1303853"/>
                  <a:pt x="53466" y="1198020"/>
                </a:cubicBezTo>
                <a:cubicBezTo>
                  <a:pt x="65108" y="1092187"/>
                  <a:pt x="-54484" y="888987"/>
                  <a:pt x="85216" y="753520"/>
                </a:cubicBezTo>
                <a:cubicBezTo>
                  <a:pt x="224916" y="618053"/>
                  <a:pt x="687408" y="506928"/>
                  <a:pt x="891666" y="385220"/>
                </a:cubicBezTo>
                <a:cubicBezTo>
                  <a:pt x="1095924" y="263512"/>
                  <a:pt x="1267374" y="-39172"/>
                  <a:pt x="1285366" y="4220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4" name="フリーフォーム: 図形 2253">
            <a:extLst>
              <a:ext uri="{FF2B5EF4-FFF2-40B4-BE49-F238E27FC236}">
                <a16:creationId xmlns:a16="http://schemas.microsoft.com/office/drawing/2014/main" id="{72EAB15F-328E-44DF-963C-0D63A4B24F24}"/>
              </a:ext>
            </a:extLst>
          </p:cNvPr>
          <p:cNvSpPr/>
          <p:nvPr/>
        </p:nvSpPr>
        <p:spPr>
          <a:xfrm>
            <a:off x="6201827" y="4400549"/>
            <a:ext cx="124925" cy="291258"/>
          </a:xfrm>
          <a:custGeom>
            <a:avLst/>
            <a:gdLst>
              <a:gd name="connsiteX0" fmla="*/ 42340 w 124925"/>
              <a:gd name="connsiteY0" fmla="*/ 1 h 291258"/>
              <a:gd name="connsiteX1" fmla="*/ 124890 w 124925"/>
              <a:gd name="connsiteY1" fmla="*/ 135468 h 291258"/>
              <a:gd name="connsiteX2" fmla="*/ 52923 w 124925"/>
              <a:gd name="connsiteY2" fmla="*/ 289984 h 291258"/>
              <a:gd name="connsiteX3" fmla="*/ 74090 w 124925"/>
              <a:gd name="connsiteY3" fmla="*/ 209551 h 291258"/>
              <a:gd name="connsiteX4" fmla="*/ 6 w 124925"/>
              <a:gd name="connsiteY4" fmla="*/ 220134 h 291258"/>
              <a:gd name="connsiteX5" fmla="*/ 69856 w 124925"/>
              <a:gd name="connsiteY5" fmla="*/ 165101 h 291258"/>
              <a:gd name="connsiteX6" fmla="*/ 91023 w 124925"/>
              <a:gd name="connsiteY6" fmla="*/ 137584 h 291258"/>
              <a:gd name="connsiteX7" fmla="*/ 42340 w 124925"/>
              <a:gd name="connsiteY7" fmla="*/ 1 h 291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4925" h="291258">
                <a:moveTo>
                  <a:pt x="42340" y="1"/>
                </a:moveTo>
                <a:cubicBezTo>
                  <a:pt x="47984" y="-352"/>
                  <a:pt x="123126" y="87138"/>
                  <a:pt x="124890" y="135468"/>
                </a:cubicBezTo>
                <a:cubicBezTo>
                  <a:pt x="126654" y="183798"/>
                  <a:pt x="61390" y="277637"/>
                  <a:pt x="52923" y="289984"/>
                </a:cubicBezTo>
                <a:cubicBezTo>
                  <a:pt x="44456" y="302331"/>
                  <a:pt x="82909" y="221193"/>
                  <a:pt x="74090" y="209551"/>
                </a:cubicBezTo>
                <a:cubicBezTo>
                  <a:pt x="65271" y="197909"/>
                  <a:pt x="712" y="227542"/>
                  <a:pt x="6" y="220134"/>
                </a:cubicBezTo>
                <a:cubicBezTo>
                  <a:pt x="-700" y="212726"/>
                  <a:pt x="54687" y="178859"/>
                  <a:pt x="69856" y="165101"/>
                </a:cubicBezTo>
                <a:cubicBezTo>
                  <a:pt x="85025" y="151343"/>
                  <a:pt x="94551" y="162631"/>
                  <a:pt x="91023" y="137584"/>
                </a:cubicBezTo>
                <a:cubicBezTo>
                  <a:pt x="87495" y="112537"/>
                  <a:pt x="36696" y="354"/>
                  <a:pt x="42340" y="1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5" name="フリーフォーム: 図形 2254">
            <a:extLst>
              <a:ext uri="{FF2B5EF4-FFF2-40B4-BE49-F238E27FC236}">
                <a16:creationId xmlns:a16="http://schemas.microsoft.com/office/drawing/2014/main" id="{CD5592C9-727F-4E52-83DD-F8E87C4A0B4C}"/>
              </a:ext>
            </a:extLst>
          </p:cNvPr>
          <p:cNvSpPr/>
          <p:nvPr/>
        </p:nvSpPr>
        <p:spPr>
          <a:xfrm>
            <a:off x="4464985" y="-91847"/>
            <a:ext cx="3167941" cy="1816306"/>
          </a:xfrm>
          <a:custGeom>
            <a:avLst/>
            <a:gdLst>
              <a:gd name="connsiteX0" fmla="*/ 56215 w 3167941"/>
              <a:gd name="connsiteY0" fmla="*/ 21997 h 1816306"/>
              <a:gd name="connsiteX1" fmla="*/ 126065 w 3167941"/>
              <a:gd name="connsiteY1" fmla="*/ 21997 h 1816306"/>
              <a:gd name="connsiteX2" fmla="*/ 1167465 w 3167941"/>
              <a:gd name="connsiteY2" fmla="*/ 250597 h 1816306"/>
              <a:gd name="connsiteX3" fmla="*/ 3097865 w 3167941"/>
              <a:gd name="connsiteY3" fmla="*/ 1266597 h 1816306"/>
              <a:gd name="connsiteX4" fmla="*/ 2608915 w 3167941"/>
              <a:gd name="connsiteY4" fmla="*/ 1082447 h 1816306"/>
              <a:gd name="connsiteX5" fmla="*/ 1307165 w 3167941"/>
              <a:gd name="connsiteY5" fmla="*/ 1012597 h 1816306"/>
              <a:gd name="connsiteX6" fmla="*/ 538815 w 3167941"/>
              <a:gd name="connsiteY6" fmla="*/ 1793647 h 1816306"/>
              <a:gd name="connsiteX7" fmla="*/ 684865 w 3167941"/>
              <a:gd name="connsiteY7" fmla="*/ 1545997 h 1816306"/>
              <a:gd name="connsiteX8" fmla="*/ 621365 w 3167941"/>
              <a:gd name="connsiteY8" fmla="*/ 923697 h 1816306"/>
              <a:gd name="connsiteX9" fmla="*/ 2253315 w 3167941"/>
              <a:gd name="connsiteY9" fmla="*/ 841147 h 1816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7941" h="1816306">
                <a:moveTo>
                  <a:pt x="56215" y="21997"/>
                </a:moveTo>
                <a:cubicBezTo>
                  <a:pt x="-1464" y="2947"/>
                  <a:pt x="-59143" y="-16103"/>
                  <a:pt x="126065" y="21997"/>
                </a:cubicBezTo>
                <a:cubicBezTo>
                  <a:pt x="311273" y="60097"/>
                  <a:pt x="672165" y="43164"/>
                  <a:pt x="1167465" y="250597"/>
                </a:cubicBezTo>
                <a:cubicBezTo>
                  <a:pt x="1662765" y="458030"/>
                  <a:pt x="2857623" y="1127955"/>
                  <a:pt x="3097865" y="1266597"/>
                </a:cubicBezTo>
                <a:cubicBezTo>
                  <a:pt x="3338107" y="1405239"/>
                  <a:pt x="2907365" y="1124780"/>
                  <a:pt x="2608915" y="1082447"/>
                </a:cubicBezTo>
                <a:cubicBezTo>
                  <a:pt x="2310465" y="1040114"/>
                  <a:pt x="1652182" y="894064"/>
                  <a:pt x="1307165" y="1012597"/>
                </a:cubicBezTo>
                <a:cubicBezTo>
                  <a:pt x="962148" y="1131130"/>
                  <a:pt x="642532" y="1704747"/>
                  <a:pt x="538815" y="1793647"/>
                </a:cubicBezTo>
                <a:cubicBezTo>
                  <a:pt x="435098" y="1882547"/>
                  <a:pt x="671107" y="1690989"/>
                  <a:pt x="684865" y="1545997"/>
                </a:cubicBezTo>
                <a:cubicBezTo>
                  <a:pt x="698623" y="1401005"/>
                  <a:pt x="359957" y="1041172"/>
                  <a:pt x="621365" y="923697"/>
                </a:cubicBezTo>
                <a:cubicBezTo>
                  <a:pt x="882773" y="806222"/>
                  <a:pt x="2344332" y="994605"/>
                  <a:pt x="2253315" y="841147"/>
                </a:cubicBezTo>
              </a:path>
            </a:pathLst>
          </a:custGeom>
          <a:solidFill>
            <a:srgbClr val="FF3399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6" name="フリーフォーム: 図形 2255">
            <a:extLst>
              <a:ext uri="{FF2B5EF4-FFF2-40B4-BE49-F238E27FC236}">
                <a16:creationId xmlns:a16="http://schemas.microsoft.com/office/drawing/2014/main" id="{7086F0F1-A290-4C18-B76A-81A87D990953}"/>
              </a:ext>
            </a:extLst>
          </p:cNvPr>
          <p:cNvSpPr/>
          <p:nvPr/>
        </p:nvSpPr>
        <p:spPr>
          <a:xfrm>
            <a:off x="8792229" y="2948268"/>
            <a:ext cx="1146603" cy="1566764"/>
          </a:xfrm>
          <a:custGeom>
            <a:avLst/>
            <a:gdLst>
              <a:gd name="connsiteX0" fmla="*/ 46971 w 1146603"/>
              <a:gd name="connsiteY0" fmla="*/ 89572 h 1566764"/>
              <a:gd name="connsiteX1" fmla="*/ 72371 w 1146603"/>
              <a:gd name="connsiteY1" fmla="*/ 160692 h 1566764"/>
              <a:gd name="connsiteX2" fmla="*/ 575291 w 1146603"/>
              <a:gd name="connsiteY2" fmla="*/ 1090332 h 1566764"/>
              <a:gd name="connsiteX3" fmla="*/ 1134091 w 1146603"/>
              <a:gd name="connsiteY3" fmla="*/ 1552612 h 1566764"/>
              <a:gd name="connsiteX4" fmla="*/ 925811 w 1146603"/>
              <a:gd name="connsiteY4" fmla="*/ 1415452 h 1566764"/>
              <a:gd name="connsiteX5" fmla="*/ 488931 w 1146603"/>
              <a:gd name="connsiteY5" fmla="*/ 1085252 h 1566764"/>
              <a:gd name="connsiteX6" fmla="*/ 46971 w 1146603"/>
              <a:gd name="connsiteY6" fmla="*/ 89572 h 1566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6603" h="1566764">
                <a:moveTo>
                  <a:pt x="46971" y="89572"/>
                </a:moveTo>
                <a:cubicBezTo>
                  <a:pt x="-22456" y="-64521"/>
                  <a:pt x="-15682" y="-6101"/>
                  <a:pt x="72371" y="160692"/>
                </a:cubicBezTo>
                <a:cubicBezTo>
                  <a:pt x="160424" y="327485"/>
                  <a:pt x="398338" y="858345"/>
                  <a:pt x="575291" y="1090332"/>
                </a:cubicBezTo>
                <a:cubicBezTo>
                  <a:pt x="752244" y="1322319"/>
                  <a:pt x="1075671" y="1498425"/>
                  <a:pt x="1134091" y="1552612"/>
                </a:cubicBezTo>
                <a:cubicBezTo>
                  <a:pt x="1192511" y="1606799"/>
                  <a:pt x="1033338" y="1493345"/>
                  <a:pt x="925811" y="1415452"/>
                </a:cubicBezTo>
                <a:cubicBezTo>
                  <a:pt x="818284" y="1337559"/>
                  <a:pt x="637944" y="1307079"/>
                  <a:pt x="488931" y="1085252"/>
                </a:cubicBezTo>
                <a:cubicBezTo>
                  <a:pt x="339918" y="863425"/>
                  <a:pt x="116398" y="243665"/>
                  <a:pt x="46971" y="89572"/>
                </a:cubicBezTo>
                <a:close/>
              </a:path>
            </a:pathLst>
          </a:custGeom>
          <a:solidFill>
            <a:srgbClr val="FF3399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7" name="フリーフォーム: 図形 2256">
            <a:extLst>
              <a:ext uri="{FF2B5EF4-FFF2-40B4-BE49-F238E27FC236}">
                <a16:creationId xmlns:a16="http://schemas.microsoft.com/office/drawing/2014/main" id="{F36DE860-2DA3-4A1E-92B8-B819CE4CCCEA}"/>
              </a:ext>
            </a:extLst>
          </p:cNvPr>
          <p:cNvSpPr/>
          <p:nvPr/>
        </p:nvSpPr>
        <p:spPr>
          <a:xfrm>
            <a:off x="8795526" y="4411443"/>
            <a:ext cx="1078867" cy="1347926"/>
          </a:xfrm>
          <a:custGeom>
            <a:avLst/>
            <a:gdLst>
              <a:gd name="connsiteX0" fmla="*/ 1039354 w 1078867"/>
              <a:gd name="connsiteY0" fmla="*/ 765077 h 1347926"/>
              <a:gd name="connsiteX1" fmla="*/ 582154 w 1078867"/>
              <a:gd name="connsiteY1" fmla="*/ 480597 h 1347926"/>
              <a:gd name="connsiteX2" fmla="*/ 79234 w 1078867"/>
              <a:gd name="connsiteY2" fmla="*/ 69117 h 1347926"/>
              <a:gd name="connsiteX3" fmla="*/ 3034 w 1078867"/>
              <a:gd name="connsiteY3" fmla="*/ 348517 h 1347926"/>
              <a:gd name="connsiteX4" fmla="*/ 38594 w 1078867"/>
              <a:gd name="connsiteY4" fmla="*/ 3077 h 1347926"/>
              <a:gd name="connsiteX5" fmla="*/ 246874 w 1078867"/>
              <a:gd name="connsiteY5" fmla="*/ 592357 h 1347926"/>
              <a:gd name="connsiteX6" fmla="*/ 947914 w 1078867"/>
              <a:gd name="connsiteY6" fmla="*/ 1278157 h 1347926"/>
              <a:gd name="connsiteX7" fmla="*/ 1049514 w 1078867"/>
              <a:gd name="connsiteY7" fmla="*/ 1293397 h 1347926"/>
              <a:gd name="connsiteX8" fmla="*/ 597394 w 1078867"/>
              <a:gd name="connsiteY8" fmla="*/ 998757 h 1347926"/>
              <a:gd name="connsiteX9" fmla="*/ 58914 w 1078867"/>
              <a:gd name="connsiteY9" fmla="*/ 363757 h 1347926"/>
              <a:gd name="connsiteX10" fmla="*/ 231634 w 1078867"/>
              <a:gd name="connsiteY10" fmla="*/ 267237 h 1347926"/>
              <a:gd name="connsiteX11" fmla="*/ 1039354 w 1078867"/>
              <a:gd name="connsiteY11" fmla="*/ 765077 h 1347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78867" h="1347926">
                <a:moveTo>
                  <a:pt x="1039354" y="765077"/>
                </a:moveTo>
                <a:cubicBezTo>
                  <a:pt x="1097774" y="800637"/>
                  <a:pt x="742174" y="596590"/>
                  <a:pt x="582154" y="480597"/>
                </a:cubicBezTo>
                <a:cubicBezTo>
                  <a:pt x="422134" y="364604"/>
                  <a:pt x="175754" y="91130"/>
                  <a:pt x="79234" y="69117"/>
                </a:cubicBezTo>
                <a:cubicBezTo>
                  <a:pt x="-17286" y="47104"/>
                  <a:pt x="9807" y="359524"/>
                  <a:pt x="3034" y="348517"/>
                </a:cubicBezTo>
                <a:cubicBezTo>
                  <a:pt x="-3739" y="337510"/>
                  <a:pt x="-2046" y="-37563"/>
                  <a:pt x="38594" y="3077"/>
                </a:cubicBezTo>
                <a:cubicBezTo>
                  <a:pt x="79234" y="43717"/>
                  <a:pt x="95321" y="379844"/>
                  <a:pt x="246874" y="592357"/>
                </a:cubicBezTo>
                <a:cubicBezTo>
                  <a:pt x="398427" y="804870"/>
                  <a:pt x="814141" y="1161317"/>
                  <a:pt x="947914" y="1278157"/>
                </a:cubicBezTo>
                <a:cubicBezTo>
                  <a:pt x="1081687" y="1394997"/>
                  <a:pt x="1107934" y="1339964"/>
                  <a:pt x="1049514" y="1293397"/>
                </a:cubicBezTo>
                <a:cubicBezTo>
                  <a:pt x="991094" y="1246830"/>
                  <a:pt x="762494" y="1153697"/>
                  <a:pt x="597394" y="998757"/>
                </a:cubicBezTo>
                <a:cubicBezTo>
                  <a:pt x="432294" y="843817"/>
                  <a:pt x="119874" y="485677"/>
                  <a:pt x="58914" y="363757"/>
                </a:cubicBezTo>
                <a:cubicBezTo>
                  <a:pt x="-2046" y="241837"/>
                  <a:pt x="64841" y="196117"/>
                  <a:pt x="231634" y="267237"/>
                </a:cubicBezTo>
                <a:cubicBezTo>
                  <a:pt x="398427" y="338357"/>
                  <a:pt x="980934" y="729517"/>
                  <a:pt x="1039354" y="765077"/>
                </a:cubicBezTo>
                <a:close/>
              </a:path>
            </a:pathLst>
          </a:cu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8" name="フリーフォーム: 図形 2257">
            <a:extLst>
              <a:ext uri="{FF2B5EF4-FFF2-40B4-BE49-F238E27FC236}">
                <a16:creationId xmlns:a16="http://schemas.microsoft.com/office/drawing/2014/main" id="{D72D7E72-C196-4AD6-988F-E55E04255926}"/>
              </a:ext>
            </a:extLst>
          </p:cNvPr>
          <p:cNvSpPr/>
          <p:nvPr/>
        </p:nvSpPr>
        <p:spPr>
          <a:xfrm>
            <a:off x="211627" y="2088682"/>
            <a:ext cx="3881997" cy="955516"/>
          </a:xfrm>
          <a:custGeom>
            <a:avLst/>
            <a:gdLst>
              <a:gd name="connsiteX0" fmla="*/ 192634 w 3881997"/>
              <a:gd name="connsiteY0" fmla="*/ 9625 h 955516"/>
              <a:gd name="connsiteX1" fmla="*/ 365889 w 3881997"/>
              <a:gd name="connsiteY1" fmla="*/ 0 h 955516"/>
              <a:gd name="connsiteX2" fmla="*/ 3773232 w 3881997"/>
              <a:gd name="connsiteY2" fmla="*/ 19251 h 955516"/>
              <a:gd name="connsiteX3" fmla="*/ 2983960 w 3881997"/>
              <a:gd name="connsiteY3" fmla="*/ 269507 h 955516"/>
              <a:gd name="connsiteX4" fmla="*/ 2435320 w 3881997"/>
              <a:gd name="connsiteY4" fmla="*/ 952901 h 955516"/>
              <a:gd name="connsiteX5" fmla="*/ 2435320 w 3881997"/>
              <a:gd name="connsiteY5" fmla="*/ 500514 h 955516"/>
              <a:gd name="connsiteX6" fmla="*/ 129 w 3881997"/>
              <a:gd name="connsiteY6" fmla="*/ 394636 h 955516"/>
              <a:gd name="connsiteX7" fmla="*/ 2329442 w 3881997"/>
              <a:gd name="connsiteY7" fmla="*/ 346510 h 955516"/>
              <a:gd name="connsiteX8" fmla="*/ 3340095 w 3881997"/>
              <a:gd name="connsiteY8" fmla="*/ 86627 h 955516"/>
              <a:gd name="connsiteX9" fmla="*/ 2483447 w 3881997"/>
              <a:gd name="connsiteY9" fmla="*/ 86627 h 955516"/>
              <a:gd name="connsiteX10" fmla="*/ 192634 w 3881997"/>
              <a:gd name="connsiteY10" fmla="*/ 9625 h 955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881997" h="955516">
                <a:moveTo>
                  <a:pt x="192634" y="9625"/>
                </a:moveTo>
                <a:lnTo>
                  <a:pt x="365889" y="0"/>
                </a:lnTo>
                <a:lnTo>
                  <a:pt x="3773232" y="19251"/>
                </a:lnTo>
                <a:cubicBezTo>
                  <a:pt x="4209577" y="64169"/>
                  <a:pt x="3206945" y="113899"/>
                  <a:pt x="2983960" y="269507"/>
                </a:cubicBezTo>
                <a:cubicBezTo>
                  <a:pt x="2760975" y="425115"/>
                  <a:pt x="2526760" y="914400"/>
                  <a:pt x="2435320" y="952901"/>
                </a:cubicBezTo>
                <a:cubicBezTo>
                  <a:pt x="2343880" y="991402"/>
                  <a:pt x="2841185" y="593558"/>
                  <a:pt x="2435320" y="500514"/>
                </a:cubicBezTo>
                <a:cubicBezTo>
                  <a:pt x="2029455" y="407470"/>
                  <a:pt x="17775" y="420303"/>
                  <a:pt x="129" y="394636"/>
                </a:cubicBezTo>
                <a:cubicBezTo>
                  <a:pt x="-17517" y="368969"/>
                  <a:pt x="1772781" y="397845"/>
                  <a:pt x="2329442" y="346510"/>
                </a:cubicBezTo>
                <a:cubicBezTo>
                  <a:pt x="2886103" y="295175"/>
                  <a:pt x="3314428" y="129941"/>
                  <a:pt x="3340095" y="86627"/>
                </a:cubicBezTo>
                <a:cubicBezTo>
                  <a:pt x="3365763" y="43313"/>
                  <a:pt x="2483447" y="86627"/>
                  <a:pt x="2483447" y="86627"/>
                </a:cubicBezTo>
                <a:lnTo>
                  <a:pt x="192634" y="9625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9" name="フリーフォーム: 図形 2258">
            <a:extLst>
              <a:ext uri="{FF2B5EF4-FFF2-40B4-BE49-F238E27FC236}">
                <a16:creationId xmlns:a16="http://schemas.microsoft.com/office/drawing/2014/main" id="{01AD0807-89A2-4C13-8638-556EF75939B3}"/>
              </a:ext>
            </a:extLst>
          </p:cNvPr>
          <p:cNvSpPr/>
          <p:nvPr/>
        </p:nvSpPr>
        <p:spPr>
          <a:xfrm>
            <a:off x="115503" y="171665"/>
            <a:ext cx="5072742" cy="1673404"/>
          </a:xfrm>
          <a:custGeom>
            <a:avLst/>
            <a:gdLst>
              <a:gd name="connsiteX0" fmla="*/ 0 w 5072742"/>
              <a:gd name="connsiteY0" fmla="*/ 20840 h 1673404"/>
              <a:gd name="connsiteX1" fmla="*/ 96253 w 5072742"/>
              <a:gd name="connsiteY1" fmla="*/ 11215 h 1673404"/>
              <a:gd name="connsiteX2" fmla="*/ 4793381 w 5072742"/>
              <a:gd name="connsiteY2" fmla="*/ 59341 h 1673404"/>
              <a:gd name="connsiteX3" fmla="*/ 4475748 w 5072742"/>
              <a:gd name="connsiteY3" fmla="*/ 1590 h 1673404"/>
              <a:gd name="connsiteX4" fmla="*/ 4004110 w 5072742"/>
              <a:gd name="connsiteY4" fmla="*/ 136343 h 1673404"/>
              <a:gd name="connsiteX5" fmla="*/ 2897204 w 5072742"/>
              <a:gd name="connsiteY5" fmla="*/ 165219 h 1673404"/>
              <a:gd name="connsiteX6" fmla="*/ 2531444 w 5072742"/>
              <a:gd name="connsiteY6" fmla="*/ 367350 h 1673404"/>
              <a:gd name="connsiteX7" fmla="*/ 2396691 w 5072742"/>
              <a:gd name="connsiteY7" fmla="*/ 117093 h 1673404"/>
              <a:gd name="connsiteX8" fmla="*/ 1886552 w 5072742"/>
              <a:gd name="connsiteY8" fmla="*/ 174844 h 1673404"/>
              <a:gd name="connsiteX9" fmla="*/ 1674796 w 5072742"/>
              <a:gd name="connsiteY9" fmla="*/ 155594 h 1673404"/>
              <a:gd name="connsiteX10" fmla="*/ 490889 w 5072742"/>
              <a:gd name="connsiteY10" fmla="*/ 242221 h 1673404"/>
              <a:gd name="connsiteX11" fmla="*/ 154004 w 5072742"/>
              <a:gd name="connsiteY11" fmla="*/ 665733 h 1673404"/>
              <a:gd name="connsiteX12" fmla="*/ 336884 w 5072742"/>
              <a:gd name="connsiteY12" fmla="*/ 1647510 h 1673404"/>
              <a:gd name="connsiteX13" fmla="*/ 240632 w 5072742"/>
              <a:gd name="connsiteY13" fmla="*/ 1320251 h 1673404"/>
              <a:gd name="connsiteX14" fmla="*/ 28876 w 5072742"/>
              <a:gd name="connsiteY14" fmla="*/ 588731 h 1673404"/>
              <a:gd name="connsiteX15" fmla="*/ 914400 w 5072742"/>
              <a:gd name="connsiteY15" fmla="*/ 88217 h 1673404"/>
              <a:gd name="connsiteX16" fmla="*/ 0 w 5072742"/>
              <a:gd name="connsiteY16" fmla="*/ 20840 h 1673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072742" h="1673404">
                <a:moveTo>
                  <a:pt x="0" y="20840"/>
                </a:moveTo>
                <a:lnTo>
                  <a:pt x="96253" y="11215"/>
                </a:lnTo>
                <a:lnTo>
                  <a:pt x="4793381" y="59341"/>
                </a:lnTo>
                <a:cubicBezTo>
                  <a:pt x="5523297" y="57737"/>
                  <a:pt x="4607293" y="-11244"/>
                  <a:pt x="4475748" y="1590"/>
                </a:cubicBezTo>
                <a:cubicBezTo>
                  <a:pt x="4344203" y="14424"/>
                  <a:pt x="4267201" y="109072"/>
                  <a:pt x="4004110" y="136343"/>
                </a:cubicBezTo>
                <a:cubicBezTo>
                  <a:pt x="3741019" y="163614"/>
                  <a:pt x="3142648" y="126718"/>
                  <a:pt x="2897204" y="165219"/>
                </a:cubicBezTo>
                <a:cubicBezTo>
                  <a:pt x="2651760" y="203720"/>
                  <a:pt x="2614863" y="375371"/>
                  <a:pt x="2531444" y="367350"/>
                </a:cubicBezTo>
                <a:cubicBezTo>
                  <a:pt x="2448025" y="359329"/>
                  <a:pt x="2504173" y="149177"/>
                  <a:pt x="2396691" y="117093"/>
                </a:cubicBezTo>
                <a:cubicBezTo>
                  <a:pt x="2289209" y="85009"/>
                  <a:pt x="2006868" y="168427"/>
                  <a:pt x="1886552" y="174844"/>
                </a:cubicBezTo>
                <a:cubicBezTo>
                  <a:pt x="1766236" y="181261"/>
                  <a:pt x="1907406" y="144365"/>
                  <a:pt x="1674796" y="155594"/>
                </a:cubicBezTo>
                <a:cubicBezTo>
                  <a:pt x="1442186" y="166823"/>
                  <a:pt x="744354" y="157198"/>
                  <a:pt x="490889" y="242221"/>
                </a:cubicBezTo>
                <a:cubicBezTo>
                  <a:pt x="237424" y="327244"/>
                  <a:pt x="179672" y="431518"/>
                  <a:pt x="154004" y="665733"/>
                </a:cubicBezTo>
                <a:cubicBezTo>
                  <a:pt x="128337" y="899948"/>
                  <a:pt x="322446" y="1538424"/>
                  <a:pt x="336884" y="1647510"/>
                </a:cubicBezTo>
                <a:cubicBezTo>
                  <a:pt x="351322" y="1756596"/>
                  <a:pt x="291967" y="1496714"/>
                  <a:pt x="240632" y="1320251"/>
                </a:cubicBezTo>
                <a:cubicBezTo>
                  <a:pt x="189297" y="1143788"/>
                  <a:pt x="-83419" y="794070"/>
                  <a:pt x="28876" y="588731"/>
                </a:cubicBezTo>
                <a:cubicBezTo>
                  <a:pt x="141171" y="383392"/>
                  <a:pt x="919213" y="184470"/>
                  <a:pt x="914400" y="88217"/>
                </a:cubicBezTo>
                <a:cubicBezTo>
                  <a:pt x="909587" y="-8036"/>
                  <a:pt x="454793" y="1589"/>
                  <a:pt x="0" y="2084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4104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蛯原友里（エビちゃん）〝奇跡の４０歳〟記念単行本発売記念トークイベント、東京と大阪で開催決定！！｜株式会社小学館のプレスリリース">
            <a:extLst>
              <a:ext uri="{FF2B5EF4-FFF2-40B4-BE49-F238E27FC236}">
                <a16:creationId xmlns:a16="http://schemas.microsoft.com/office/drawing/2014/main" id="{E3DF8A3E-F78D-491A-87DC-C656D793C7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60525"/>
            <a:ext cx="9601200" cy="948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21700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0070C0"/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185</TotalTime>
  <Words>0</Words>
  <Application>Microsoft Office PowerPoint</Application>
  <PresentationFormat>A3 297x420 mm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12</cp:revision>
  <dcterms:created xsi:type="dcterms:W3CDTF">2021-11-21T06:07:15Z</dcterms:created>
  <dcterms:modified xsi:type="dcterms:W3CDTF">2021-11-21T10:10:58Z</dcterms:modified>
</cp:coreProperties>
</file>