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</p:sldIdLst>
  <p:sldSz cx="170688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5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744" y="68"/>
      </p:cViewPr>
      <p:guideLst>
        <p:guide orient="horz" pos="3024"/>
        <p:guide pos="53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3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06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94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0" y="511175"/>
            <a:ext cx="3680460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0" y="511175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28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4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0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0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4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5"/>
            <a:ext cx="725424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3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4" y="2353628"/>
            <a:ext cx="7220902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4" y="3507105"/>
            <a:ext cx="7220902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0" y="2353628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0" y="3507105"/>
            <a:ext cx="7256463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57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78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5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6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422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4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6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4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37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5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D6CB3-90C9-46DA-B9EE-33E098F42415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1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1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549F-1A32-4676-A843-25431968A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47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川口春奈、吉岡里帆、石原さとみ、北川景子 4月期ラブコメで輝きを放ったヒロインたち｜Real Sound｜リアルサウンド 映画部" hidden="1">
            <a:extLst>
              <a:ext uri="{FF2B5EF4-FFF2-40B4-BE49-F238E27FC236}">
                <a16:creationId xmlns:a16="http://schemas.microsoft.com/office/drawing/2014/main" id="{47037356-0450-4C92-A139-18DA80A72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5" r="11687" b="31994"/>
          <a:stretch/>
        </p:blipFill>
        <p:spPr bwMode="auto">
          <a:xfrm>
            <a:off x="1622378" y="1135"/>
            <a:ext cx="13822410" cy="960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2396F27C-2C59-4AB3-A9F3-9E90007322FE}"/>
              </a:ext>
            </a:extLst>
          </p:cNvPr>
          <p:cNvSpPr/>
          <p:nvPr/>
        </p:nvSpPr>
        <p:spPr>
          <a:xfrm>
            <a:off x="6961130" y="3189162"/>
            <a:ext cx="425381" cy="219302"/>
          </a:xfrm>
          <a:custGeom>
            <a:avLst/>
            <a:gdLst>
              <a:gd name="connsiteX0" fmla="*/ 58 w 425381"/>
              <a:gd name="connsiteY0" fmla="*/ 219201 h 219302"/>
              <a:gd name="connsiteX1" fmla="*/ 101658 w 425381"/>
              <a:gd name="connsiteY1" fmla="*/ 95376 h 219302"/>
              <a:gd name="connsiteX2" fmla="*/ 211195 w 425381"/>
              <a:gd name="connsiteY2" fmla="*/ 47751 h 219302"/>
              <a:gd name="connsiteX3" fmla="*/ 423920 w 425381"/>
              <a:gd name="connsiteY3" fmla="*/ 55688 h 219302"/>
              <a:gd name="connsiteX4" fmla="*/ 300095 w 425381"/>
              <a:gd name="connsiteY4" fmla="*/ 3301 h 219302"/>
              <a:gd name="connsiteX5" fmla="*/ 203258 w 425381"/>
              <a:gd name="connsiteY5" fmla="*/ 12826 h 219302"/>
              <a:gd name="connsiteX6" fmla="*/ 88958 w 425381"/>
              <a:gd name="connsiteY6" fmla="*/ 73151 h 219302"/>
              <a:gd name="connsiteX7" fmla="*/ 58 w 425381"/>
              <a:gd name="connsiteY7" fmla="*/ 219201 h 21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5381" h="219302">
                <a:moveTo>
                  <a:pt x="58" y="219201"/>
                </a:moveTo>
                <a:cubicBezTo>
                  <a:pt x="2175" y="222905"/>
                  <a:pt x="66469" y="123951"/>
                  <a:pt x="101658" y="95376"/>
                </a:cubicBezTo>
                <a:cubicBezTo>
                  <a:pt x="136847" y="66801"/>
                  <a:pt x="157485" y="54366"/>
                  <a:pt x="211195" y="47751"/>
                </a:cubicBezTo>
                <a:cubicBezTo>
                  <a:pt x="264905" y="41136"/>
                  <a:pt x="409103" y="63096"/>
                  <a:pt x="423920" y="55688"/>
                </a:cubicBezTo>
                <a:cubicBezTo>
                  <a:pt x="438737" y="48280"/>
                  <a:pt x="336872" y="10445"/>
                  <a:pt x="300095" y="3301"/>
                </a:cubicBezTo>
                <a:cubicBezTo>
                  <a:pt x="263318" y="-3843"/>
                  <a:pt x="238447" y="1184"/>
                  <a:pt x="203258" y="12826"/>
                </a:cubicBezTo>
                <a:cubicBezTo>
                  <a:pt x="168069" y="24468"/>
                  <a:pt x="124148" y="42195"/>
                  <a:pt x="88958" y="73151"/>
                </a:cubicBezTo>
                <a:cubicBezTo>
                  <a:pt x="53768" y="104107"/>
                  <a:pt x="-2059" y="215497"/>
                  <a:pt x="58" y="219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326F278-1235-4601-BFEA-5E33CFEE5D1F}"/>
              </a:ext>
            </a:extLst>
          </p:cNvPr>
          <p:cNvSpPr/>
          <p:nvPr/>
        </p:nvSpPr>
        <p:spPr>
          <a:xfrm>
            <a:off x="6890193" y="3268562"/>
            <a:ext cx="203023" cy="227146"/>
          </a:xfrm>
          <a:custGeom>
            <a:avLst/>
            <a:gdLst>
              <a:gd name="connsiteX0" fmla="*/ 145607 w 203023"/>
              <a:gd name="connsiteY0" fmla="*/ 101 h 227146"/>
              <a:gd name="connsiteX1" fmla="*/ 12257 w 203023"/>
              <a:gd name="connsiteY1" fmla="*/ 158851 h 227146"/>
              <a:gd name="connsiteX2" fmla="*/ 10670 w 203023"/>
              <a:gd name="connsiteY2" fmla="*/ 209651 h 227146"/>
              <a:gd name="connsiteX3" fmla="*/ 53532 w 203023"/>
              <a:gd name="connsiteY3" fmla="*/ 211238 h 227146"/>
              <a:gd name="connsiteX4" fmla="*/ 202757 w 203023"/>
              <a:gd name="connsiteY4" fmla="*/ 227113 h 227146"/>
              <a:gd name="connsiteX5" fmla="*/ 88457 w 203023"/>
              <a:gd name="connsiteY5" fmla="*/ 206476 h 227146"/>
              <a:gd name="connsiteX6" fmla="*/ 28132 w 203023"/>
              <a:gd name="connsiteY6" fmla="*/ 200126 h 227146"/>
              <a:gd name="connsiteX7" fmla="*/ 21782 w 203023"/>
              <a:gd name="connsiteY7" fmla="*/ 177901 h 227146"/>
              <a:gd name="connsiteX8" fmla="*/ 48770 w 203023"/>
              <a:gd name="connsiteY8" fmla="*/ 135038 h 227146"/>
              <a:gd name="connsiteX9" fmla="*/ 145607 w 203023"/>
              <a:gd name="connsiteY9" fmla="*/ 101 h 22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3023" h="227146">
                <a:moveTo>
                  <a:pt x="145607" y="101"/>
                </a:moveTo>
                <a:cubicBezTo>
                  <a:pt x="139522" y="4070"/>
                  <a:pt x="34746" y="123926"/>
                  <a:pt x="12257" y="158851"/>
                </a:cubicBezTo>
                <a:cubicBezTo>
                  <a:pt x="-10232" y="193776"/>
                  <a:pt x="3791" y="200920"/>
                  <a:pt x="10670" y="209651"/>
                </a:cubicBezTo>
                <a:cubicBezTo>
                  <a:pt x="17549" y="218382"/>
                  <a:pt x="21518" y="208328"/>
                  <a:pt x="53532" y="211238"/>
                </a:cubicBezTo>
                <a:cubicBezTo>
                  <a:pt x="85546" y="214148"/>
                  <a:pt x="196936" y="227907"/>
                  <a:pt x="202757" y="227113"/>
                </a:cubicBezTo>
                <a:cubicBezTo>
                  <a:pt x="208578" y="226319"/>
                  <a:pt x="117561" y="210974"/>
                  <a:pt x="88457" y="206476"/>
                </a:cubicBezTo>
                <a:cubicBezTo>
                  <a:pt x="59353" y="201978"/>
                  <a:pt x="39244" y="204888"/>
                  <a:pt x="28132" y="200126"/>
                </a:cubicBezTo>
                <a:cubicBezTo>
                  <a:pt x="17020" y="195364"/>
                  <a:pt x="18342" y="188749"/>
                  <a:pt x="21782" y="177901"/>
                </a:cubicBezTo>
                <a:cubicBezTo>
                  <a:pt x="25222" y="167053"/>
                  <a:pt x="29455" y="160703"/>
                  <a:pt x="48770" y="135038"/>
                </a:cubicBezTo>
                <a:cubicBezTo>
                  <a:pt x="68085" y="109373"/>
                  <a:pt x="151692" y="-3868"/>
                  <a:pt x="14560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6CA8820A-9975-494C-816A-71EBD8344746}"/>
              </a:ext>
            </a:extLst>
          </p:cNvPr>
          <p:cNvSpPr/>
          <p:nvPr/>
        </p:nvSpPr>
        <p:spPr>
          <a:xfrm>
            <a:off x="7280112" y="3185799"/>
            <a:ext cx="359204" cy="120608"/>
          </a:xfrm>
          <a:custGeom>
            <a:avLst/>
            <a:gdLst>
              <a:gd name="connsiteX0" fmla="*/ 163 w 359204"/>
              <a:gd name="connsiteY0" fmla="*/ 16189 h 120608"/>
              <a:gd name="connsiteX1" fmla="*/ 154151 w 359204"/>
              <a:gd name="connsiteY1" fmla="*/ 22539 h 120608"/>
              <a:gd name="connsiteX2" fmla="*/ 349413 w 359204"/>
              <a:gd name="connsiteY2" fmla="*/ 119376 h 120608"/>
              <a:gd name="connsiteX3" fmla="*/ 316076 w 359204"/>
              <a:gd name="connsiteY3" fmla="*/ 73339 h 120608"/>
              <a:gd name="connsiteX4" fmla="*/ 195426 w 359204"/>
              <a:gd name="connsiteY4" fmla="*/ 16189 h 120608"/>
              <a:gd name="connsiteX5" fmla="*/ 125576 w 359204"/>
              <a:gd name="connsiteY5" fmla="*/ 314 h 120608"/>
              <a:gd name="connsiteX6" fmla="*/ 163 w 359204"/>
              <a:gd name="connsiteY6" fmla="*/ 16189 h 120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204" h="120608">
                <a:moveTo>
                  <a:pt x="163" y="16189"/>
                </a:moveTo>
                <a:cubicBezTo>
                  <a:pt x="4925" y="19893"/>
                  <a:pt x="95943" y="5341"/>
                  <a:pt x="154151" y="22539"/>
                </a:cubicBezTo>
                <a:cubicBezTo>
                  <a:pt x="212359" y="39737"/>
                  <a:pt x="322425" y="110909"/>
                  <a:pt x="349413" y="119376"/>
                </a:cubicBezTo>
                <a:cubicBezTo>
                  <a:pt x="376401" y="127843"/>
                  <a:pt x="341741" y="90537"/>
                  <a:pt x="316076" y="73339"/>
                </a:cubicBezTo>
                <a:cubicBezTo>
                  <a:pt x="290412" y="56141"/>
                  <a:pt x="227176" y="28360"/>
                  <a:pt x="195426" y="16189"/>
                </a:cubicBezTo>
                <a:cubicBezTo>
                  <a:pt x="163676" y="4018"/>
                  <a:pt x="155209" y="2960"/>
                  <a:pt x="125576" y="314"/>
                </a:cubicBezTo>
                <a:cubicBezTo>
                  <a:pt x="95943" y="-2332"/>
                  <a:pt x="-4599" y="12485"/>
                  <a:pt x="163" y="16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BBA9961-6E30-4330-9481-4EB89ED05C9A}"/>
              </a:ext>
            </a:extLst>
          </p:cNvPr>
          <p:cNvSpPr/>
          <p:nvPr/>
        </p:nvSpPr>
        <p:spPr>
          <a:xfrm>
            <a:off x="7323535" y="3236004"/>
            <a:ext cx="375844" cy="154395"/>
          </a:xfrm>
          <a:custGeom>
            <a:avLst/>
            <a:gdLst>
              <a:gd name="connsiteX0" fmla="*/ 1190 w 375844"/>
              <a:gd name="connsiteY0" fmla="*/ 15196 h 154395"/>
              <a:gd name="connsiteX1" fmla="*/ 193278 w 375844"/>
              <a:gd name="connsiteY1" fmla="*/ 94571 h 154395"/>
              <a:gd name="connsiteX2" fmla="*/ 239315 w 375844"/>
              <a:gd name="connsiteY2" fmla="*/ 143784 h 154395"/>
              <a:gd name="connsiteX3" fmla="*/ 296465 w 375844"/>
              <a:gd name="connsiteY3" fmla="*/ 151721 h 154395"/>
              <a:gd name="connsiteX4" fmla="*/ 375840 w 375844"/>
              <a:gd name="connsiteY4" fmla="*/ 151721 h 154395"/>
              <a:gd name="connsiteX5" fmla="*/ 299640 w 375844"/>
              <a:gd name="connsiteY5" fmla="*/ 119971 h 154395"/>
              <a:gd name="connsiteX6" fmla="*/ 213915 w 375844"/>
              <a:gd name="connsiteY6" fmla="*/ 56471 h 154395"/>
              <a:gd name="connsiteX7" fmla="*/ 115490 w 375844"/>
              <a:gd name="connsiteY7" fmla="*/ 5671 h 154395"/>
              <a:gd name="connsiteX8" fmla="*/ 1190 w 375844"/>
              <a:gd name="connsiteY8" fmla="*/ 15196 h 15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5844" h="154395">
                <a:moveTo>
                  <a:pt x="1190" y="15196"/>
                </a:moveTo>
                <a:cubicBezTo>
                  <a:pt x="14155" y="30013"/>
                  <a:pt x="153591" y="73140"/>
                  <a:pt x="193278" y="94571"/>
                </a:cubicBezTo>
                <a:cubicBezTo>
                  <a:pt x="232965" y="116002"/>
                  <a:pt x="222117" y="134259"/>
                  <a:pt x="239315" y="143784"/>
                </a:cubicBezTo>
                <a:cubicBezTo>
                  <a:pt x="256513" y="153309"/>
                  <a:pt x="273711" y="150398"/>
                  <a:pt x="296465" y="151721"/>
                </a:cubicBezTo>
                <a:cubicBezTo>
                  <a:pt x="319219" y="153044"/>
                  <a:pt x="375311" y="157013"/>
                  <a:pt x="375840" y="151721"/>
                </a:cubicBezTo>
                <a:cubicBezTo>
                  <a:pt x="376369" y="146429"/>
                  <a:pt x="326628" y="135846"/>
                  <a:pt x="299640" y="119971"/>
                </a:cubicBezTo>
                <a:cubicBezTo>
                  <a:pt x="272653" y="104096"/>
                  <a:pt x="244607" y="75521"/>
                  <a:pt x="213915" y="56471"/>
                </a:cubicBezTo>
                <a:cubicBezTo>
                  <a:pt x="183223" y="37421"/>
                  <a:pt x="146182" y="16519"/>
                  <a:pt x="115490" y="5671"/>
                </a:cubicBezTo>
                <a:cubicBezTo>
                  <a:pt x="84798" y="-5177"/>
                  <a:pt x="-11775" y="379"/>
                  <a:pt x="1190" y="15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0E8D025-C1E9-4836-832E-D1F2BD760136}"/>
              </a:ext>
            </a:extLst>
          </p:cNvPr>
          <p:cNvSpPr/>
          <p:nvPr/>
        </p:nvSpPr>
        <p:spPr>
          <a:xfrm>
            <a:off x="6998107" y="3246371"/>
            <a:ext cx="121993" cy="228683"/>
          </a:xfrm>
          <a:custGeom>
            <a:avLst/>
            <a:gdLst>
              <a:gd name="connsiteX0" fmla="*/ 121831 w 121993"/>
              <a:gd name="connsiteY0" fmla="*/ 67 h 228683"/>
              <a:gd name="connsiteX1" fmla="*/ 31343 w 121993"/>
              <a:gd name="connsiteY1" fmla="*/ 84204 h 228683"/>
              <a:gd name="connsiteX2" fmla="*/ 31343 w 121993"/>
              <a:gd name="connsiteY2" fmla="*/ 154054 h 228683"/>
              <a:gd name="connsiteX3" fmla="*/ 59918 w 121993"/>
              <a:gd name="connsiteY3" fmla="*/ 228667 h 228683"/>
              <a:gd name="connsiteX4" fmla="*/ 15468 w 121993"/>
              <a:gd name="connsiteY4" fmla="*/ 147704 h 228683"/>
              <a:gd name="connsiteX5" fmla="*/ 5943 w 121993"/>
              <a:gd name="connsiteY5" fmla="*/ 98492 h 228683"/>
              <a:gd name="connsiteX6" fmla="*/ 121831 w 121993"/>
              <a:gd name="connsiteY6" fmla="*/ 67 h 22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93" h="228683">
                <a:moveTo>
                  <a:pt x="121831" y="67"/>
                </a:moveTo>
                <a:cubicBezTo>
                  <a:pt x="126064" y="-2314"/>
                  <a:pt x="46424" y="58540"/>
                  <a:pt x="31343" y="84204"/>
                </a:cubicBezTo>
                <a:cubicBezTo>
                  <a:pt x="16262" y="109868"/>
                  <a:pt x="26580" y="129977"/>
                  <a:pt x="31343" y="154054"/>
                </a:cubicBezTo>
                <a:cubicBezTo>
                  <a:pt x="36106" y="178131"/>
                  <a:pt x="62564" y="229725"/>
                  <a:pt x="59918" y="228667"/>
                </a:cubicBezTo>
                <a:cubicBezTo>
                  <a:pt x="57272" y="227609"/>
                  <a:pt x="24464" y="169400"/>
                  <a:pt x="15468" y="147704"/>
                </a:cubicBezTo>
                <a:cubicBezTo>
                  <a:pt x="6472" y="126008"/>
                  <a:pt x="-8345" y="119659"/>
                  <a:pt x="5943" y="98492"/>
                </a:cubicBezTo>
                <a:cubicBezTo>
                  <a:pt x="20230" y="77325"/>
                  <a:pt x="117598" y="2448"/>
                  <a:pt x="121831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240DC02-823A-4174-BE0A-3F9FEA7CE0A3}"/>
              </a:ext>
            </a:extLst>
          </p:cNvPr>
          <p:cNvSpPr/>
          <p:nvPr/>
        </p:nvSpPr>
        <p:spPr>
          <a:xfrm>
            <a:off x="6905603" y="3438328"/>
            <a:ext cx="152543" cy="17857"/>
          </a:xfrm>
          <a:custGeom>
            <a:avLst/>
            <a:gdLst>
              <a:gd name="connsiteX0" fmla="*/ 22 w 152543"/>
              <a:gd name="connsiteY0" fmla="*/ 1785 h 17857"/>
              <a:gd name="connsiteX1" fmla="*/ 106385 w 152543"/>
              <a:gd name="connsiteY1" fmla="*/ 1785 h 17857"/>
              <a:gd name="connsiteX2" fmla="*/ 152422 w 152543"/>
              <a:gd name="connsiteY2" fmla="*/ 16072 h 17857"/>
              <a:gd name="connsiteX3" fmla="*/ 115910 w 152543"/>
              <a:gd name="connsiteY3" fmla="*/ 16072 h 17857"/>
              <a:gd name="connsiteX4" fmla="*/ 22 w 152543"/>
              <a:gd name="connsiteY4" fmla="*/ 1785 h 1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43" h="17857">
                <a:moveTo>
                  <a:pt x="22" y="1785"/>
                </a:moveTo>
                <a:cubicBezTo>
                  <a:pt x="-1566" y="-596"/>
                  <a:pt x="80985" y="-596"/>
                  <a:pt x="106385" y="1785"/>
                </a:cubicBezTo>
                <a:cubicBezTo>
                  <a:pt x="131785" y="4166"/>
                  <a:pt x="150835" y="13691"/>
                  <a:pt x="152422" y="16072"/>
                </a:cubicBezTo>
                <a:cubicBezTo>
                  <a:pt x="154010" y="18453"/>
                  <a:pt x="139987" y="18453"/>
                  <a:pt x="115910" y="16072"/>
                </a:cubicBezTo>
                <a:cubicBezTo>
                  <a:pt x="91833" y="13691"/>
                  <a:pt x="1610" y="4166"/>
                  <a:pt x="22" y="17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9E95E951-A74D-48E6-99C9-84D68B2A3A39}"/>
              </a:ext>
            </a:extLst>
          </p:cNvPr>
          <p:cNvSpPr/>
          <p:nvPr/>
        </p:nvSpPr>
        <p:spPr>
          <a:xfrm>
            <a:off x="7170462" y="3306747"/>
            <a:ext cx="390876" cy="227150"/>
          </a:xfrm>
          <a:custGeom>
            <a:avLst/>
            <a:gdLst>
              <a:gd name="connsiteX0" fmla="*/ 303488 w 390876"/>
              <a:gd name="connsiteY0" fmla="*/ 16 h 227150"/>
              <a:gd name="connsiteX1" fmla="*/ 371751 w 390876"/>
              <a:gd name="connsiteY1" fmla="*/ 98441 h 227150"/>
              <a:gd name="connsiteX2" fmla="*/ 346351 w 390876"/>
              <a:gd name="connsiteY2" fmla="*/ 130191 h 227150"/>
              <a:gd name="connsiteX3" fmla="*/ 184426 w 390876"/>
              <a:gd name="connsiteY3" fmla="*/ 184166 h 227150"/>
              <a:gd name="connsiteX4" fmla="*/ 120926 w 390876"/>
              <a:gd name="connsiteY4" fmla="*/ 217503 h 227150"/>
              <a:gd name="connsiteX5" fmla="*/ 276 w 390876"/>
              <a:gd name="connsiteY5" fmla="*/ 225441 h 227150"/>
              <a:gd name="connsiteX6" fmla="*/ 157438 w 390876"/>
              <a:gd name="connsiteY6" fmla="*/ 223853 h 227150"/>
              <a:gd name="connsiteX7" fmla="*/ 208238 w 390876"/>
              <a:gd name="connsiteY7" fmla="*/ 192103 h 227150"/>
              <a:gd name="connsiteX8" fmla="*/ 338413 w 390876"/>
              <a:gd name="connsiteY8" fmla="*/ 152416 h 227150"/>
              <a:gd name="connsiteX9" fmla="*/ 390801 w 390876"/>
              <a:gd name="connsiteY9" fmla="*/ 106378 h 227150"/>
              <a:gd name="connsiteX10" fmla="*/ 303488 w 390876"/>
              <a:gd name="connsiteY10" fmla="*/ 16 h 2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0876" h="227150">
                <a:moveTo>
                  <a:pt x="303488" y="16"/>
                </a:moveTo>
                <a:cubicBezTo>
                  <a:pt x="300313" y="-1307"/>
                  <a:pt x="364607" y="76745"/>
                  <a:pt x="371751" y="98441"/>
                </a:cubicBezTo>
                <a:cubicBezTo>
                  <a:pt x="378895" y="120137"/>
                  <a:pt x="377572" y="115904"/>
                  <a:pt x="346351" y="130191"/>
                </a:cubicBezTo>
                <a:cubicBezTo>
                  <a:pt x="315130" y="144479"/>
                  <a:pt x="221997" y="169614"/>
                  <a:pt x="184426" y="184166"/>
                </a:cubicBezTo>
                <a:cubicBezTo>
                  <a:pt x="146855" y="198718"/>
                  <a:pt x="151618" y="210624"/>
                  <a:pt x="120926" y="217503"/>
                </a:cubicBezTo>
                <a:cubicBezTo>
                  <a:pt x="90234" y="224382"/>
                  <a:pt x="-5809" y="224383"/>
                  <a:pt x="276" y="225441"/>
                </a:cubicBezTo>
                <a:cubicBezTo>
                  <a:pt x="6361" y="226499"/>
                  <a:pt x="122778" y="229409"/>
                  <a:pt x="157438" y="223853"/>
                </a:cubicBezTo>
                <a:cubicBezTo>
                  <a:pt x="192098" y="218297"/>
                  <a:pt x="178076" y="204009"/>
                  <a:pt x="208238" y="192103"/>
                </a:cubicBezTo>
                <a:cubicBezTo>
                  <a:pt x="238400" y="180197"/>
                  <a:pt x="307986" y="166704"/>
                  <a:pt x="338413" y="152416"/>
                </a:cubicBezTo>
                <a:cubicBezTo>
                  <a:pt x="368840" y="138129"/>
                  <a:pt x="392388" y="127545"/>
                  <a:pt x="390801" y="106378"/>
                </a:cubicBezTo>
                <a:cubicBezTo>
                  <a:pt x="389214" y="85211"/>
                  <a:pt x="306663" y="1339"/>
                  <a:pt x="303488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AC1F31D-08BA-4055-B3D7-A8ED9876B6C6}"/>
              </a:ext>
            </a:extLst>
          </p:cNvPr>
          <p:cNvSpPr/>
          <p:nvPr/>
        </p:nvSpPr>
        <p:spPr>
          <a:xfrm>
            <a:off x="7353008" y="3360717"/>
            <a:ext cx="250992" cy="155602"/>
          </a:xfrm>
          <a:custGeom>
            <a:avLst/>
            <a:gdLst>
              <a:gd name="connsiteX0" fmla="*/ 232067 w 250992"/>
              <a:gd name="connsiteY0" fmla="*/ 21 h 155602"/>
              <a:gd name="connsiteX1" fmla="*/ 249530 w 250992"/>
              <a:gd name="connsiteY1" fmla="*/ 82571 h 155602"/>
              <a:gd name="connsiteX2" fmla="*/ 189205 w 250992"/>
              <a:gd name="connsiteY2" fmla="*/ 106383 h 155602"/>
              <a:gd name="connsiteX3" fmla="*/ 292 w 250992"/>
              <a:gd name="connsiteY3" fmla="*/ 155596 h 155602"/>
              <a:gd name="connsiteX4" fmla="*/ 147930 w 250992"/>
              <a:gd name="connsiteY4" fmla="*/ 109558 h 155602"/>
              <a:gd name="connsiteX5" fmla="*/ 228892 w 250992"/>
              <a:gd name="connsiteY5" fmla="*/ 74633 h 155602"/>
              <a:gd name="connsiteX6" fmla="*/ 232067 w 250992"/>
              <a:gd name="connsiteY6" fmla="*/ 21 h 15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992" h="155602">
                <a:moveTo>
                  <a:pt x="232067" y="21"/>
                </a:moveTo>
                <a:cubicBezTo>
                  <a:pt x="235507" y="1344"/>
                  <a:pt x="256674" y="64844"/>
                  <a:pt x="249530" y="82571"/>
                </a:cubicBezTo>
                <a:cubicBezTo>
                  <a:pt x="242386" y="100298"/>
                  <a:pt x="230745" y="94212"/>
                  <a:pt x="189205" y="106383"/>
                </a:cubicBezTo>
                <a:cubicBezTo>
                  <a:pt x="147665" y="118554"/>
                  <a:pt x="7171" y="155067"/>
                  <a:pt x="292" y="155596"/>
                </a:cubicBezTo>
                <a:cubicBezTo>
                  <a:pt x="-6587" y="156125"/>
                  <a:pt x="109830" y="123052"/>
                  <a:pt x="147930" y="109558"/>
                </a:cubicBezTo>
                <a:cubicBezTo>
                  <a:pt x="186030" y="96064"/>
                  <a:pt x="213282" y="89979"/>
                  <a:pt x="228892" y="74633"/>
                </a:cubicBezTo>
                <a:cubicBezTo>
                  <a:pt x="244502" y="59287"/>
                  <a:pt x="228627" y="-1302"/>
                  <a:pt x="232067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9CD8FB4-5F26-4F89-A3A4-C71BF73BE3E6}"/>
              </a:ext>
            </a:extLst>
          </p:cNvPr>
          <p:cNvSpPr/>
          <p:nvPr/>
        </p:nvSpPr>
        <p:spPr>
          <a:xfrm>
            <a:off x="7062408" y="3466923"/>
            <a:ext cx="197420" cy="48417"/>
          </a:xfrm>
          <a:custGeom>
            <a:avLst/>
            <a:gdLst>
              <a:gd name="connsiteX0" fmla="*/ 380 w 197420"/>
              <a:gd name="connsiteY0" fmla="*/ 177 h 48417"/>
              <a:gd name="connsiteX1" fmla="*/ 92455 w 197420"/>
              <a:gd name="connsiteY1" fmla="*/ 31927 h 48417"/>
              <a:gd name="connsiteX2" fmla="*/ 197230 w 197420"/>
              <a:gd name="connsiteY2" fmla="*/ 39865 h 48417"/>
              <a:gd name="connsiteX3" fmla="*/ 65467 w 197420"/>
              <a:gd name="connsiteY3" fmla="*/ 47802 h 48417"/>
              <a:gd name="connsiteX4" fmla="*/ 380 w 197420"/>
              <a:gd name="connsiteY4" fmla="*/ 177 h 4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420" h="48417">
                <a:moveTo>
                  <a:pt x="380" y="177"/>
                </a:moveTo>
                <a:cubicBezTo>
                  <a:pt x="4878" y="-2469"/>
                  <a:pt x="59647" y="25312"/>
                  <a:pt x="92455" y="31927"/>
                </a:cubicBezTo>
                <a:cubicBezTo>
                  <a:pt x="125263" y="38542"/>
                  <a:pt x="201728" y="37219"/>
                  <a:pt x="197230" y="39865"/>
                </a:cubicBezTo>
                <a:cubicBezTo>
                  <a:pt x="192732" y="42511"/>
                  <a:pt x="98804" y="50712"/>
                  <a:pt x="65467" y="47802"/>
                </a:cubicBezTo>
                <a:cubicBezTo>
                  <a:pt x="32130" y="44892"/>
                  <a:pt x="-4118" y="2823"/>
                  <a:pt x="38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9FB980CF-EE09-4E6F-AA94-59CEDF5521BD}"/>
              </a:ext>
            </a:extLst>
          </p:cNvPr>
          <p:cNvSpPr/>
          <p:nvPr/>
        </p:nvSpPr>
        <p:spPr>
          <a:xfrm>
            <a:off x="7099572" y="3224018"/>
            <a:ext cx="242562" cy="48027"/>
          </a:xfrm>
          <a:custGeom>
            <a:avLst/>
            <a:gdLst>
              <a:gd name="connsiteX0" fmla="*/ 2903 w 242562"/>
              <a:gd name="connsiteY0" fmla="*/ 47820 h 48027"/>
              <a:gd name="connsiteX1" fmla="*/ 171178 w 242562"/>
              <a:gd name="connsiteY1" fmla="*/ 17657 h 48027"/>
              <a:gd name="connsiteX2" fmla="*/ 239441 w 242562"/>
              <a:gd name="connsiteY2" fmla="*/ 20832 h 48027"/>
              <a:gd name="connsiteX3" fmla="*/ 79103 w 242562"/>
              <a:gd name="connsiteY3" fmla="*/ 195 h 48027"/>
              <a:gd name="connsiteX4" fmla="*/ 2903 w 242562"/>
              <a:gd name="connsiteY4" fmla="*/ 47820 h 48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62" h="48027">
                <a:moveTo>
                  <a:pt x="2903" y="47820"/>
                </a:moveTo>
                <a:cubicBezTo>
                  <a:pt x="18249" y="50730"/>
                  <a:pt x="131755" y="22155"/>
                  <a:pt x="171178" y="17657"/>
                </a:cubicBezTo>
                <a:cubicBezTo>
                  <a:pt x="210601" y="13159"/>
                  <a:pt x="254787" y="23742"/>
                  <a:pt x="239441" y="20832"/>
                </a:cubicBezTo>
                <a:cubicBezTo>
                  <a:pt x="224095" y="17922"/>
                  <a:pt x="122230" y="-2186"/>
                  <a:pt x="79103" y="195"/>
                </a:cubicBezTo>
                <a:cubicBezTo>
                  <a:pt x="35976" y="2576"/>
                  <a:pt x="-12443" y="44910"/>
                  <a:pt x="2903" y="47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2356BCBA-4833-4CD7-95B7-5FFB57AACEEC}"/>
              </a:ext>
            </a:extLst>
          </p:cNvPr>
          <p:cNvSpPr/>
          <p:nvPr/>
        </p:nvSpPr>
        <p:spPr>
          <a:xfrm>
            <a:off x="7074979" y="3221456"/>
            <a:ext cx="260999" cy="293967"/>
          </a:xfrm>
          <a:custGeom>
            <a:avLst/>
            <a:gdLst>
              <a:gd name="connsiteX0" fmla="*/ 83059 w 260999"/>
              <a:gd name="connsiteY0" fmla="*/ 26569 h 293967"/>
              <a:gd name="connsiteX1" fmla="*/ 2096 w 260999"/>
              <a:gd name="connsiteY1" fmla="*/ 124994 h 293967"/>
              <a:gd name="connsiteX2" fmla="*/ 35434 w 260999"/>
              <a:gd name="connsiteY2" fmla="*/ 259932 h 293967"/>
              <a:gd name="connsiteX3" fmla="*/ 157671 w 260999"/>
              <a:gd name="connsiteY3" fmla="*/ 293269 h 293967"/>
              <a:gd name="connsiteX4" fmla="*/ 230696 w 260999"/>
              <a:gd name="connsiteY4" fmla="*/ 272632 h 293967"/>
              <a:gd name="connsiteX5" fmla="*/ 260859 w 260999"/>
              <a:gd name="connsiteY5" fmla="*/ 166269 h 293967"/>
              <a:gd name="connsiteX6" fmla="*/ 240221 w 260999"/>
              <a:gd name="connsiteY6" fmla="*/ 91657 h 293967"/>
              <a:gd name="connsiteX7" fmla="*/ 200534 w 260999"/>
              <a:gd name="connsiteY7" fmla="*/ 66257 h 293967"/>
              <a:gd name="connsiteX8" fmla="*/ 183071 w 260999"/>
              <a:gd name="connsiteY8" fmla="*/ 58319 h 293967"/>
              <a:gd name="connsiteX9" fmla="*/ 178309 w 260999"/>
              <a:gd name="connsiteY9" fmla="*/ 2757 h 293967"/>
              <a:gd name="connsiteX10" fmla="*/ 83059 w 260999"/>
              <a:gd name="connsiteY10" fmla="*/ 26569 h 29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999" h="293967">
                <a:moveTo>
                  <a:pt x="83059" y="26569"/>
                </a:moveTo>
                <a:cubicBezTo>
                  <a:pt x="53690" y="46942"/>
                  <a:pt x="10033" y="86100"/>
                  <a:pt x="2096" y="124994"/>
                </a:cubicBezTo>
                <a:cubicBezTo>
                  <a:pt x="-5841" y="163888"/>
                  <a:pt x="9505" y="231886"/>
                  <a:pt x="35434" y="259932"/>
                </a:cubicBezTo>
                <a:cubicBezTo>
                  <a:pt x="61363" y="287978"/>
                  <a:pt x="125127" y="291152"/>
                  <a:pt x="157671" y="293269"/>
                </a:cubicBezTo>
                <a:cubicBezTo>
                  <a:pt x="190215" y="295386"/>
                  <a:pt x="213498" y="293799"/>
                  <a:pt x="230696" y="272632"/>
                </a:cubicBezTo>
                <a:cubicBezTo>
                  <a:pt x="247894" y="251465"/>
                  <a:pt x="259272" y="196431"/>
                  <a:pt x="260859" y="166269"/>
                </a:cubicBezTo>
                <a:cubicBezTo>
                  <a:pt x="262446" y="136107"/>
                  <a:pt x="250275" y="108326"/>
                  <a:pt x="240221" y="91657"/>
                </a:cubicBezTo>
                <a:cubicBezTo>
                  <a:pt x="230167" y="74988"/>
                  <a:pt x="210059" y="71813"/>
                  <a:pt x="200534" y="66257"/>
                </a:cubicBezTo>
                <a:cubicBezTo>
                  <a:pt x="191009" y="60701"/>
                  <a:pt x="186775" y="68902"/>
                  <a:pt x="183071" y="58319"/>
                </a:cubicBezTo>
                <a:cubicBezTo>
                  <a:pt x="179367" y="47736"/>
                  <a:pt x="193919" y="11224"/>
                  <a:pt x="178309" y="2757"/>
                </a:cubicBezTo>
                <a:cubicBezTo>
                  <a:pt x="162699" y="-5710"/>
                  <a:pt x="112428" y="6196"/>
                  <a:pt x="83059" y="2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月 15">
            <a:extLst>
              <a:ext uri="{FF2B5EF4-FFF2-40B4-BE49-F238E27FC236}">
                <a16:creationId xmlns:a16="http://schemas.microsoft.com/office/drawing/2014/main" id="{9DD04718-B065-4DA3-A58C-2A7A964E43CB}"/>
              </a:ext>
            </a:extLst>
          </p:cNvPr>
          <p:cNvSpPr/>
          <p:nvPr/>
        </p:nvSpPr>
        <p:spPr>
          <a:xfrm rot="18798916">
            <a:off x="7225352" y="3286536"/>
            <a:ext cx="61576" cy="132562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F31785AB-701A-4719-92C1-4888049B10E5}"/>
              </a:ext>
            </a:extLst>
          </p:cNvPr>
          <p:cNvSpPr/>
          <p:nvPr/>
        </p:nvSpPr>
        <p:spPr>
          <a:xfrm>
            <a:off x="5495795" y="3207804"/>
            <a:ext cx="300342" cy="180800"/>
          </a:xfrm>
          <a:custGeom>
            <a:avLst/>
            <a:gdLst>
              <a:gd name="connsiteX0" fmla="*/ 130 w 300342"/>
              <a:gd name="connsiteY0" fmla="*/ 176746 h 180800"/>
              <a:gd name="connsiteX1" fmla="*/ 120780 w 300342"/>
              <a:gd name="connsiteY1" fmla="*/ 35459 h 180800"/>
              <a:gd name="connsiteX2" fmla="*/ 163643 w 300342"/>
              <a:gd name="connsiteY2" fmla="*/ 25934 h 180800"/>
              <a:gd name="connsiteX3" fmla="*/ 293818 w 300342"/>
              <a:gd name="connsiteY3" fmla="*/ 2121 h 180800"/>
              <a:gd name="connsiteX4" fmla="*/ 273180 w 300342"/>
              <a:gd name="connsiteY4" fmla="*/ 5296 h 180800"/>
              <a:gd name="connsiteX5" fmla="*/ 206505 w 300342"/>
              <a:gd name="connsiteY5" fmla="*/ 38634 h 180800"/>
              <a:gd name="connsiteX6" fmla="*/ 147768 w 300342"/>
              <a:gd name="connsiteY6" fmla="*/ 60859 h 180800"/>
              <a:gd name="connsiteX7" fmla="*/ 98555 w 300342"/>
              <a:gd name="connsiteY7" fmla="*/ 135471 h 180800"/>
              <a:gd name="connsiteX8" fmla="*/ 130 w 300342"/>
              <a:gd name="connsiteY8" fmla="*/ 176746 h 18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0342" h="180800">
                <a:moveTo>
                  <a:pt x="130" y="176746"/>
                </a:moveTo>
                <a:cubicBezTo>
                  <a:pt x="3834" y="160077"/>
                  <a:pt x="93528" y="60594"/>
                  <a:pt x="120780" y="35459"/>
                </a:cubicBezTo>
                <a:cubicBezTo>
                  <a:pt x="148032" y="10324"/>
                  <a:pt x="163643" y="25934"/>
                  <a:pt x="163643" y="25934"/>
                </a:cubicBezTo>
                <a:lnTo>
                  <a:pt x="293818" y="2121"/>
                </a:lnTo>
                <a:cubicBezTo>
                  <a:pt x="312074" y="-1319"/>
                  <a:pt x="287732" y="-790"/>
                  <a:pt x="273180" y="5296"/>
                </a:cubicBezTo>
                <a:cubicBezTo>
                  <a:pt x="258628" y="11382"/>
                  <a:pt x="227407" y="29373"/>
                  <a:pt x="206505" y="38634"/>
                </a:cubicBezTo>
                <a:cubicBezTo>
                  <a:pt x="185603" y="47894"/>
                  <a:pt x="165760" y="44719"/>
                  <a:pt x="147768" y="60859"/>
                </a:cubicBezTo>
                <a:cubicBezTo>
                  <a:pt x="129776" y="76998"/>
                  <a:pt x="124749" y="116421"/>
                  <a:pt x="98555" y="135471"/>
                </a:cubicBezTo>
                <a:cubicBezTo>
                  <a:pt x="72361" y="154521"/>
                  <a:pt x="-3574" y="193415"/>
                  <a:pt x="130" y="1767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6F81E95B-BD2A-462E-916B-D4A6E600B3A7}"/>
              </a:ext>
            </a:extLst>
          </p:cNvPr>
          <p:cNvSpPr/>
          <p:nvPr/>
        </p:nvSpPr>
        <p:spPr>
          <a:xfrm>
            <a:off x="5649535" y="3208468"/>
            <a:ext cx="307110" cy="74100"/>
          </a:xfrm>
          <a:custGeom>
            <a:avLst/>
            <a:gdLst>
              <a:gd name="connsiteX0" fmla="*/ 378 w 307110"/>
              <a:gd name="connsiteY0" fmla="*/ 23682 h 74100"/>
              <a:gd name="connsiteX1" fmla="*/ 132140 w 307110"/>
              <a:gd name="connsiteY1" fmla="*/ 1457 h 74100"/>
              <a:gd name="connsiteX2" fmla="*/ 300415 w 307110"/>
              <a:gd name="connsiteY2" fmla="*/ 69720 h 74100"/>
              <a:gd name="connsiteX3" fmla="*/ 263903 w 307110"/>
              <a:gd name="connsiteY3" fmla="*/ 63370 h 74100"/>
              <a:gd name="connsiteX4" fmla="*/ 173415 w 307110"/>
              <a:gd name="connsiteY4" fmla="*/ 31620 h 74100"/>
              <a:gd name="connsiteX5" fmla="*/ 378 w 307110"/>
              <a:gd name="connsiteY5" fmla="*/ 23682 h 7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110" h="74100">
                <a:moveTo>
                  <a:pt x="378" y="23682"/>
                </a:moveTo>
                <a:cubicBezTo>
                  <a:pt x="-6501" y="18655"/>
                  <a:pt x="82134" y="-6216"/>
                  <a:pt x="132140" y="1457"/>
                </a:cubicBezTo>
                <a:cubicBezTo>
                  <a:pt x="182146" y="9130"/>
                  <a:pt x="278454" y="59401"/>
                  <a:pt x="300415" y="69720"/>
                </a:cubicBezTo>
                <a:cubicBezTo>
                  <a:pt x="322376" y="80039"/>
                  <a:pt x="285070" y="69720"/>
                  <a:pt x="263903" y="63370"/>
                </a:cubicBezTo>
                <a:cubicBezTo>
                  <a:pt x="242736" y="57020"/>
                  <a:pt x="212573" y="39557"/>
                  <a:pt x="173415" y="31620"/>
                </a:cubicBezTo>
                <a:cubicBezTo>
                  <a:pt x="134257" y="23683"/>
                  <a:pt x="7257" y="28709"/>
                  <a:pt x="378" y="23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ACE8F94D-C855-4A22-8E29-D167355B2D36}"/>
              </a:ext>
            </a:extLst>
          </p:cNvPr>
          <p:cNvSpPr/>
          <p:nvPr/>
        </p:nvSpPr>
        <p:spPr>
          <a:xfrm>
            <a:off x="5572086" y="3163772"/>
            <a:ext cx="503364" cy="177947"/>
          </a:xfrm>
          <a:custGeom>
            <a:avLst/>
            <a:gdLst>
              <a:gd name="connsiteX0" fmla="*/ 39 w 503364"/>
              <a:gd name="connsiteY0" fmla="*/ 35041 h 177947"/>
              <a:gd name="connsiteX1" fmla="*/ 219114 w 503364"/>
              <a:gd name="connsiteY1" fmla="*/ 14403 h 177947"/>
              <a:gd name="connsiteX2" fmla="*/ 376277 w 503364"/>
              <a:gd name="connsiteY2" fmla="*/ 71553 h 177947"/>
              <a:gd name="connsiteX3" fmla="*/ 503277 w 503364"/>
              <a:gd name="connsiteY3" fmla="*/ 177916 h 177947"/>
              <a:gd name="connsiteX4" fmla="*/ 395327 w 503364"/>
              <a:gd name="connsiteY4" fmla="*/ 60441 h 177947"/>
              <a:gd name="connsiteX5" fmla="*/ 341352 w 503364"/>
              <a:gd name="connsiteY5" fmla="*/ 25516 h 177947"/>
              <a:gd name="connsiteX6" fmla="*/ 236577 w 503364"/>
              <a:gd name="connsiteY6" fmla="*/ 116 h 177947"/>
              <a:gd name="connsiteX7" fmla="*/ 39 w 503364"/>
              <a:gd name="connsiteY7" fmla="*/ 35041 h 177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3364" h="177947">
                <a:moveTo>
                  <a:pt x="39" y="35041"/>
                </a:moveTo>
                <a:cubicBezTo>
                  <a:pt x="-2871" y="37422"/>
                  <a:pt x="156408" y="8318"/>
                  <a:pt x="219114" y="14403"/>
                </a:cubicBezTo>
                <a:cubicBezTo>
                  <a:pt x="281820" y="20488"/>
                  <a:pt x="328917" y="44301"/>
                  <a:pt x="376277" y="71553"/>
                </a:cubicBezTo>
                <a:cubicBezTo>
                  <a:pt x="423638" y="98805"/>
                  <a:pt x="500102" y="179768"/>
                  <a:pt x="503277" y="177916"/>
                </a:cubicBezTo>
                <a:cubicBezTo>
                  <a:pt x="506452" y="176064"/>
                  <a:pt x="422315" y="85841"/>
                  <a:pt x="395327" y="60441"/>
                </a:cubicBezTo>
                <a:cubicBezTo>
                  <a:pt x="368340" y="35041"/>
                  <a:pt x="367810" y="35570"/>
                  <a:pt x="341352" y="25516"/>
                </a:cubicBezTo>
                <a:cubicBezTo>
                  <a:pt x="314894" y="15462"/>
                  <a:pt x="291346" y="2497"/>
                  <a:pt x="236577" y="116"/>
                </a:cubicBezTo>
                <a:cubicBezTo>
                  <a:pt x="181808" y="-2265"/>
                  <a:pt x="2949" y="32660"/>
                  <a:pt x="39" y="350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5C7C66A-36A6-44D7-8F3F-EB58605660C4}"/>
              </a:ext>
            </a:extLst>
          </p:cNvPr>
          <p:cNvSpPr/>
          <p:nvPr/>
        </p:nvSpPr>
        <p:spPr>
          <a:xfrm>
            <a:off x="5707037" y="3504961"/>
            <a:ext cx="319154" cy="33766"/>
          </a:xfrm>
          <a:custGeom>
            <a:avLst/>
            <a:gdLst>
              <a:gd name="connsiteX0" fmla="*/ 26 w 319154"/>
              <a:gd name="connsiteY0" fmla="*/ 33577 h 33766"/>
              <a:gd name="connsiteX1" fmla="*/ 188938 w 319154"/>
              <a:gd name="connsiteY1" fmla="*/ 20877 h 33766"/>
              <a:gd name="connsiteX2" fmla="*/ 319113 w 319154"/>
              <a:gd name="connsiteY2" fmla="*/ 239 h 33766"/>
              <a:gd name="connsiteX3" fmla="*/ 176238 w 319154"/>
              <a:gd name="connsiteY3" fmla="*/ 11352 h 33766"/>
              <a:gd name="connsiteX4" fmla="*/ 26 w 319154"/>
              <a:gd name="connsiteY4" fmla="*/ 33577 h 33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154" h="33766">
                <a:moveTo>
                  <a:pt x="26" y="33577"/>
                </a:moveTo>
                <a:cubicBezTo>
                  <a:pt x="2143" y="35165"/>
                  <a:pt x="135757" y="26433"/>
                  <a:pt x="188938" y="20877"/>
                </a:cubicBezTo>
                <a:cubicBezTo>
                  <a:pt x="242119" y="15321"/>
                  <a:pt x="321230" y="1827"/>
                  <a:pt x="319113" y="239"/>
                </a:cubicBezTo>
                <a:cubicBezTo>
                  <a:pt x="316996" y="-1349"/>
                  <a:pt x="231271" y="5267"/>
                  <a:pt x="176238" y="11352"/>
                </a:cubicBezTo>
                <a:cubicBezTo>
                  <a:pt x="121205" y="17437"/>
                  <a:pt x="-2091" y="31989"/>
                  <a:pt x="26" y="33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D43AB23C-1D8C-4888-A1B1-2EFE7674BBB2}"/>
              </a:ext>
            </a:extLst>
          </p:cNvPr>
          <p:cNvSpPr/>
          <p:nvPr/>
        </p:nvSpPr>
        <p:spPr>
          <a:xfrm>
            <a:off x="5905087" y="3452563"/>
            <a:ext cx="232744" cy="30592"/>
          </a:xfrm>
          <a:custGeom>
            <a:avLst/>
            <a:gdLst>
              <a:gd name="connsiteX0" fmla="*/ 413 w 232744"/>
              <a:gd name="connsiteY0" fmla="*/ 30412 h 30592"/>
              <a:gd name="connsiteX1" fmla="*/ 146463 w 232744"/>
              <a:gd name="connsiteY1" fmla="*/ 17712 h 30592"/>
              <a:gd name="connsiteX2" fmla="*/ 232188 w 232744"/>
              <a:gd name="connsiteY2" fmla="*/ 250 h 30592"/>
              <a:gd name="connsiteX3" fmla="*/ 106776 w 232744"/>
              <a:gd name="connsiteY3" fmla="*/ 8187 h 30592"/>
              <a:gd name="connsiteX4" fmla="*/ 413 w 232744"/>
              <a:gd name="connsiteY4" fmla="*/ 30412 h 30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744" h="30592">
                <a:moveTo>
                  <a:pt x="413" y="30412"/>
                </a:moveTo>
                <a:cubicBezTo>
                  <a:pt x="7027" y="31999"/>
                  <a:pt x="107834" y="22739"/>
                  <a:pt x="146463" y="17712"/>
                </a:cubicBezTo>
                <a:cubicBezTo>
                  <a:pt x="185092" y="12685"/>
                  <a:pt x="238802" y="1837"/>
                  <a:pt x="232188" y="250"/>
                </a:cubicBezTo>
                <a:cubicBezTo>
                  <a:pt x="225574" y="-1337"/>
                  <a:pt x="145405" y="5012"/>
                  <a:pt x="106776" y="8187"/>
                </a:cubicBezTo>
                <a:cubicBezTo>
                  <a:pt x="68147" y="11362"/>
                  <a:pt x="-6201" y="28825"/>
                  <a:pt x="413" y="304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0D9C2ABB-DBD4-4469-89F0-1FE1387FE49C}"/>
              </a:ext>
            </a:extLst>
          </p:cNvPr>
          <p:cNvSpPr/>
          <p:nvPr/>
        </p:nvSpPr>
        <p:spPr>
          <a:xfrm>
            <a:off x="5601916" y="3243263"/>
            <a:ext cx="133722" cy="280005"/>
          </a:xfrm>
          <a:custGeom>
            <a:avLst/>
            <a:gdLst>
              <a:gd name="connsiteX0" fmla="*/ 130547 w 133722"/>
              <a:gd name="connsiteY0" fmla="*/ 0 h 280005"/>
              <a:gd name="connsiteX1" fmla="*/ 25772 w 133722"/>
              <a:gd name="connsiteY1" fmla="*/ 85725 h 280005"/>
              <a:gd name="connsiteX2" fmla="*/ 21009 w 133722"/>
              <a:gd name="connsiteY2" fmla="*/ 168275 h 280005"/>
              <a:gd name="connsiteX3" fmla="*/ 51172 w 133722"/>
              <a:gd name="connsiteY3" fmla="*/ 212725 h 280005"/>
              <a:gd name="connsiteX4" fmla="*/ 133722 w 133722"/>
              <a:gd name="connsiteY4" fmla="*/ 279400 h 280005"/>
              <a:gd name="connsiteX5" fmla="*/ 49584 w 133722"/>
              <a:gd name="connsiteY5" fmla="*/ 241300 h 280005"/>
              <a:gd name="connsiteX6" fmla="*/ 5134 w 133722"/>
              <a:gd name="connsiteY6" fmla="*/ 168275 h 280005"/>
              <a:gd name="connsiteX7" fmla="*/ 14659 w 133722"/>
              <a:gd name="connsiteY7" fmla="*/ 85725 h 280005"/>
              <a:gd name="connsiteX8" fmla="*/ 130547 w 133722"/>
              <a:gd name="connsiteY8" fmla="*/ 0 h 28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722" h="280005">
                <a:moveTo>
                  <a:pt x="130547" y="0"/>
                </a:moveTo>
                <a:cubicBezTo>
                  <a:pt x="132399" y="0"/>
                  <a:pt x="44028" y="57679"/>
                  <a:pt x="25772" y="85725"/>
                </a:cubicBezTo>
                <a:cubicBezTo>
                  <a:pt x="7516" y="113771"/>
                  <a:pt x="16776" y="147108"/>
                  <a:pt x="21009" y="168275"/>
                </a:cubicBezTo>
                <a:cubicBezTo>
                  <a:pt x="25242" y="189442"/>
                  <a:pt x="32386" y="194204"/>
                  <a:pt x="51172" y="212725"/>
                </a:cubicBezTo>
                <a:cubicBezTo>
                  <a:pt x="69957" y="231246"/>
                  <a:pt x="133987" y="274638"/>
                  <a:pt x="133722" y="279400"/>
                </a:cubicBezTo>
                <a:cubicBezTo>
                  <a:pt x="133457" y="284162"/>
                  <a:pt x="71015" y="259821"/>
                  <a:pt x="49584" y="241300"/>
                </a:cubicBezTo>
                <a:cubicBezTo>
                  <a:pt x="28153" y="222779"/>
                  <a:pt x="10955" y="194204"/>
                  <a:pt x="5134" y="168275"/>
                </a:cubicBezTo>
                <a:cubicBezTo>
                  <a:pt x="-687" y="142346"/>
                  <a:pt x="-5714" y="112448"/>
                  <a:pt x="14659" y="85725"/>
                </a:cubicBezTo>
                <a:cubicBezTo>
                  <a:pt x="35032" y="59002"/>
                  <a:pt x="128695" y="0"/>
                  <a:pt x="13054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6EBB538-9CE1-4CE8-8E06-59B88B014216}"/>
              </a:ext>
            </a:extLst>
          </p:cNvPr>
          <p:cNvSpPr/>
          <p:nvPr/>
        </p:nvSpPr>
        <p:spPr>
          <a:xfrm>
            <a:off x="5719716" y="3484477"/>
            <a:ext cx="222377" cy="25438"/>
          </a:xfrm>
          <a:custGeom>
            <a:avLst/>
            <a:gdLst>
              <a:gd name="connsiteX0" fmla="*/ 47 w 222377"/>
              <a:gd name="connsiteY0" fmla="*/ 22311 h 25438"/>
              <a:gd name="connsiteX1" fmla="*/ 136572 w 222377"/>
              <a:gd name="connsiteY1" fmla="*/ 23898 h 25438"/>
              <a:gd name="connsiteX2" fmla="*/ 222297 w 222377"/>
              <a:gd name="connsiteY2" fmla="*/ 86 h 25438"/>
              <a:gd name="connsiteX3" fmla="*/ 122284 w 222377"/>
              <a:gd name="connsiteY3" fmla="*/ 15961 h 25438"/>
              <a:gd name="connsiteX4" fmla="*/ 47 w 222377"/>
              <a:gd name="connsiteY4" fmla="*/ 22311 h 25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77" h="25438">
                <a:moveTo>
                  <a:pt x="47" y="22311"/>
                </a:moveTo>
                <a:cubicBezTo>
                  <a:pt x="2428" y="23634"/>
                  <a:pt x="99530" y="27602"/>
                  <a:pt x="136572" y="23898"/>
                </a:cubicBezTo>
                <a:cubicBezTo>
                  <a:pt x="173614" y="20194"/>
                  <a:pt x="224678" y="1409"/>
                  <a:pt x="222297" y="86"/>
                </a:cubicBezTo>
                <a:cubicBezTo>
                  <a:pt x="219916" y="-1237"/>
                  <a:pt x="158267" y="13051"/>
                  <a:pt x="122284" y="15961"/>
                </a:cubicBezTo>
                <a:cubicBezTo>
                  <a:pt x="86301" y="18871"/>
                  <a:pt x="-2334" y="20988"/>
                  <a:pt x="47" y="22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97FD6CB-5B91-4E50-ABDF-5BB5AF301E4F}"/>
              </a:ext>
            </a:extLst>
          </p:cNvPr>
          <p:cNvSpPr/>
          <p:nvPr/>
        </p:nvSpPr>
        <p:spPr>
          <a:xfrm>
            <a:off x="5677338" y="3229995"/>
            <a:ext cx="259593" cy="272453"/>
          </a:xfrm>
          <a:custGeom>
            <a:avLst/>
            <a:gdLst>
              <a:gd name="connsiteX0" fmla="*/ 198000 w 259593"/>
              <a:gd name="connsiteY0" fmla="*/ 24380 h 272453"/>
              <a:gd name="connsiteX1" fmla="*/ 248800 w 259593"/>
              <a:gd name="connsiteY1" fmla="*/ 87880 h 272453"/>
              <a:gd name="connsiteX2" fmla="*/ 258325 w 259593"/>
              <a:gd name="connsiteY2" fmla="*/ 152968 h 272453"/>
              <a:gd name="connsiteX3" fmla="*/ 229750 w 259593"/>
              <a:gd name="connsiteY3" fmla="*/ 240280 h 272453"/>
              <a:gd name="connsiteX4" fmla="*/ 74175 w 259593"/>
              <a:gd name="connsiteY4" fmla="*/ 272030 h 272453"/>
              <a:gd name="connsiteX5" fmla="*/ 17025 w 259593"/>
              <a:gd name="connsiteY5" fmla="*/ 221230 h 272453"/>
              <a:gd name="connsiteX6" fmla="*/ 1150 w 259593"/>
              <a:gd name="connsiteY6" fmla="*/ 102168 h 272453"/>
              <a:gd name="connsiteX7" fmla="*/ 42425 w 259593"/>
              <a:gd name="connsiteY7" fmla="*/ 35493 h 272453"/>
              <a:gd name="connsiteX8" fmla="*/ 99575 w 259593"/>
              <a:gd name="connsiteY8" fmla="*/ 568 h 272453"/>
              <a:gd name="connsiteX9" fmla="*/ 198000 w 259593"/>
              <a:gd name="connsiteY9" fmla="*/ 24380 h 272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9593" h="272453">
                <a:moveTo>
                  <a:pt x="198000" y="24380"/>
                </a:moveTo>
                <a:cubicBezTo>
                  <a:pt x="222871" y="38932"/>
                  <a:pt x="238746" y="66449"/>
                  <a:pt x="248800" y="87880"/>
                </a:cubicBezTo>
                <a:cubicBezTo>
                  <a:pt x="258854" y="109311"/>
                  <a:pt x="261500" y="127568"/>
                  <a:pt x="258325" y="152968"/>
                </a:cubicBezTo>
                <a:cubicBezTo>
                  <a:pt x="255150" y="178368"/>
                  <a:pt x="260442" y="220436"/>
                  <a:pt x="229750" y="240280"/>
                </a:cubicBezTo>
                <a:cubicBezTo>
                  <a:pt x="199058" y="260124"/>
                  <a:pt x="109629" y="275205"/>
                  <a:pt x="74175" y="272030"/>
                </a:cubicBezTo>
                <a:cubicBezTo>
                  <a:pt x="38721" y="268855"/>
                  <a:pt x="29196" y="249540"/>
                  <a:pt x="17025" y="221230"/>
                </a:cubicBezTo>
                <a:cubicBezTo>
                  <a:pt x="4854" y="192920"/>
                  <a:pt x="-3083" y="133124"/>
                  <a:pt x="1150" y="102168"/>
                </a:cubicBezTo>
                <a:cubicBezTo>
                  <a:pt x="5383" y="71212"/>
                  <a:pt x="26021" y="52426"/>
                  <a:pt x="42425" y="35493"/>
                </a:cubicBezTo>
                <a:cubicBezTo>
                  <a:pt x="58829" y="18560"/>
                  <a:pt x="76821" y="4008"/>
                  <a:pt x="99575" y="568"/>
                </a:cubicBezTo>
                <a:cubicBezTo>
                  <a:pt x="122329" y="-2872"/>
                  <a:pt x="173129" y="9828"/>
                  <a:pt x="198000" y="243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51FED6C0-6A6D-4C22-8B02-5B1063659613}"/>
              </a:ext>
            </a:extLst>
          </p:cNvPr>
          <p:cNvSpPr/>
          <p:nvPr/>
        </p:nvSpPr>
        <p:spPr>
          <a:xfrm>
            <a:off x="5748338" y="3268662"/>
            <a:ext cx="46037" cy="460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7EE55FFC-24CD-4C95-A886-6B53BFEC1114}"/>
              </a:ext>
            </a:extLst>
          </p:cNvPr>
          <p:cNvSpPr/>
          <p:nvPr/>
        </p:nvSpPr>
        <p:spPr>
          <a:xfrm>
            <a:off x="5797550" y="3303587"/>
            <a:ext cx="46037" cy="4603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月 27">
            <a:extLst>
              <a:ext uri="{FF2B5EF4-FFF2-40B4-BE49-F238E27FC236}">
                <a16:creationId xmlns:a16="http://schemas.microsoft.com/office/drawing/2014/main" id="{948AFC4F-FF24-483B-A5C3-37B7151B65DA}"/>
              </a:ext>
            </a:extLst>
          </p:cNvPr>
          <p:cNvSpPr/>
          <p:nvPr/>
        </p:nvSpPr>
        <p:spPr>
          <a:xfrm rot="16784853">
            <a:off x="5879583" y="3304225"/>
            <a:ext cx="49149" cy="105808"/>
          </a:xfrm>
          <a:prstGeom prst="mo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03E340E3-8B97-4D50-8C89-A3BB55CC47DC}"/>
              </a:ext>
            </a:extLst>
          </p:cNvPr>
          <p:cNvSpPr/>
          <p:nvPr/>
        </p:nvSpPr>
        <p:spPr>
          <a:xfrm>
            <a:off x="5921371" y="3294063"/>
            <a:ext cx="252964" cy="197157"/>
          </a:xfrm>
          <a:custGeom>
            <a:avLst/>
            <a:gdLst>
              <a:gd name="connsiteX0" fmla="*/ 120654 w 252964"/>
              <a:gd name="connsiteY0" fmla="*/ 0 h 197157"/>
              <a:gd name="connsiteX1" fmla="*/ 222254 w 252964"/>
              <a:gd name="connsiteY1" fmla="*/ 95250 h 197157"/>
              <a:gd name="connsiteX2" fmla="*/ 241304 w 252964"/>
              <a:gd name="connsiteY2" fmla="*/ 139700 h 197157"/>
              <a:gd name="connsiteX3" fmla="*/ 231779 w 252964"/>
              <a:gd name="connsiteY3" fmla="*/ 168275 h 197157"/>
              <a:gd name="connsiteX4" fmla="*/ 4 w 252964"/>
              <a:gd name="connsiteY4" fmla="*/ 196850 h 197157"/>
              <a:gd name="connsiteX5" fmla="*/ 238129 w 252964"/>
              <a:gd name="connsiteY5" fmla="*/ 149225 h 197157"/>
              <a:gd name="connsiteX6" fmla="*/ 198442 w 252964"/>
              <a:gd name="connsiteY6" fmla="*/ 96837 h 197157"/>
              <a:gd name="connsiteX7" fmla="*/ 120654 w 252964"/>
              <a:gd name="connsiteY7" fmla="*/ 0 h 197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64" h="197157">
                <a:moveTo>
                  <a:pt x="120654" y="0"/>
                </a:moveTo>
                <a:cubicBezTo>
                  <a:pt x="124623" y="-264"/>
                  <a:pt x="202146" y="71967"/>
                  <a:pt x="222254" y="95250"/>
                </a:cubicBezTo>
                <a:cubicBezTo>
                  <a:pt x="242362" y="118533"/>
                  <a:pt x="239717" y="127529"/>
                  <a:pt x="241304" y="139700"/>
                </a:cubicBezTo>
                <a:cubicBezTo>
                  <a:pt x="242891" y="151871"/>
                  <a:pt x="271996" y="158750"/>
                  <a:pt x="231779" y="168275"/>
                </a:cubicBezTo>
                <a:cubicBezTo>
                  <a:pt x="191562" y="177800"/>
                  <a:pt x="-1054" y="200025"/>
                  <a:pt x="4" y="196850"/>
                </a:cubicBezTo>
                <a:cubicBezTo>
                  <a:pt x="1062" y="193675"/>
                  <a:pt x="205056" y="165894"/>
                  <a:pt x="238129" y="149225"/>
                </a:cubicBezTo>
                <a:cubicBezTo>
                  <a:pt x="271202" y="132556"/>
                  <a:pt x="218286" y="119856"/>
                  <a:pt x="198442" y="96837"/>
                </a:cubicBezTo>
                <a:cubicBezTo>
                  <a:pt x="178598" y="73818"/>
                  <a:pt x="116685" y="264"/>
                  <a:pt x="1206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B68B388A-3626-4443-A1A3-F07213B2292C}"/>
              </a:ext>
            </a:extLst>
          </p:cNvPr>
          <p:cNvSpPr/>
          <p:nvPr/>
        </p:nvSpPr>
        <p:spPr>
          <a:xfrm>
            <a:off x="5925852" y="3278070"/>
            <a:ext cx="197400" cy="171630"/>
          </a:xfrm>
          <a:custGeom>
            <a:avLst/>
            <a:gdLst>
              <a:gd name="connsiteX0" fmla="*/ 286 w 197400"/>
              <a:gd name="connsiteY0" fmla="*/ 118 h 171630"/>
              <a:gd name="connsiteX1" fmla="*/ 125698 w 197400"/>
              <a:gd name="connsiteY1" fmla="*/ 54093 h 171630"/>
              <a:gd name="connsiteX2" fmla="*/ 184436 w 197400"/>
              <a:gd name="connsiteY2" fmla="*/ 133468 h 171630"/>
              <a:gd name="connsiteX3" fmla="*/ 179673 w 197400"/>
              <a:gd name="connsiteY3" fmla="*/ 171568 h 171630"/>
              <a:gd name="connsiteX4" fmla="*/ 197136 w 197400"/>
              <a:gd name="connsiteY4" fmla="*/ 125530 h 171630"/>
              <a:gd name="connsiteX5" fmla="*/ 163798 w 197400"/>
              <a:gd name="connsiteY5" fmla="*/ 68380 h 171630"/>
              <a:gd name="connsiteX6" fmla="*/ 286 w 197400"/>
              <a:gd name="connsiteY6" fmla="*/ 118 h 17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400" h="171630">
                <a:moveTo>
                  <a:pt x="286" y="118"/>
                </a:moveTo>
                <a:cubicBezTo>
                  <a:pt x="-6064" y="-2263"/>
                  <a:pt x="95006" y="31868"/>
                  <a:pt x="125698" y="54093"/>
                </a:cubicBezTo>
                <a:cubicBezTo>
                  <a:pt x="156390" y="76318"/>
                  <a:pt x="175440" y="113889"/>
                  <a:pt x="184436" y="133468"/>
                </a:cubicBezTo>
                <a:cubicBezTo>
                  <a:pt x="193432" y="153047"/>
                  <a:pt x="177556" y="172891"/>
                  <a:pt x="179673" y="171568"/>
                </a:cubicBezTo>
                <a:cubicBezTo>
                  <a:pt x="181790" y="170245"/>
                  <a:pt x="199782" y="142728"/>
                  <a:pt x="197136" y="125530"/>
                </a:cubicBezTo>
                <a:cubicBezTo>
                  <a:pt x="194490" y="108332"/>
                  <a:pt x="196871" y="90340"/>
                  <a:pt x="163798" y="68380"/>
                </a:cubicBezTo>
                <a:cubicBezTo>
                  <a:pt x="130725" y="46420"/>
                  <a:pt x="6636" y="2499"/>
                  <a:pt x="28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AEF3EAC3-7290-4873-99B0-4B71FF177901}"/>
              </a:ext>
            </a:extLst>
          </p:cNvPr>
          <p:cNvSpPr/>
          <p:nvPr/>
        </p:nvSpPr>
        <p:spPr>
          <a:xfrm>
            <a:off x="5928369" y="3270947"/>
            <a:ext cx="142900" cy="68097"/>
          </a:xfrm>
          <a:custGeom>
            <a:avLst/>
            <a:gdLst>
              <a:gd name="connsiteX0" fmla="*/ 944 w 142900"/>
              <a:gd name="connsiteY0" fmla="*/ 891 h 68097"/>
              <a:gd name="connsiteX1" fmla="*/ 140644 w 142900"/>
              <a:gd name="connsiteY1" fmla="*/ 67566 h 68097"/>
              <a:gd name="connsiteX2" fmla="*/ 81906 w 142900"/>
              <a:gd name="connsiteY2" fmla="*/ 31053 h 68097"/>
              <a:gd name="connsiteX3" fmla="*/ 944 w 142900"/>
              <a:gd name="connsiteY3" fmla="*/ 891 h 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900" h="68097">
                <a:moveTo>
                  <a:pt x="944" y="891"/>
                </a:moveTo>
                <a:cubicBezTo>
                  <a:pt x="10734" y="6976"/>
                  <a:pt x="127150" y="62539"/>
                  <a:pt x="140644" y="67566"/>
                </a:cubicBezTo>
                <a:cubicBezTo>
                  <a:pt x="154138" y="72593"/>
                  <a:pt x="103602" y="40578"/>
                  <a:pt x="81906" y="31053"/>
                </a:cubicBezTo>
                <a:cubicBezTo>
                  <a:pt x="60210" y="21528"/>
                  <a:pt x="-8846" y="-5194"/>
                  <a:pt x="944" y="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78B9F30C-E301-4C23-9DCE-738FCD98E033}"/>
              </a:ext>
            </a:extLst>
          </p:cNvPr>
          <p:cNvSpPr/>
          <p:nvPr/>
        </p:nvSpPr>
        <p:spPr>
          <a:xfrm>
            <a:off x="5391059" y="2893647"/>
            <a:ext cx="470954" cy="101555"/>
          </a:xfrm>
          <a:custGeom>
            <a:avLst/>
            <a:gdLst>
              <a:gd name="connsiteX0" fmla="*/ 91 w 470954"/>
              <a:gd name="connsiteY0" fmla="*/ 101436 h 101555"/>
              <a:gd name="connsiteX1" fmla="*/ 194824 w 470954"/>
              <a:gd name="connsiteY1" fmla="*/ 23120 h 101555"/>
              <a:gd name="connsiteX2" fmla="*/ 467874 w 470954"/>
              <a:gd name="connsiteY2" fmla="*/ 65453 h 101555"/>
              <a:gd name="connsiteX3" fmla="*/ 334524 w 470954"/>
              <a:gd name="connsiteY3" fmla="*/ 25236 h 101555"/>
              <a:gd name="connsiteX4" fmla="*/ 218108 w 470954"/>
              <a:gd name="connsiteY4" fmla="*/ 1953 h 101555"/>
              <a:gd name="connsiteX5" fmla="*/ 91 w 470954"/>
              <a:gd name="connsiteY5" fmla="*/ 101436 h 10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954" h="101555">
                <a:moveTo>
                  <a:pt x="91" y="101436"/>
                </a:moveTo>
                <a:cubicBezTo>
                  <a:pt x="-3790" y="104964"/>
                  <a:pt x="116860" y="29117"/>
                  <a:pt x="194824" y="23120"/>
                </a:cubicBezTo>
                <a:cubicBezTo>
                  <a:pt x="272788" y="17123"/>
                  <a:pt x="444591" y="65100"/>
                  <a:pt x="467874" y="65453"/>
                </a:cubicBezTo>
                <a:cubicBezTo>
                  <a:pt x="491157" y="65806"/>
                  <a:pt x="376152" y="35819"/>
                  <a:pt x="334524" y="25236"/>
                </a:cubicBezTo>
                <a:cubicBezTo>
                  <a:pt x="292896" y="14653"/>
                  <a:pt x="271377" y="-6514"/>
                  <a:pt x="218108" y="1953"/>
                </a:cubicBezTo>
                <a:cubicBezTo>
                  <a:pt x="164839" y="10420"/>
                  <a:pt x="3972" y="97908"/>
                  <a:pt x="91" y="101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BA8B61A6-E14A-4148-8CF4-CD471B4C011E}"/>
              </a:ext>
            </a:extLst>
          </p:cNvPr>
          <p:cNvSpPr/>
          <p:nvPr/>
        </p:nvSpPr>
        <p:spPr>
          <a:xfrm>
            <a:off x="5386759" y="2821227"/>
            <a:ext cx="184771" cy="152693"/>
          </a:xfrm>
          <a:custGeom>
            <a:avLst/>
            <a:gdLst>
              <a:gd name="connsiteX0" fmla="*/ 158 w 184771"/>
              <a:gd name="connsiteY0" fmla="*/ 152690 h 152693"/>
              <a:gd name="connsiteX1" fmla="*/ 108108 w 184771"/>
              <a:gd name="connsiteY1" fmla="*/ 23573 h 152693"/>
              <a:gd name="connsiteX2" fmla="*/ 184308 w 184771"/>
              <a:gd name="connsiteY2" fmla="*/ 290 h 152693"/>
              <a:gd name="connsiteX3" fmla="*/ 133508 w 184771"/>
              <a:gd name="connsiteY3" fmla="*/ 27806 h 152693"/>
              <a:gd name="connsiteX4" fmla="*/ 158 w 184771"/>
              <a:gd name="connsiteY4" fmla="*/ 152690 h 15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771" h="152693">
                <a:moveTo>
                  <a:pt x="158" y="152690"/>
                </a:moveTo>
                <a:cubicBezTo>
                  <a:pt x="-4075" y="151984"/>
                  <a:pt x="77416" y="48973"/>
                  <a:pt x="108108" y="23573"/>
                </a:cubicBezTo>
                <a:cubicBezTo>
                  <a:pt x="138800" y="-1827"/>
                  <a:pt x="180075" y="-416"/>
                  <a:pt x="184308" y="290"/>
                </a:cubicBezTo>
                <a:cubicBezTo>
                  <a:pt x="188541" y="995"/>
                  <a:pt x="163141" y="6639"/>
                  <a:pt x="133508" y="27806"/>
                </a:cubicBezTo>
                <a:cubicBezTo>
                  <a:pt x="103875" y="48973"/>
                  <a:pt x="4391" y="153396"/>
                  <a:pt x="158" y="1526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8FA943A9-257D-4F83-B7AA-D58CB7A3F660}"/>
              </a:ext>
            </a:extLst>
          </p:cNvPr>
          <p:cNvSpPr/>
          <p:nvPr/>
        </p:nvSpPr>
        <p:spPr>
          <a:xfrm>
            <a:off x="5568057" y="2791879"/>
            <a:ext cx="597818" cy="110124"/>
          </a:xfrm>
          <a:custGeom>
            <a:avLst/>
            <a:gdLst>
              <a:gd name="connsiteX0" fmla="*/ 893 w 597818"/>
              <a:gd name="connsiteY0" fmla="*/ 4 h 110124"/>
              <a:gd name="connsiteX1" fmla="*/ 354376 w 597818"/>
              <a:gd name="connsiteY1" fmla="*/ 31754 h 110124"/>
              <a:gd name="connsiteX2" fmla="*/ 468676 w 597818"/>
              <a:gd name="connsiteY2" fmla="*/ 63504 h 110124"/>
              <a:gd name="connsiteX3" fmla="*/ 597793 w 597818"/>
              <a:gd name="connsiteY3" fmla="*/ 110071 h 110124"/>
              <a:gd name="connsiteX4" fmla="*/ 458093 w 597818"/>
              <a:gd name="connsiteY4" fmla="*/ 71971 h 110124"/>
              <a:gd name="connsiteX5" fmla="*/ 259126 w 597818"/>
              <a:gd name="connsiteY5" fmla="*/ 33871 h 110124"/>
              <a:gd name="connsiteX6" fmla="*/ 893 w 597818"/>
              <a:gd name="connsiteY6" fmla="*/ 4 h 110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7818" h="110124">
                <a:moveTo>
                  <a:pt x="893" y="4"/>
                </a:moveTo>
                <a:cubicBezTo>
                  <a:pt x="16768" y="-349"/>
                  <a:pt x="276412" y="21171"/>
                  <a:pt x="354376" y="31754"/>
                </a:cubicBezTo>
                <a:cubicBezTo>
                  <a:pt x="432340" y="42337"/>
                  <a:pt x="428107" y="50451"/>
                  <a:pt x="468676" y="63504"/>
                </a:cubicBezTo>
                <a:cubicBezTo>
                  <a:pt x="509246" y="76557"/>
                  <a:pt x="599557" y="108660"/>
                  <a:pt x="597793" y="110071"/>
                </a:cubicBezTo>
                <a:cubicBezTo>
                  <a:pt x="596029" y="111482"/>
                  <a:pt x="514538" y="84671"/>
                  <a:pt x="458093" y="71971"/>
                </a:cubicBezTo>
                <a:cubicBezTo>
                  <a:pt x="401648" y="59271"/>
                  <a:pt x="333209" y="46924"/>
                  <a:pt x="259126" y="33871"/>
                </a:cubicBezTo>
                <a:cubicBezTo>
                  <a:pt x="185043" y="20818"/>
                  <a:pt x="-14982" y="357"/>
                  <a:pt x="89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16119D4C-7D60-4D84-A953-23DB6236ADC6}"/>
              </a:ext>
            </a:extLst>
          </p:cNvPr>
          <p:cNvSpPr/>
          <p:nvPr/>
        </p:nvSpPr>
        <p:spPr>
          <a:xfrm>
            <a:off x="5854646" y="2959002"/>
            <a:ext cx="369275" cy="35303"/>
          </a:xfrm>
          <a:custGeom>
            <a:avLst/>
            <a:gdLst>
              <a:gd name="connsiteX0" fmla="*/ 54 w 369275"/>
              <a:gd name="connsiteY0" fmla="*/ 98 h 35303"/>
              <a:gd name="connsiteX1" fmla="*/ 213837 w 369275"/>
              <a:gd name="connsiteY1" fmla="*/ 33965 h 35303"/>
              <a:gd name="connsiteX2" fmla="*/ 290037 w 369275"/>
              <a:gd name="connsiteY2" fmla="*/ 27615 h 35303"/>
              <a:gd name="connsiteX3" fmla="*/ 368354 w 369275"/>
              <a:gd name="connsiteY3" fmla="*/ 19148 h 35303"/>
              <a:gd name="connsiteX4" fmla="*/ 235004 w 369275"/>
              <a:gd name="connsiteY4" fmla="*/ 23381 h 35303"/>
              <a:gd name="connsiteX5" fmla="*/ 54 w 369275"/>
              <a:gd name="connsiteY5" fmla="*/ 98 h 3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275" h="35303">
                <a:moveTo>
                  <a:pt x="54" y="98"/>
                </a:moveTo>
                <a:cubicBezTo>
                  <a:pt x="-3474" y="1862"/>
                  <a:pt x="165507" y="29379"/>
                  <a:pt x="213837" y="33965"/>
                </a:cubicBezTo>
                <a:cubicBezTo>
                  <a:pt x="262167" y="38551"/>
                  <a:pt x="264284" y="30084"/>
                  <a:pt x="290037" y="27615"/>
                </a:cubicBezTo>
                <a:cubicBezTo>
                  <a:pt x="315790" y="25146"/>
                  <a:pt x="377526" y="19854"/>
                  <a:pt x="368354" y="19148"/>
                </a:cubicBezTo>
                <a:cubicBezTo>
                  <a:pt x="359182" y="18442"/>
                  <a:pt x="293918" y="25850"/>
                  <a:pt x="235004" y="23381"/>
                </a:cubicBezTo>
                <a:cubicBezTo>
                  <a:pt x="176090" y="20912"/>
                  <a:pt x="3582" y="-1666"/>
                  <a:pt x="5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4725385-9FB7-464D-9A12-2D121175E193}"/>
              </a:ext>
            </a:extLst>
          </p:cNvPr>
          <p:cNvSpPr/>
          <p:nvPr/>
        </p:nvSpPr>
        <p:spPr>
          <a:xfrm>
            <a:off x="7111975" y="2919413"/>
            <a:ext cx="461857" cy="50805"/>
          </a:xfrm>
          <a:custGeom>
            <a:avLst/>
            <a:gdLst>
              <a:gd name="connsiteX0" fmla="*/ 1613 w 461857"/>
              <a:gd name="connsiteY0" fmla="*/ 50800 h 50805"/>
              <a:gd name="connsiteX1" fmla="*/ 174650 w 461857"/>
              <a:gd name="connsiteY1" fmla="*/ 9525 h 50805"/>
              <a:gd name="connsiteX2" fmla="*/ 460400 w 461857"/>
              <a:gd name="connsiteY2" fmla="*/ 19050 h 50805"/>
              <a:gd name="connsiteX3" fmla="*/ 277838 w 461857"/>
              <a:gd name="connsiteY3" fmla="*/ 0 h 50805"/>
              <a:gd name="connsiteX4" fmla="*/ 98450 w 461857"/>
              <a:gd name="connsiteY4" fmla="*/ 6350 h 50805"/>
              <a:gd name="connsiteX5" fmla="*/ 1613 w 461857"/>
              <a:gd name="connsiteY5" fmla="*/ 50800 h 50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857" h="50805">
                <a:moveTo>
                  <a:pt x="1613" y="50800"/>
                </a:moveTo>
                <a:cubicBezTo>
                  <a:pt x="14313" y="51329"/>
                  <a:pt x="98186" y="14817"/>
                  <a:pt x="174650" y="9525"/>
                </a:cubicBezTo>
                <a:cubicBezTo>
                  <a:pt x="251115" y="4233"/>
                  <a:pt x="443202" y="20637"/>
                  <a:pt x="460400" y="19050"/>
                </a:cubicBezTo>
                <a:cubicBezTo>
                  <a:pt x="477598" y="17462"/>
                  <a:pt x="338163" y="2117"/>
                  <a:pt x="277838" y="0"/>
                </a:cubicBezTo>
                <a:lnTo>
                  <a:pt x="98450" y="6350"/>
                </a:lnTo>
                <a:cubicBezTo>
                  <a:pt x="54000" y="16404"/>
                  <a:pt x="-11087" y="50271"/>
                  <a:pt x="1613" y="508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D82AE261-7DD5-4CDD-B7A7-6EC5DC069D05}"/>
              </a:ext>
            </a:extLst>
          </p:cNvPr>
          <p:cNvSpPr/>
          <p:nvPr/>
        </p:nvSpPr>
        <p:spPr>
          <a:xfrm>
            <a:off x="7037247" y="2824088"/>
            <a:ext cx="306667" cy="169937"/>
          </a:xfrm>
          <a:custGeom>
            <a:avLst/>
            <a:gdLst>
              <a:gd name="connsiteX0" fmla="*/ 141 w 306667"/>
              <a:gd name="connsiteY0" fmla="*/ 169937 h 169937"/>
              <a:gd name="connsiteX1" fmla="*/ 90628 w 306667"/>
              <a:gd name="connsiteY1" fmla="*/ 49287 h 169937"/>
              <a:gd name="connsiteX2" fmla="*/ 146191 w 306667"/>
              <a:gd name="connsiteY2" fmla="*/ 17537 h 169937"/>
              <a:gd name="connsiteX3" fmla="*/ 306528 w 306667"/>
              <a:gd name="connsiteY3" fmla="*/ 75 h 169937"/>
              <a:gd name="connsiteX4" fmla="*/ 173178 w 306667"/>
              <a:gd name="connsiteY4" fmla="*/ 23887 h 169937"/>
              <a:gd name="connsiteX5" fmla="*/ 112853 w 306667"/>
              <a:gd name="connsiteY5" fmla="*/ 50875 h 169937"/>
              <a:gd name="connsiteX6" fmla="*/ 141 w 306667"/>
              <a:gd name="connsiteY6" fmla="*/ 169937 h 16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667" h="169937">
                <a:moveTo>
                  <a:pt x="141" y="169937"/>
                </a:moveTo>
                <a:cubicBezTo>
                  <a:pt x="-3563" y="169672"/>
                  <a:pt x="66286" y="74687"/>
                  <a:pt x="90628" y="49287"/>
                </a:cubicBezTo>
                <a:cubicBezTo>
                  <a:pt x="114970" y="23887"/>
                  <a:pt x="110208" y="25739"/>
                  <a:pt x="146191" y="17537"/>
                </a:cubicBezTo>
                <a:cubicBezTo>
                  <a:pt x="182174" y="9335"/>
                  <a:pt x="302030" y="-983"/>
                  <a:pt x="306528" y="75"/>
                </a:cubicBezTo>
                <a:cubicBezTo>
                  <a:pt x="311026" y="1133"/>
                  <a:pt x="205457" y="15420"/>
                  <a:pt x="173178" y="23887"/>
                </a:cubicBezTo>
                <a:cubicBezTo>
                  <a:pt x="140899" y="32354"/>
                  <a:pt x="140105" y="28650"/>
                  <a:pt x="112853" y="50875"/>
                </a:cubicBezTo>
                <a:cubicBezTo>
                  <a:pt x="85601" y="73100"/>
                  <a:pt x="3845" y="170202"/>
                  <a:pt x="141" y="169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98289A65-4809-4571-AEE4-2EFCEA3B6F7A}"/>
              </a:ext>
            </a:extLst>
          </p:cNvPr>
          <p:cNvSpPr/>
          <p:nvPr/>
        </p:nvSpPr>
        <p:spPr>
          <a:xfrm>
            <a:off x="6310974" y="3193341"/>
            <a:ext cx="47859" cy="714603"/>
          </a:xfrm>
          <a:custGeom>
            <a:avLst/>
            <a:gdLst>
              <a:gd name="connsiteX0" fmla="*/ 47493 w 47859"/>
              <a:gd name="connsiteY0" fmla="*/ 709 h 714603"/>
              <a:gd name="connsiteX1" fmla="*/ 926 w 47859"/>
              <a:gd name="connsiteY1" fmla="*/ 303392 h 714603"/>
              <a:gd name="connsiteX2" fmla="*/ 15743 w 47859"/>
              <a:gd name="connsiteY2" fmla="*/ 703442 h 714603"/>
              <a:gd name="connsiteX3" fmla="*/ 7276 w 47859"/>
              <a:gd name="connsiteY3" fmla="*/ 584909 h 714603"/>
              <a:gd name="connsiteX4" fmla="*/ 22093 w 47859"/>
              <a:gd name="connsiteY4" fmla="*/ 388059 h 714603"/>
              <a:gd name="connsiteX5" fmla="*/ 47493 w 47859"/>
              <a:gd name="connsiteY5" fmla="*/ 709 h 714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859" h="714603">
                <a:moveTo>
                  <a:pt x="47493" y="709"/>
                </a:moveTo>
                <a:cubicBezTo>
                  <a:pt x="43965" y="-13402"/>
                  <a:pt x="6218" y="186270"/>
                  <a:pt x="926" y="303392"/>
                </a:cubicBezTo>
                <a:cubicBezTo>
                  <a:pt x="-4366" y="420514"/>
                  <a:pt x="14685" y="656523"/>
                  <a:pt x="15743" y="703442"/>
                </a:cubicBezTo>
                <a:cubicBezTo>
                  <a:pt x="16801" y="750361"/>
                  <a:pt x="6218" y="637473"/>
                  <a:pt x="7276" y="584909"/>
                </a:cubicBezTo>
                <a:cubicBezTo>
                  <a:pt x="8334" y="532345"/>
                  <a:pt x="16096" y="479076"/>
                  <a:pt x="22093" y="388059"/>
                </a:cubicBezTo>
                <a:cubicBezTo>
                  <a:pt x="28090" y="297042"/>
                  <a:pt x="51021" y="14820"/>
                  <a:pt x="47493" y="7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A7A582B-99F4-4D49-BA1A-4A5BB8B1FFEE}"/>
              </a:ext>
            </a:extLst>
          </p:cNvPr>
          <p:cNvSpPr/>
          <p:nvPr/>
        </p:nvSpPr>
        <p:spPr>
          <a:xfrm>
            <a:off x="6499786" y="3209867"/>
            <a:ext cx="55767" cy="695178"/>
          </a:xfrm>
          <a:custGeom>
            <a:avLst/>
            <a:gdLst>
              <a:gd name="connsiteX0" fmla="*/ 8541 w 55767"/>
              <a:gd name="connsiteY0" fmla="*/ 1116 h 695178"/>
              <a:gd name="connsiteX1" fmla="*/ 29707 w 55767"/>
              <a:gd name="connsiteY1" fmla="*/ 394816 h 695178"/>
              <a:gd name="connsiteX2" fmla="*/ 74 w 55767"/>
              <a:gd name="connsiteY2" fmla="*/ 693266 h 695178"/>
              <a:gd name="connsiteX3" fmla="*/ 40291 w 55767"/>
              <a:gd name="connsiteY3" fmla="*/ 511233 h 695178"/>
              <a:gd name="connsiteX4" fmla="*/ 55107 w 55767"/>
              <a:gd name="connsiteY4" fmla="*/ 282633 h 695178"/>
              <a:gd name="connsiteX5" fmla="*/ 8541 w 55767"/>
              <a:gd name="connsiteY5" fmla="*/ 1116 h 695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767" h="695178">
                <a:moveTo>
                  <a:pt x="8541" y="1116"/>
                </a:moveTo>
                <a:cubicBezTo>
                  <a:pt x="4308" y="19813"/>
                  <a:pt x="31118" y="279458"/>
                  <a:pt x="29707" y="394816"/>
                </a:cubicBezTo>
                <a:cubicBezTo>
                  <a:pt x="28296" y="510174"/>
                  <a:pt x="-1690" y="673863"/>
                  <a:pt x="74" y="693266"/>
                </a:cubicBezTo>
                <a:cubicBezTo>
                  <a:pt x="1838" y="712669"/>
                  <a:pt x="31119" y="579672"/>
                  <a:pt x="40291" y="511233"/>
                </a:cubicBezTo>
                <a:cubicBezTo>
                  <a:pt x="49463" y="442794"/>
                  <a:pt x="58282" y="361655"/>
                  <a:pt x="55107" y="282633"/>
                </a:cubicBezTo>
                <a:cubicBezTo>
                  <a:pt x="51932" y="203611"/>
                  <a:pt x="12774" y="-17581"/>
                  <a:pt x="8541" y="111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FBE0E24-D59A-4DC8-88A2-7268EFADCD83}"/>
              </a:ext>
            </a:extLst>
          </p:cNvPr>
          <p:cNvSpPr/>
          <p:nvPr/>
        </p:nvSpPr>
        <p:spPr>
          <a:xfrm>
            <a:off x="6093884" y="4046301"/>
            <a:ext cx="84208" cy="298304"/>
          </a:xfrm>
          <a:custGeom>
            <a:avLst/>
            <a:gdLst>
              <a:gd name="connsiteX0" fmla="*/ 67204 w 84208"/>
              <a:gd name="connsiteY0" fmla="*/ 237 h 298304"/>
              <a:gd name="connsiteX1" fmla="*/ 13229 w 84208"/>
              <a:gd name="connsiteY1" fmla="*/ 127237 h 298304"/>
              <a:gd name="connsiteX2" fmla="*/ 5291 w 84208"/>
              <a:gd name="connsiteY2" fmla="*/ 235187 h 298304"/>
              <a:gd name="connsiteX3" fmla="*/ 81491 w 84208"/>
              <a:gd name="connsiteY3" fmla="*/ 297099 h 298304"/>
              <a:gd name="connsiteX4" fmla="*/ 62441 w 84208"/>
              <a:gd name="connsiteY4" fmla="*/ 271699 h 298304"/>
              <a:gd name="connsiteX5" fmla="*/ 16404 w 84208"/>
              <a:gd name="connsiteY5" fmla="*/ 217724 h 298304"/>
              <a:gd name="connsiteX6" fmla="*/ 17991 w 84208"/>
              <a:gd name="connsiteY6" fmla="*/ 160574 h 298304"/>
              <a:gd name="connsiteX7" fmla="*/ 67204 w 84208"/>
              <a:gd name="connsiteY7" fmla="*/ 237 h 29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8" h="298304">
                <a:moveTo>
                  <a:pt x="67204" y="237"/>
                </a:moveTo>
                <a:cubicBezTo>
                  <a:pt x="66410" y="-5319"/>
                  <a:pt x="23548" y="88079"/>
                  <a:pt x="13229" y="127237"/>
                </a:cubicBezTo>
                <a:cubicBezTo>
                  <a:pt x="2910" y="166395"/>
                  <a:pt x="-6086" y="206877"/>
                  <a:pt x="5291" y="235187"/>
                </a:cubicBezTo>
                <a:cubicBezTo>
                  <a:pt x="16668" y="263497"/>
                  <a:pt x="71966" y="291014"/>
                  <a:pt x="81491" y="297099"/>
                </a:cubicBezTo>
                <a:cubicBezTo>
                  <a:pt x="91016" y="303184"/>
                  <a:pt x="73289" y="284928"/>
                  <a:pt x="62441" y="271699"/>
                </a:cubicBezTo>
                <a:cubicBezTo>
                  <a:pt x="51593" y="258470"/>
                  <a:pt x="23812" y="236245"/>
                  <a:pt x="16404" y="217724"/>
                </a:cubicBezTo>
                <a:cubicBezTo>
                  <a:pt x="8996" y="199203"/>
                  <a:pt x="12699" y="191795"/>
                  <a:pt x="17991" y="160574"/>
                </a:cubicBezTo>
                <a:cubicBezTo>
                  <a:pt x="23283" y="129353"/>
                  <a:pt x="67998" y="5793"/>
                  <a:pt x="67204" y="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D7B67040-0D08-4577-B467-931F1835CF0F}"/>
              </a:ext>
            </a:extLst>
          </p:cNvPr>
          <p:cNvSpPr/>
          <p:nvPr/>
        </p:nvSpPr>
        <p:spPr>
          <a:xfrm>
            <a:off x="6781800" y="4133848"/>
            <a:ext cx="99060" cy="209803"/>
          </a:xfrm>
          <a:custGeom>
            <a:avLst/>
            <a:gdLst>
              <a:gd name="connsiteX0" fmla="*/ 74613 w 99060"/>
              <a:gd name="connsiteY0" fmla="*/ 2 h 209803"/>
              <a:gd name="connsiteX1" fmla="*/ 96838 w 99060"/>
              <a:gd name="connsiteY1" fmla="*/ 100015 h 209803"/>
              <a:gd name="connsiteX2" fmla="*/ 87313 w 99060"/>
              <a:gd name="connsiteY2" fmla="*/ 131765 h 209803"/>
              <a:gd name="connsiteX3" fmla="*/ 0 w 99060"/>
              <a:gd name="connsiteY3" fmla="*/ 209552 h 209803"/>
              <a:gd name="connsiteX4" fmla="*/ 85725 w 99060"/>
              <a:gd name="connsiteY4" fmla="*/ 103190 h 209803"/>
              <a:gd name="connsiteX5" fmla="*/ 74613 w 99060"/>
              <a:gd name="connsiteY5" fmla="*/ 2 h 20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060" h="209803">
                <a:moveTo>
                  <a:pt x="74613" y="2"/>
                </a:moveTo>
                <a:cubicBezTo>
                  <a:pt x="76465" y="-527"/>
                  <a:pt x="94721" y="78055"/>
                  <a:pt x="96838" y="100015"/>
                </a:cubicBezTo>
                <a:cubicBezTo>
                  <a:pt x="98955" y="121975"/>
                  <a:pt x="103453" y="113509"/>
                  <a:pt x="87313" y="131765"/>
                </a:cubicBezTo>
                <a:cubicBezTo>
                  <a:pt x="71173" y="150021"/>
                  <a:pt x="265" y="214314"/>
                  <a:pt x="0" y="209552"/>
                </a:cubicBezTo>
                <a:cubicBezTo>
                  <a:pt x="-265" y="204790"/>
                  <a:pt x="73289" y="134940"/>
                  <a:pt x="85725" y="103190"/>
                </a:cubicBezTo>
                <a:cubicBezTo>
                  <a:pt x="98161" y="71440"/>
                  <a:pt x="72761" y="531"/>
                  <a:pt x="74613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8190BC56-5070-401A-846A-995A4F009DBC}"/>
              </a:ext>
            </a:extLst>
          </p:cNvPr>
          <p:cNvSpPr/>
          <p:nvPr/>
        </p:nvSpPr>
        <p:spPr>
          <a:xfrm>
            <a:off x="6478882" y="4124278"/>
            <a:ext cx="170959" cy="140854"/>
          </a:xfrm>
          <a:custGeom>
            <a:avLst/>
            <a:gdLst>
              <a:gd name="connsiteX0" fmla="*/ 1293 w 170959"/>
              <a:gd name="connsiteY0" fmla="*/ 47 h 140854"/>
              <a:gd name="connsiteX1" fmla="*/ 7643 w 170959"/>
              <a:gd name="connsiteY1" fmla="*/ 133397 h 140854"/>
              <a:gd name="connsiteX2" fmla="*/ 52093 w 170959"/>
              <a:gd name="connsiteY2" fmla="*/ 123872 h 140854"/>
              <a:gd name="connsiteX3" fmla="*/ 142581 w 170959"/>
              <a:gd name="connsiteY3" fmla="*/ 123872 h 140854"/>
              <a:gd name="connsiteX4" fmla="*/ 167981 w 170959"/>
              <a:gd name="connsiteY4" fmla="*/ 133397 h 140854"/>
              <a:gd name="connsiteX5" fmla="*/ 83843 w 170959"/>
              <a:gd name="connsiteY5" fmla="*/ 101647 h 140854"/>
              <a:gd name="connsiteX6" fmla="*/ 21931 w 170959"/>
              <a:gd name="connsiteY6" fmla="*/ 117522 h 140854"/>
              <a:gd name="connsiteX7" fmla="*/ 1293 w 170959"/>
              <a:gd name="connsiteY7" fmla="*/ 47 h 14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959" h="140854">
                <a:moveTo>
                  <a:pt x="1293" y="47"/>
                </a:moveTo>
                <a:cubicBezTo>
                  <a:pt x="-1088" y="2693"/>
                  <a:pt x="-824" y="112759"/>
                  <a:pt x="7643" y="133397"/>
                </a:cubicBezTo>
                <a:cubicBezTo>
                  <a:pt x="16110" y="154035"/>
                  <a:pt x="29603" y="125459"/>
                  <a:pt x="52093" y="123872"/>
                </a:cubicBezTo>
                <a:cubicBezTo>
                  <a:pt x="74583" y="122285"/>
                  <a:pt x="123266" y="122285"/>
                  <a:pt x="142581" y="123872"/>
                </a:cubicBezTo>
                <a:cubicBezTo>
                  <a:pt x="161896" y="125459"/>
                  <a:pt x="177771" y="137101"/>
                  <a:pt x="167981" y="133397"/>
                </a:cubicBezTo>
                <a:cubicBezTo>
                  <a:pt x="158191" y="129693"/>
                  <a:pt x="108185" y="104293"/>
                  <a:pt x="83843" y="101647"/>
                </a:cubicBezTo>
                <a:cubicBezTo>
                  <a:pt x="59501" y="99001"/>
                  <a:pt x="35689" y="129693"/>
                  <a:pt x="21931" y="117522"/>
                </a:cubicBezTo>
                <a:cubicBezTo>
                  <a:pt x="8173" y="105351"/>
                  <a:pt x="3674" y="-2599"/>
                  <a:pt x="1293" y="4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568B4DF-48C9-41B1-A5CD-226F7B19181D}"/>
              </a:ext>
            </a:extLst>
          </p:cNvPr>
          <p:cNvSpPr/>
          <p:nvPr/>
        </p:nvSpPr>
        <p:spPr>
          <a:xfrm>
            <a:off x="6333624" y="4314667"/>
            <a:ext cx="275141" cy="50019"/>
          </a:xfrm>
          <a:custGeom>
            <a:avLst/>
            <a:gdLst>
              <a:gd name="connsiteX0" fmla="*/ 501 w 275141"/>
              <a:gd name="connsiteY0" fmla="*/ 36671 h 50019"/>
              <a:gd name="connsiteX1" fmla="*/ 98926 w 275141"/>
              <a:gd name="connsiteY1" fmla="*/ 49371 h 50019"/>
              <a:gd name="connsiteX2" fmla="*/ 141789 w 275141"/>
              <a:gd name="connsiteY2" fmla="*/ 43021 h 50019"/>
              <a:gd name="connsiteX3" fmla="*/ 275139 w 275141"/>
              <a:gd name="connsiteY3" fmla="*/ 158 h 50019"/>
              <a:gd name="connsiteX4" fmla="*/ 144964 w 275141"/>
              <a:gd name="connsiteY4" fmla="*/ 28733 h 50019"/>
              <a:gd name="connsiteX5" fmla="*/ 501 w 275141"/>
              <a:gd name="connsiteY5" fmla="*/ 36671 h 50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141" h="50019">
                <a:moveTo>
                  <a:pt x="501" y="36671"/>
                </a:moveTo>
                <a:cubicBezTo>
                  <a:pt x="-7172" y="40111"/>
                  <a:pt x="75378" y="48313"/>
                  <a:pt x="98926" y="49371"/>
                </a:cubicBezTo>
                <a:cubicBezTo>
                  <a:pt x="122474" y="50429"/>
                  <a:pt x="112420" y="51223"/>
                  <a:pt x="141789" y="43021"/>
                </a:cubicBezTo>
                <a:cubicBezTo>
                  <a:pt x="171158" y="34819"/>
                  <a:pt x="274610" y="2539"/>
                  <a:pt x="275139" y="158"/>
                </a:cubicBezTo>
                <a:cubicBezTo>
                  <a:pt x="275668" y="-2223"/>
                  <a:pt x="185445" y="22912"/>
                  <a:pt x="144964" y="28733"/>
                </a:cubicBezTo>
                <a:cubicBezTo>
                  <a:pt x="104483" y="34554"/>
                  <a:pt x="8174" y="33231"/>
                  <a:pt x="501" y="36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217F9745-7CE9-418A-90D4-4CB28DA5E08A}"/>
              </a:ext>
            </a:extLst>
          </p:cNvPr>
          <p:cNvSpPr/>
          <p:nvPr/>
        </p:nvSpPr>
        <p:spPr>
          <a:xfrm>
            <a:off x="6711903" y="4044937"/>
            <a:ext cx="117984" cy="69905"/>
          </a:xfrm>
          <a:custGeom>
            <a:avLst/>
            <a:gdLst>
              <a:gd name="connsiteX0" fmla="*/ 47 w 117984"/>
              <a:gd name="connsiteY0" fmla="*/ 13 h 69905"/>
              <a:gd name="connsiteX1" fmla="*/ 95297 w 117984"/>
              <a:gd name="connsiteY1" fmla="*/ 46051 h 69905"/>
              <a:gd name="connsiteX2" fmla="*/ 117522 w 117984"/>
              <a:gd name="connsiteY2" fmla="*/ 69863 h 69905"/>
              <a:gd name="connsiteX3" fmla="*/ 82597 w 117984"/>
              <a:gd name="connsiteY3" fmla="*/ 50813 h 69905"/>
              <a:gd name="connsiteX4" fmla="*/ 47 w 117984"/>
              <a:gd name="connsiteY4" fmla="*/ 13 h 69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984" h="69905">
                <a:moveTo>
                  <a:pt x="47" y="13"/>
                </a:moveTo>
                <a:cubicBezTo>
                  <a:pt x="2164" y="-781"/>
                  <a:pt x="75718" y="34409"/>
                  <a:pt x="95297" y="46051"/>
                </a:cubicBezTo>
                <a:cubicBezTo>
                  <a:pt x="114876" y="57693"/>
                  <a:pt x="119639" y="69069"/>
                  <a:pt x="117522" y="69863"/>
                </a:cubicBezTo>
                <a:cubicBezTo>
                  <a:pt x="115405" y="70657"/>
                  <a:pt x="98207" y="60073"/>
                  <a:pt x="82597" y="50813"/>
                </a:cubicBezTo>
                <a:cubicBezTo>
                  <a:pt x="66987" y="41553"/>
                  <a:pt x="-2070" y="807"/>
                  <a:pt x="47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C09EABF0-27A5-43A0-B279-9BEBDEF41D9E}"/>
              </a:ext>
            </a:extLst>
          </p:cNvPr>
          <p:cNvSpPr/>
          <p:nvPr/>
        </p:nvSpPr>
        <p:spPr>
          <a:xfrm>
            <a:off x="6270468" y="4016356"/>
            <a:ext cx="39993" cy="177843"/>
          </a:xfrm>
          <a:custGeom>
            <a:avLst/>
            <a:gdLst>
              <a:gd name="connsiteX0" fmla="*/ 39845 w 39993"/>
              <a:gd name="connsiteY0" fmla="*/ 19 h 177843"/>
              <a:gd name="connsiteX1" fmla="*/ 157 w 39993"/>
              <a:gd name="connsiteY1" fmla="*/ 95269 h 177843"/>
              <a:gd name="connsiteX2" fmla="*/ 25557 w 39993"/>
              <a:gd name="connsiteY2" fmla="*/ 177819 h 177843"/>
              <a:gd name="connsiteX3" fmla="*/ 14445 w 39993"/>
              <a:gd name="connsiteY3" fmla="*/ 103207 h 177843"/>
              <a:gd name="connsiteX4" fmla="*/ 39845 w 39993"/>
              <a:gd name="connsiteY4" fmla="*/ 19 h 177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993" h="177843">
                <a:moveTo>
                  <a:pt x="39845" y="19"/>
                </a:moveTo>
                <a:cubicBezTo>
                  <a:pt x="37464" y="-1304"/>
                  <a:pt x="2538" y="65636"/>
                  <a:pt x="157" y="95269"/>
                </a:cubicBezTo>
                <a:cubicBezTo>
                  <a:pt x="-2224" y="124902"/>
                  <a:pt x="23176" y="176496"/>
                  <a:pt x="25557" y="177819"/>
                </a:cubicBezTo>
                <a:cubicBezTo>
                  <a:pt x="27938" y="179142"/>
                  <a:pt x="13651" y="127019"/>
                  <a:pt x="14445" y="103207"/>
                </a:cubicBezTo>
                <a:cubicBezTo>
                  <a:pt x="15239" y="79395"/>
                  <a:pt x="42226" y="1342"/>
                  <a:pt x="39845" y="19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B646C4E5-4050-4687-8A4D-5313D5DF5E32}"/>
              </a:ext>
            </a:extLst>
          </p:cNvPr>
          <p:cNvSpPr/>
          <p:nvPr/>
        </p:nvSpPr>
        <p:spPr>
          <a:xfrm>
            <a:off x="6175317" y="4260241"/>
            <a:ext cx="153416" cy="75226"/>
          </a:xfrm>
          <a:custGeom>
            <a:avLst/>
            <a:gdLst>
              <a:gd name="connsiteX0" fmla="*/ 58 w 153416"/>
              <a:gd name="connsiteY0" fmla="*/ 43472 h 75226"/>
              <a:gd name="connsiteX1" fmla="*/ 84196 w 153416"/>
              <a:gd name="connsiteY1" fmla="*/ 19659 h 75226"/>
              <a:gd name="connsiteX2" fmla="*/ 152458 w 153416"/>
              <a:gd name="connsiteY2" fmla="*/ 75222 h 75226"/>
              <a:gd name="connsiteX3" fmla="*/ 120708 w 153416"/>
              <a:gd name="connsiteY3" fmla="*/ 16484 h 75226"/>
              <a:gd name="connsiteX4" fmla="*/ 71496 w 153416"/>
              <a:gd name="connsiteY4" fmla="*/ 609 h 75226"/>
              <a:gd name="connsiteX5" fmla="*/ 58 w 153416"/>
              <a:gd name="connsiteY5" fmla="*/ 43472 h 7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3416" h="75226">
                <a:moveTo>
                  <a:pt x="58" y="43472"/>
                </a:moveTo>
                <a:cubicBezTo>
                  <a:pt x="2175" y="46647"/>
                  <a:pt x="58796" y="14367"/>
                  <a:pt x="84196" y="19659"/>
                </a:cubicBezTo>
                <a:cubicBezTo>
                  <a:pt x="109596" y="24951"/>
                  <a:pt x="146373" y="75751"/>
                  <a:pt x="152458" y="75222"/>
                </a:cubicBezTo>
                <a:cubicBezTo>
                  <a:pt x="158543" y="74693"/>
                  <a:pt x="134202" y="28919"/>
                  <a:pt x="120708" y="16484"/>
                </a:cubicBezTo>
                <a:cubicBezTo>
                  <a:pt x="107214" y="4049"/>
                  <a:pt x="88959" y="-2037"/>
                  <a:pt x="71496" y="609"/>
                </a:cubicBezTo>
                <a:cubicBezTo>
                  <a:pt x="54033" y="3255"/>
                  <a:pt x="-2059" y="40297"/>
                  <a:pt x="58" y="43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F551475-FEFF-4843-9194-C15A6C658240}"/>
              </a:ext>
            </a:extLst>
          </p:cNvPr>
          <p:cNvSpPr/>
          <p:nvPr/>
        </p:nvSpPr>
        <p:spPr>
          <a:xfrm>
            <a:off x="6632540" y="4288730"/>
            <a:ext cx="136662" cy="43687"/>
          </a:xfrm>
          <a:custGeom>
            <a:avLst/>
            <a:gdLst>
              <a:gd name="connsiteX0" fmla="*/ 35 w 136662"/>
              <a:gd name="connsiteY0" fmla="*/ 695 h 43687"/>
              <a:gd name="connsiteX1" fmla="*/ 112748 w 136662"/>
              <a:gd name="connsiteY1" fmla="*/ 19745 h 43687"/>
              <a:gd name="connsiteX2" fmla="*/ 133385 w 136662"/>
              <a:gd name="connsiteY2" fmla="*/ 43558 h 43687"/>
              <a:gd name="connsiteX3" fmla="*/ 125448 w 136662"/>
              <a:gd name="connsiteY3" fmla="*/ 8633 h 43687"/>
              <a:gd name="connsiteX4" fmla="*/ 35 w 136662"/>
              <a:gd name="connsiteY4" fmla="*/ 695 h 4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662" h="43687">
                <a:moveTo>
                  <a:pt x="35" y="695"/>
                </a:moveTo>
                <a:cubicBezTo>
                  <a:pt x="-2082" y="2547"/>
                  <a:pt x="90523" y="12601"/>
                  <a:pt x="112748" y="19745"/>
                </a:cubicBezTo>
                <a:cubicBezTo>
                  <a:pt x="134973" y="26889"/>
                  <a:pt x="131268" y="45410"/>
                  <a:pt x="133385" y="43558"/>
                </a:cubicBezTo>
                <a:cubicBezTo>
                  <a:pt x="135502" y="41706"/>
                  <a:pt x="142646" y="16835"/>
                  <a:pt x="125448" y="8633"/>
                </a:cubicBezTo>
                <a:cubicBezTo>
                  <a:pt x="108250" y="431"/>
                  <a:pt x="2152" y="-1157"/>
                  <a:pt x="35" y="6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AF7E7E95-077C-440E-B020-851DED3B65A1}"/>
              </a:ext>
            </a:extLst>
          </p:cNvPr>
          <p:cNvSpPr/>
          <p:nvPr/>
        </p:nvSpPr>
        <p:spPr>
          <a:xfrm>
            <a:off x="6564176" y="4468799"/>
            <a:ext cx="43312" cy="130217"/>
          </a:xfrm>
          <a:custGeom>
            <a:avLst/>
            <a:gdLst>
              <a:gd name="connsiteX0" fmla="*/ 9662 w 43312"/>
              <a:gd name="connsiteY0" fmla="*/ 14 h 130217"/>
              <a:gd name="connsiteX1" fmla="*/ 28712 w 43312"/>
              <a:gd name="connsiteY1" fmla="*/ 80976 h 130217"/>
              <a:gd name="connsiteX2" fmla="*/ 137 w 43312"/>
              <a:gd name="connsiteY2" fmla="*/ 130189 h 130217"/>
              <a:gd name="connsiteX3" fmla="*/ 42999 w 43312"/>
              <a:gd name="connsiteY3" fmla="*/ 74626 h 130217"/>
              <a:gd name="connsiteX4" fmla="*/ 9662 w 43312"/>
              <a:gd name="connsiteY4" fmla="*/ 14 h 130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312" h="130217">
                <a:moveTo>
                  <a:pt x="9662" y="14"/>
                </a:moveTo>
                <a:cubicBezTo>
                  <a:pt x="7281" y="1072"/>
                  <a:pt x="30299" y="59280"/>
                  <a:pt x="28712" y="80976"/>
                </a:cubicBezTo>
                <a:cubicBezTo>
                  <a:pt x="27125" y="102672"/>
                  <a:pt x="-2244" y="131247"/>
                  <a:pt x="137" y="130189"/>
                </a:cubicBezTo>
                <a:cubicBezTo>
                  <a:pt x="2518" y="129131"/>
                  <a:pt x="39030" y="92618"/>
                  <a:pt x="42999" y="74626"/>
                </a:cubicBezTo>
                <a:cubicBezTo>
                  <a:pt x="46968" y="56634"/>
                  <a:pt x="12043" y="-1044"/>
                  <a:pt x="9662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876693B-1EF1-4696-A27E-2647E96465C1}"/>
              </a:ext>
            </a:extLst>
          </p:cNvPr>
          <p:cNvSpPr/>
          <p:nvPr/>
        </p:nvSpPr>
        <p:spPr>
          <a:xfrm>
            <a:off x="6390736" y="4479922"/>
            <a:ext cx="53024" cy="117486"/>
          </a:xfrm>
          <a:custGeom>
            <a:avLst/>
            <a:gdLst>
              <a:gd name="connsiteX0" fmla="*/ 10064 w 53024"/>
              <a:gd name="connsiteY0" fmla="*/ 3 h 117486"/>
              <a:gd name="connsiteX1" fmla="*/ 2127 w 53024"/>
              <a:gd name="connsiteY1" fmla="*/ 73028 h 117486"/>
              <a:gd name="connsiteX2" fmla="*/ 52927 w 53024"/>
              <a:gd name="connsiteY2" fmla="*/ 117478 h 117486"/>
              <a:gd name="connsiteX3" fmla="*/ 14827 w 53024"/>
              <a:gd name="connsiteY3" fmla="*/ 69853 h 117486"/>
              <a:gd name="connsiteX4" fmla="*/ 10064 w 53024"/>
              <a:gd name="connsiteY4" fmla="*/ 3 h 11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24" h="117486">
                <a:moveTo>
                  <a:pt x="10064" y="3"/>
                </a:moveTo>
                <a:cubicBezTo>
                  <a:pt x="7947" y="532"/>
                  <a:pt x="-5017" y="53449"/>
                  <a:pt x="2127" y="73028"/>
                </a:cubicBezTo>
                <a:cubicBezTo>
                  <a:pt x="9271" y="92607"/>
                  <a:pt x="50810" y="118007"/>
                  <a:pt x="52927" y="117478"/>
                </a:cubicBezTo>
                <a:cubicBezTo>
                  <a:pt x="55044" y="116949"/>
                  <a:pt x="21971" y="85728"/>
                  <a:pt x="14827" y="69853"/>
                </a:cubicBezTo>
                <a:cubicBezTo>
                  <a:pt x="7683" y="53978"/>
                  <a:pt x="12181" y="-526"/>
                  <a:pt x="1006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00779A18-6D69-43CF-A182-E4976DA07AE2}"/>
              </a:ext>
            </a:extLst>
          </p:cNvPr>
          <p:cNvSpPr/>
          <p:nvPr/>
        </p:nvSpPr>
        <p:spPr>
          <a:xfrm>
            <a:off x="6058102" y="4765667"/>
            <a:ext cx="961859" cy="95355"/>
          </a:xfrm>
          <a:custGeom>
            <a:avLst/>
            <a:gdLst>
              <a:gd name="connsiteX0" fmla="*/ 1386 w 961859"/>
              <a:gd name="connsiteY0" fmla="*/ 26996 h 95355"/>
              <a:gd name="connsiteX1" fmla="*/ 301423 w 961859"/>
              <a:gd name="connsiteY1" fmla="*/ 65096 h 95355"/>
              <a:gd name="connsiteX2" fmla="*/ 568123 w 961859"/>
              <a:gd name="connsiteY2" fmla="*/ 63508 h 95355"/>
              <a:gd name="connsiteX3" fmla="*/ 960236 w 961859"/>
              <a:gd name="connsiteY3" fmla="*/ 8 h 95355"/>
              <a:gd name="connsiteX4" fmla="*/ 696711 w 961859"/>
              <a:gd name="connsiteY4" fmla="*/ 68271 h 95355"/>
              <a:gd name="connsiteX5" fmla="*/ 428423 w 961859"/>
              <a:gd name="connsiteY5" fmla="*/ 93671 h 95355"/>
              <a:gd name="connsiteX6" fmla="*/ 1386 w 961859"/>
              <a:gd name="connsiteY6" fmla="*/ 26996 h 9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1859" h="95355">
                <a:moveTo>
                  <a:pt x="1386" y="26996"/>
                </a:moveTo>
                <a:cubicBezTo>
                  <a:pt x="-19781" y="22234"/>
                  <a:pt x="206967" y="59011"/>
                  <a:pt x="301423" y="65096"/>
                </a:cubicBezTo>
                <a:cubicBezTo>
                  <a:pt x="395879" y="71181"/>
                  <a:pt x="458321" y="74356"/>
                  <a:pt x="568123" y="63508"/>
                </a:cubicBezTo>
                <a:cubicBezTo>
                  <a:pt x="677925" y="52660"/>
                  <a:pt x="938805" y="-786"/>
                  <a:pt x="960236" y="8"/>
                </a:cubicBezTo>
                <a:cubicBezTo>
                  <a:pt x="981667" y="802"/>
                  <a:pt x="785347" y="52661"/>
                  <a:pt x="696711" y="68271"/>
                </a:cubicBezTo>
                <a:cubicBezTo>
                  <a:pt x="608076" y="83882"/>
                  <a:pt x="543517" y="100815"/>
                  <a:pt x="428423" y="93671"/>
                </a:cubicBezTo>
                <a:cubicBezTo>
                  <a:pt x="313329" y="86527"/>
                  <a:pt x="22553" y="31758"/>
                  <a:pt x="1386" y="269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42942A3E-446D-4624-A918-F959C95B3460}"/>
              </a:ext>
            </a:extLst>
          </p:cNvPr>
          <p:cNvSpPr/>
          <p:nvPr/>
        </p:nvSpPr>
        <p:spPr>
          <a:xfrm>
            <a:off x="6633991" y="4789322"/>
            <a:ext cx="383777" cy="176873"/>
          </a:xfrm>
          <a:custGeom>
            <a:avLst/>
            <a:gdLst>
              <a:gd name="connsiteX0" fmla="*/ 382759 w 383777"/>
              <a:gd name="connsiteY0" fmla="*/ 166 h 176873"/>
              <a:gd name="connsiteX1" fmla="*/ 216072 w 383777"/>
              <a:gd name="connsiteY1" fmla="*/ 109703 h 176873"/>
              <a:gd name="connsiteX2" fmla="*/ 106534 w 383777"/>
              <a:gd name="connsiteY2" fmla="*/ 155741 h 176873"/>
              <a:gd name="connsiteX3" fmla="*/ 172 w 383777"/>
              <a:gd name="connsiteY3" fmla="*/ 176378 h 176873"/>
              <a:gd name="connsiteX4" fmla="*/ 131934 w 383777"/>
              <a:gd name="connsiteY4" fmla="*/ 136691 h 176873"/>
              <a:gd name="connsiteX5" fmla="*/ 382759 w 383777"/>
              <a:gd name="connsiteY5" fmla="*/ 166 h 176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777" h="176873">
                <a:moveTo>
                  <a:pt x="382759" y="166"/>
                </a:moveTo>
                <a:cubicBezTo>
                  <a:pt x="396782" y="-4332"/>
                  <a:pt x="262109" y="83774"/>
                  <a:pt x="216072" y="109703"/>
                </a:cubicBezTo>
                <a:cubicBezTo>
                  <a:pt x="170034" y="135632"/>
                  <a:pt x="142517" y="144628"/>
                  <a:pt x="106534" y="155741"/>
                </a:cubicBezTo>
                <a:cubicBezTo>
                  <a:pt x="70551" y="166854"/>
                  <a:pt x="-4061" y="179553"/>
                  <a:pt x="172" y="176378"/>
                </a:cubicBezTo>
                <a:cubicBezTo>
                  <a:pt x="4405" y="173203"/>
                  <a:pt x="67111" y="166324"/>
                  <a:pt x="131934" y="136691"/>
                </a:cubicBezTo>
                <a:cubicBezTo>
                  <a:pt x="196757" y="107058"/>
                  <a:pt x="368736" y="4664"/>
                  <a:pt x="382759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CED02D73-1E21-477B-B443-EF815091EA9E}"/>
              </a:ext>
            </a:extLst>
          </p:cNvPr>
          <p:cNvSpPr/>
          <p:nvPr/>
        </p:nvSpPr>
        <p:spPr>
          <a:xfrm>
            <a:off x="6073018" y="4827533"/>
            <a:ext cx="536779" cy="136855"/>
          </a:xfrm>
          <a:custGeom>
            <a:avLst/>
            <a:gdLst>
              <a:gd name="connsiteX0" fmla="*/ 757 w 536779"/>
              <a:gd name="connsiteY0" fmla="*/ 55 h 136855"/>
              <a:gd name="connsiteX1" fmla="*/ 143632 w 536779"/>
              <a:gd name="connsiteY1" fmla="*/ 93717 h 136855"/>
              <a:gd name="connsiteX2" fmla="*/ 303970 w 536779"/>
              <a:gd name="connsiteY2" fmla="*/ 128642 h 136855"/>
              <a:gd name="connsiteX3" fmla="*/ 535745 w 536779"/>
              <a:gd name="connsiteY3" fmla="*/ 136580 h 136855"/>
              <a:gd name="connsiteX4" fmla="*/ 381757 w 536779"/>
              <a:gd name="connsiteY4" fmla="*/ 122292 h 136855"/>
              <a:gd name="connsiteX5" fmla="*/ 207132 w 536779"/>
              <a:gd name="connsiteY5" fmla="*/ 108005 h 136855"/>
              <a:gd name="connsiteX6" fmla="*/ 757 w 536779"/>
              <a:gd name="connsiteY6" fmla="*/ 55 h 136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779" h="136855">
                <a:moveTo>
                  <a:pt x="757" y="55"/>
                </a:moveTo>
                <a:cubicBezTo>
                  <a:pt x="-9826" y="-2326"/>
                  <a:pt x="93097" y="72286"/>
                  <a:pt x="143632" y="93717"/>
                </a:cubicBezTo>
                <a:cubicBezTo>
                  <a:pt x="194167" y="115148"/>
                  <a:pt x="238618" y="121498"/>
                  <a:pt x="303970" y="128642"/>
                </a:cubicBezTo>
                <a:cubicBezTo>
                  <a:pt x="369322" y="135786"/>
                  <a:pt x="522781" y="137638"/>
                  <a:pt x="535745" y="136580"/>
                </a:cubicBezTo>
                <a:cubicBezTo>
                  <a:pt x="548709" y="135522"/>
                  <a:pt x="436526" y="127054"/>
                  <a:pt x="381757" y="122292"/>
                </a:cubicBezTo>
                <a:cubicBezTo>
                  <a:pt x="326988" y="117530"/>
                  <a:pt x="269574" y="127584"/>
                  <a:pt x="207132" y="108005"/>
                </a:cubicBezTo>
                <a:cubicBezTo>
                  <a:pt x="144690" y="88426"/>
                  <a:pt x="11340" y="2436"/>
                  <a:pt x="757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07276F34-DC46-49ED-B495-F0C45F0518BE}"/>
              </a:ext>
            </a:extLst>
          </p:cNvPr>
          <p:cNvSpPr/>
          <p:nvPr/>
        </p:nvSpPr>
        <p:spPr>
          <a:xfrm>
            <a:off x="6049708" y="4701915"/>
            <a:ext cx="422965" cy="35628"/>
          </a:xfrm>
          <a:custGeom>
            <a:avLst/>
            <a:gdLst>
              <a:gd name="connsiteX0" fmla="*/ 255 w 422965"/>
              <a:gd name="connsiteY0" fmla="*/ 35185 h 35628"/>
              <a:gd name="connsiteX1" fmla="*/ 262192 w 422965"/>
              <a:gd name="connsiteY1" fmla="*/ 20898 h 35628"/>
              <a:gd name="connsiteX2" fmla="*/ 420942 w 422965"/>
              <a:gd name="connsiteY2" fmla="*/ 19310 h 35628"/>
              <a:gd name="connsiteX3" fmla="*/ 343155 w 422965"/>
              <a:gd name="connsiteY3" fmla="*/ 5023 h 35628"/>
              <a:gd name="connsiteX4" fmla="*/ 216155 w 422965"/>
              <a:gd name="connsiteY4" fmla="*/ 1848 h 35628"/>
              <a:gd name="connsiteX5" fmla="*/ 255 w 422965"/>
              <a:gd name="connsiteY5" fmla="*/ 35185 h 3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965" h="35628">
                <a:moveTo>
                  <a:pt x="255" y="35185"/>
                </a:moveTo>
                <a:cubicBezTo>
                  <a:pt x="7928" y="38360"/>
                  <a:pt x="192078" y="23544"/>
                  <a:pt x="262192" y="20898"/>
                </a:cubicBezTo>
                <a:cubicBezTo>
                  <a:pt x="332306" y="18252"/>
                  <a:pt x="407448" y="21956"/>
                  <a:pt x="420942" y="19310"/>
                </a:cubicBezTo>
                <a:cubicBezTo>
                  <a:pt x="434436" y="16664"/>
                  <a:pt x="377286" y="7933"/>
                  <a:pt x="343155" y="5023"/>
                </a:cubicBezTo>
                <a:cubicBezTo>
                  <a:pt x="309024" y="2113"/>
                  <a:pt x="272511" y="-2650"/>
                  <a:pt x="216155" y="1848"/>
                </a:cubicBezTo>
                <a:cubicBezTo>
                  <a:pt x="159799" y="6346"/>
                  <a:pt x="-7418" y="32010"/>
                  <a:pt x="255" y="35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0AD9095C-C2FA-425D-ABCC-2D6545346ED0}"/>
              </a:ext>
            </a:extLst>
          </p:cNvPr>
          <p:cNvSpPr/>
          <p:nvPr/>
        </p:nvSpPr>
        <p:spPr>
          <a:xfrm>
            <a:off x="6465356" y="4698795"/>
            <a:ext cx="572279" cy="64734"/>
          </a:xfrm>
          <a:custGeom>
            <a:avLst/>
            <a:gdLst>
              <a:gd name="connsiteX0" fmla="*/ 2119 w 572279"/>
              <a:gd name="connsiteY0" fmla="*/ 16080 h 64734"/>
              <a:gd name="connsiteX1" fmla="*/ 260882 w 572279"/>
              <a:gd name="connsiteY1" fmla="*/ 1793 h 64734"/>
              <a:gd name="connsiteX2" fmla="*/ 565682 w 572279"/>
              <a:gd name="connsiteY2" fmla="*/ 63705 h 64734"/>
              <a:gd name="connsiteX3" fmla="*/ 445032 w 572279"/>
              <a:gd name="connsiteY3" fmla="*/ 38305 h 64734"/>
              <a:gd name="connsiteX4" fmla="*/ 152932 w 572279"/>
              <a:gd name="connsiteY4" fmla="*/ 9730 h 64734"/>
              <a:gd name="connsiteX5" fmla="*/ 2119 w 572279"/>
              <a:gd name="connsiteY5" fmla="*/ 16080 h 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2279" h="64734">
                <a:moveTo>
                  <a:pt x="2119" y="16080"/>
                </a:moveTo>
                <a:cubicBezTo>
                  <a:pt x="20111" y="14757"/>
                  <a:pt x="166955" y="-6144"/>
                  <a:pt x="260882" y="1793"/>
                </a:cubicBezTo>
                <a:cubicBezTo>
                  <a:pt x="354809" y="9730"/>
                  <a:pt x="534990" y="57620"/>
                  <a:pt x="565682" y="63705"/>
                </a:cubicBezTo>
                <a:cubicBezTo>
                  <a:pt x="596374" y="69790"/>
                  <a:pt x="513824" y="47301"/>
                  <a:pt x="445032" y="38305"/>
                </a:cubicBezTo>
                <a:cubicBezTo>
                  <a:pt x="376240" y="29309"/>
                  <a:pt x="221194" y="14228"/>
                  <a:pt x="152932" y="9730"/>
                </a:cubicBezTo>
                <a:cubicBezTo>
                  <a:pt x="84670" y="5232"/>
                  <a:pt x="-15873" y="17403"/>
                  <a:pt x="2119" y="160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85FC09CF-1E2C-417A-AB8D-5F519B9BC31A}"/>
              </a:ext>
            </a:extLst>
          </p:cNvPr>
          <p:cNvSpPr/>
          <p:nvPr/>
        </p:nvSpPr>
        <p:spPr>
          <a:xfrm>
            <a:off x="7008807" y="4707802"/>
            <a:ext cx="185256" cy="68125"/>
          </a:xfrm>
          <a:custGeom>
            <a:avLst/>
            <a:gdLst>
              <a:gd name="connsiteX0" fmla="*/ 6 w 185256"/>
              <a:gd name="connsiteY0" fmla="*/ 67398 h 68125"/>
              <a:gd name="connsiteX1" fmla="*/ 100018 w 185256"/>
              <a:gd name="connsiteY1" fmla="*/ 15011 h 68125"/>
              <a:gd name="connsiteX2" fmla="*/ 171456 w 185256"/>
              <a:gd name="connsiteY2" fmla="*/ 723 h 68125"/>
              <a:gd name="connsiteX3" fmla="*/ 179393 w 185256"/>
              <a:gd name="connsiteY3" fmla="*/ 32473 h 68125"/>
              <a:gd name="connsiteX4" fmla="*/ 104781 w 185256"/>
              <a:gd name="connsiteY4" fmla="*/ 43586 h 68125"/>
              <a:gd name="connsiteX5" fmla="*/ 6 w 185256"/>
              <a:gd name="connsiteY5" fmla="*/ 67398 h 6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56" h="68125">
                <a:moveTo>
                  <a:pt x="6" y="67398"/>
                </a:moveTo>
                <a:cubicBezTo>
                  <a:pt x="-788" y="62636"/>
                  <a:pt x="71443" y="26123"/>
                  <a:pt x="100018" y="15011"/>
                </a:cubicBezTo>
                <a:cubicBezTo>
                  <a:pt x="128593" y="3899"/>
                  <a:pt x="158227" y="-2187"/>
                  <a:pt x="171456" y="723"/>
                </a:cubicBezTo>
                <a:cubicBezTo>
                  <a:pt x="184685" y="3633"/>
                  <a:pt x="190505" y="25329"/>
                  <a:pt x="179393" y="32473"/>
                </a:cubicBezTo>
                <a:cubicBezTo>
                  <a:pt x="168281" y="39617"/>
                  <a:pt x="129916" y="34855"/>
                  <a:pt x="104781" y="43586"/>
                </a:cubicBezTo>
                <a:cubicBezTo>
                  <a:pt x="79646" y="52317"/>
                  <a:pt x="800" y="72160"/>
                  <a:pt x="6" y="67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5E8B2D83-CC2F-4739-8FC6-54F363AB71E4}"/>
              </a:ext>
            </a:extLst>
          </p:cNvPr>
          <p:cNvSpPr/>
          <p:nvPr/>
        </p:nvSpPr>
        <p:spPr>
          <a:xfrm>
            <a:off x="5919004" y="4686125"/>
            <a:ext cx="137791" cy="122533"/>
          </a:xfrm>
          <a:custGeom>
            <a:avLst/>
            <a:gdLst>
              <a:gd name="connsiteX0" fmla="*/ 130959 w 137791"/>
              <a:gd name="connsiteY0" fmla="*/ 122413 h 122533"/>
              <a:gd name="connsiteX1" fmla="*/ 16659 w 137791"/>
              <a:gd name="connsiteY1" fmla="*/ 43038 h 122533"/>
              <a:gd name="connsiteX2" fmla="*/ 5546 w 137791"/>
              <a:gd name="connsiteY2" fmla="*/ 1763 h 122533"/>
              <a:gd name="connsiteX3" fmla="*/ 64284 w 137791"/>
              <a:gd name="connsiteY3" fmla="*/ 12875 h 122533"/>
              <a:gd name="connsiteX4" fmla="*/ 118259 w 137791"/>
              <a:gd name="connsiteY4" fmla="*/ 60500 h 122533"/>
              <a:gd name="connsiteX5" fmla="*/ 130959 w 137791"/>
              <a:gd name="connsiteY5" fmla="*/ 122413 h 122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91" h="122533">
                <a:moveTo>
                  <a:pt x="130959" y="122413"/>
                </a:moveTo>
                <a:cubicBezTo>
                  <a:pt x="114026" y="119503"/>
                  <a:pt x="37561" y="63146"/>
                  <a:pt x="16659" y="43038"/>
                </a:cubicBezTo>
                <a:cubicBezTo>
                  <a:pt x="-4243" y="22930"/>
                  <a:pt x="-2391" y="6790"/>
                  <a:pt x="5546" y="1763"/>
                </a:cubicBezTo>
                <a:cubicBezTo>
                  <a:pt x="13483" y="-3264"/>
                  <a:pt x="45498" y="3085"/>
                  <a:pt x="64284" y="12875"/>
                </a:cubicBezTo>
                <a:cubicBezTo>
                  <a:pt x="83069" y="22664"/>
                  <a:pt x="107146" y="46212"/>
                  <a:pt x="118259" y="60500"/>
                </a:cubicBezTo>
                <a:cubicBezTo>
                  <a:pt x="129371" y="74787"/>
                  <a:pt x="147892" y="125323"/>
                  <a:pt x="130959" y="122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DCFF4482-1AE7-4EB5-AEA6-E3EF75195735}"/>
              </a:ext>
            </a:extLst>
          </p:cNvPr>
          <p:cNvSpPr/>
          <p:nvPr/>
        </p:nvSpPr>
        <p:spPr>
          <a:xfrm>
            <a:off x="6241647" y="4670889"/>
            <a:ext cx="223698" cy="21963"/>
          </a:xfrm>
          <a:custGeom>
            <a:avLst/>
            <a:gdLst>
              <a:gd name="connsiteX0" fmla="*/ 403 w 223698"/>
              <a:gd name="connsiteY0" fmla="*/ 1124 h 21963"/>
              <a:gd name="connsiteX1" fmla="*/ 182966 w 223698"/>
              <a:gd name="connsiteY1" fmla="*/ 2711 h 21963"/>
              <a:gd name="connsiteX2" fmla="*/ 221066 w 223698"/>
              <a:gd name="connsiteY2" fmla="*/ 21761 h 21963"/>
              <a:gd name="connsiteX3" fmla="*/ 135341 w 223698"/>
              <a:gd name="connsiteY3" fmla="*/ 12236 h 21963"/>
              <a:gd name="connsiteX4" fmla="*/ 403 w 223698"/>
              <a:gd name="connsiteY4" fmla="*/ 1124 h 2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698" h="21963">
                <a:moveTo>
                  <a:pt x="403" y="1124"/>
                </a:moveTo>
                <a:cubicBezTo>
                  <a:pt x="8341" y="-464"/>
                  <a:pt x="146189" y="-728"/>
                  <a:pt x="182966" y="2711"/>
                </a:cubicBezTo>
                <a:cubicBezTo>
                  <a:pt x="219743" y="6150"/>
                  <a:pt x="229004" y="20173"/>
                  <a:pt x="221066" y="21761"/>
                </a:cubicBezTo>
                <a:cubicBezTo>
                  <a:pt x="213128" y="23349"/>
                  <a:pt x="166826" y="15146"/>
                  <a:pt x="135341" y="12236"/>
                </a:cubicBezTo>
                <a:cubicBezTo>
                  <a:pt x="103856" y="9326"/>
                  <a:pt x="-7535" y="2712"/>
                  <a:pt x="403" y="1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B2725F5D-6391-421D-A88D-415DD6134FEA}"/>
              </a:ext>
            </a:extLst>
          </p:cNvPr>
          <p:cNvSpPr/>
          <p:nvPr/>
        </p:nvSpPr>
        <p:spPr>
          <a:xfrm>
            <a:off x="6530823" y="4667391"/>
            <a:ext cx="235219" cy="17322"/>
          </a:xfrm>
          <a:custGeom>
            <a:avLst/>
            <a:gdLst>
              <a:gd name="connsiteX0" fmla="*/ 1740 w 235219"/>
              <a:gd name="connsiteY0" fmla="*/ 17322 h 17322"/>
              <a:gd name="connsiteX1" fmla="*/ 231927 w 235219"/>
              <a:gd name="connsiteY1" fmla="*/ 1447 h 17322"/>
              <a:gd name="connsiteX2" fmla="*/ 130327 w 235219"/>
              <a:gd name="connsiteY2" fmla="*/ 1447 h 17322"/>
              <a:gd name="connsiteX3" fmla="*/ 1740 w 235219"/>
              <a:gd name="connsiteY3" fmla="*/ 17322 h 1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19" h="17322">
                <a:moveTo>
                  <a:pt x="1740" y="17322"/>
                </a:moveTo>
                <a:cubicBezTo>
                  <a:pt x="18673" y="17322"/>
                  <a:pt x="210496" y="4093"/>
                  <a:pt x="231927" y="1447"/>
                </a:cubicBezTo>
                <a:cubicBezTo>
                  <a:pt x="253358" y="-1199"/>
                  <a:pt x="164458" y="389"/>
                  <a:pt x="130327" y="1447"/>
                </a:cubicBezTo>
                <a:cubicBezTo>
                  <a:pt x="96196" y="2505"/>
                  <a:pt x="-15193" y="17322"/>
                  <a:pt x="1740" y="173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0E66061C-F8B9-419C-B709-C0788F2BF06A}"/>
              </a:ext>
            </a:extLst>
          </p:cNvPr>
          <p:cNvSpPr/>
          <p:nvPr/>
        </p:nvSpPr>
        <p:spPr>
          <a:xfrm>
            <a:off x="6845562" y="4824387"/>
            <a:ext cx="177560" cy="95372"/>
          </a:xfrm>
          <a:custGeom>
            <a:avLst/>
            <a:gdLst>
              <a:gd name="connsiteX0" fmla="*/ 175951 w 177560"/>
              <a:gd name="connsiteY0" fmla="*/ 26 h 95372"/>
              <a:gd name="connsiteX1" fmla="*/ 64826 w 177560"/>
              <a:gd name="connsiteY1" fmla="*/ 68288 h 95372"/>
              <a:gd name="connsiteX2" fmla="*/ 1326 w 177560"/>
              <a:gd name="connsiteY2" fmla="*/ 95276 h 95372"/>
              <a:gd name="connsiteX3" fmla="*/ 121976 w 177560"/>
              <a:gd name="connsiteY3" fmla="*/ 60351 h 95372"/>
              <a:gd name="connsiteX4" fmla="*/ 175951 w 177560"/>
              <a:gd name="connsiteY4" fmla="*/ 26 h 95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60" h="95372">
                <a:moveTo>
                  <a:pt x="175951" y="26"/>
                </a:moveTo>
                <a:cubicBezTo>
                  <a:pt x="166426" y="1349"/>
                  <a:pt x="93930" y="52413"/>
                  <a:pt x="64826" y="68288"/>
                </a:cubicBezTo>
                <a:cubicBezTo>
                  <a:pt x="35722" y="84163"/>
                  <a:pt x="-8199" y="96599"/>
                  <a:pt x="1326" y="95276"/>
                </a:cubicBezTo>
                <a:cubicBezTo>
                  <a:pt x="10851" y="93953"/>
                  <a:pt x="93137" y="74109"/>
                  <a:pt x="121976" y="60351"/>
                </a:cubicBezTo>
                <a:cubicBezTo>
                  <a:pt x="150815" y="46593"/>
                  <a:pt x="185476" y="-1297"/>
                  <a:pt x="175951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F6322270-9624-43A0-854C-CD3BDEB85876}"/>
              </a:ext>
            </a:extLst>
          </p:cNvPr>
          <p:cNvSpPr/>
          <p:nvPr/>
        </p:nvSpPr>
        <p:spPr>
          <a:xfrm>
            <a:off x="6053037" y="4855910"/>
            <a:ext cx="158790" cy="124665"/>
          </a:xfrm>
          <a:custGeom>
            <a:avLst/>
            <a:gdLst>
              <a:gd name="connsiteX0" fmla="*/ 101 w 158790"/>
              <a:gd name="connsiteY0" fmla="*/ 253 h 124665"/>
              <a:gd name="connsiteX1" fmla="*/ 141388 w 158790"/>
              <a:gd name="connsiteY1" fmla="*/ 112965 h 124665"/>
              <a:gd name="connsiteX2" fmla="*/ 154088 w 158790"/>
              <a:gd name="connsiteY2" fmla="*/ 117728 h 124665"/>
              <a:gd name="connsiteX3" fmla="*/ 119163 w 158790"/>
              <a:gd name="connsiteY3" fmla="*/ 82803 h 124665"/>
              <a:gd name="connsiteX4" fmla="*/ 101 w 158790"/>
              <a:gd name="connsiteY4" fmla="*/ 253 h 12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90" h="124665">
                <a:moveTo>
                  <a:pt x="101" y="253"/>
                </a:moveTo>
                <a:cubicBezTo>
                  <a:pt x="3805" y="5280"/>
                  <a:pt x="115723" y="93386"/>
                  <a:pt x="141388" y="112965"/>
                </a:cubicBezTo>
                <a:cubicBezTo>
                  <a:pt x="167053" y="132544"/>
                  <a:pt x="157792" y="122755"/>
                  <a:pt x="154088" y="117728"/>
                </a:cubicBezTo>
                <a:cubicBezTo>
                  <a:pt x="150384" y="112701"/>
                  <a:pt x="142711" y="99207"/>
                  <a:pt x="119163" y="82803"/>
                </a:cubicBezTo>
                <a:cubicBezTo>
                  <a:pt x="95615" y="66399"/>
                  <a:pt x="-3603" y="-4774"/>
                  <a:pt x="101" y="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7A8541A5-06F3-4608-9C8A-C9AE64F2EEA8}"/>
              </a:ext>
            </a:extLst>
          </p:cNvPr>
          <p:cNvSpPr/>
          <p:nvPr/>
        </p:nvSpPr>
        <p:spPr>
          <a:xfrm>
            <a:off x="6542571" y="4027843"/>
            <a:ext cx="70190" cy="99782"/>
          </a:xfrm>
          <a:custGeom>
            <a:avLst/>
            <a:gdLst>
              <a:gd name="connsiteX0" fmla="*/ 46 w 70190"/>
              <a:gd name="connsiteY0" fmla="*/ 174 h 99782"/>
              <a:gd name="connsiteX1" fmla="*/ 57196 w 70190"/>
              <a:gd name="connsiteY1" fmla="*/ 50974 h 99782"/>
              <a:gd name="connsiteX2" fmla="*/ 59312 w 70190"/>
              <a:gd name="connsiteY2" fmla="*/ 99657 h 99782"/>
              <a:gd name="connsiteX3" fmla="*/ 67779 w 70190"/>
              <a:gd name="connsiteY3" fmla="*/ 36157 h 99782"/>
              <a:gd name="connsiteX4" fmla="*/ 46 w 70190"/>
              <a:gd name="connsiteY4" fmla="*/ 174 h 9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190" h="99782">
                <a:moveTo>
                  <a:pt x="46" y="174"/>
                </a:moveTo>
                <a:cubicBezTo>
                  <a:pt x="-1718" y="2643"/>
                  <a:pt x="47318" y="34394"/>
                  <a:pt x="57196" y="50974"/>
                </a:cubicBezTo>
                <a:cubicBezTo>
                  <a:pt x="67074" y="67554"/>
                  <a:pt x="57548" y="102126"/>
                  <a:pt x="59312" y="99657"/>
                </a:cubicBezTo>
                <a:cubicBezTo>
                  <a:pt x="61076" y="97188"/>
                  <a:pt x="75893" y="50268"/>
                  <a:pt x="67779" y="36157"/>
                </a:cubicBezTo>
                <a:cubicBezTo>
                  <a:pt x="59665" y="22046"/>
                  <a:pt x="1810" y="-2295"/>
                  <a:pt x="46" y="174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67F7AC73-0101-40FE-8CC1-9CE9FFD83AE2}"/>
              </a:ext>
            </a:extLst>
          </p:cNvPr>
          <p:cNvSpPr/>
          <p:nvPr/>
        </p:nvSpPr>
        <p:spPr>
          <a:xfrm>
            <a:off x="6528779" y="3020458"/>
            <a:ext cx="145106" cy="140678"/>
          </a:xfrm>
          <a:custGeom>
            <a:avLst/>
            <a:gdLst>
              <a:gd name="connsiteX0" fmla="*/ 145071 w 145106"/>
              <a:gd name="connsiteY0" fmla="*/ 25 h 140678"/>
              <a:gd name="connsiteX1" fmla="*/ 15954 w 145106"/>
              <a:gd name="connsiteY1" fmla="*/ 76225 h 140678"/>
              <a:gd name="connsiteX2" fmla="*/ 1138 w 145106"/>
              <a:gd name="connsiteY2" fmla="*/ 116442 h 140678"/>
              <a:gd name="connsiteX3" fmla="*/ 7488 w 145106"/>
              <a:gd name="connsiteY3" fmla="*/ 139725 h 140678"/>
              <a:gd name="connsiteX4" fmla="*/ 28654 w 145106"/>
              <a:gd name="connsiteY4" fmla="*/ 84692 h 140678"/>
              <a:gd name="connsiteX5" fmla="*/ 145071 w 145106"/>
              <a:gd name="connsiteY5" fmla="*/ 25 h 140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106" h="140678">
                <a:moveTo>
                  <a:pt x="145071" y="25"/>
                </a:moveTo>
                <a:cubicBezTo>
                  <a:pt x="142954" y="-1386"/>
                  <a:pt x="39943" y="56822"/>
                  <a:pt x="15954" y="76225"/>
                </a:cubicBezTo>
                <a:cubicBezTo>
                  <a:pt x="-8035" y="95628"/>
                  <a:pt x="2549" y="105859"/>
                  <a:pt x="1138" y="116442"/>
                </a:cubicBezTo>
                <a:cubicBezTo>
                  <a:pt x="-273" y="127025"/>
                  <a:pt x="2902" y="145017"/>
                  <a:pt x="7488" y="139725"/>
                </a:cubicBezTo>
                <a:cubicBezTo>
                  <a:pt x="12074" y="134433"/>
                  <a:pt x="4312" y="105859"/>
                  <a:pt x="28654" y="84692"/>
                </a:cubicBezTo>
                <a:cubicBezTo>
                  <a:pt x="52996" y="63525"/>
                  <a:pt x="147188" y="1436"/>
                  <a:pt x="145071" y="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396F0049-61ED-4A6E-82F7-E340F1D9D95A}"/>
              </a:ext>
            </a:extLst>
          </p:cNvPr>
          <p:cNvSpPr/>
          <p:nvPr/>
        </p:nvSpPr>
        <p:spPr>
          <a:xfrm>
            <a:off x="6252588" y="3013535"/>
            <a:ext cx="74763" cy="121870"/>
          </a:xfrm>
          <a:custGeom>
            <a:avLst/>
            <a:gdLst>
              <a:gd name="connsiteX0" fmla="*/ 45 w 74763"/>
              <a:gd name="connsiteY0" fmla="*/ 598 h 121870"/>
              <a:gd name="connsiteX1" fmla="*/ 59312 w 74763"/>
              <a:gd name="connsiteY1" fmla="*/ 76798 h 121870"/>
              <a:gd name="connsiteX2" fmla="*/ 67779 w 74763"/>
              <a:gd name="connsiteY2" fmla="*/ 121248 h 121870"/>
              <a:gd name="connsiteX3" fmla="*/ 69895 w 74763"/>
              <a:gd name="connsiteY3" fmla="*/ 45048 h 121870"/>
              <a:gd name="connsiteX4" fmla="*/ 45 w 74763"/>
              <a:gd name="connsiteY4" fmla="*/ 598 h 121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63" h="121870">
                <a:moveTo>
                  <a:pt x="45" y="598"/>
                </a:moveTo>
                <a:cubicBezTo>
                  <a:pt x="-1719" y="5890"/>
                  <a:pt x="48023" y="56690"/>
                  <a:pt x="59312" y="76798"/>
                </a:cubicBezTo>
                <a:cubicBezTo>
                  <a:pt x="70601" y="96906"/>
                  <a:pt x="66015" y="126540"/>
                  <a:pt x="67779" y="121248"/>
                </a:cubicBezTo>
                <a:cubicBezTo>
                  <a:pt x="69543" y="115956"/>
                  <a:pt x="81184" y="63745"/>
                  <a:pt x="69895" y="45048"/>
                </a:cubicBezTo>
                <a:cubicBezTo>
                  <a:pt x="58606" y="26351"/>
                  <a:pt x="1809" y="-4694"/>
                  <a:pt x="45" y="59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A1BD4CE0-D3DD-4D0A-926F-75FC358234D6}"/>
              </a:ext>
            </a:extLst>
          </p:cNvPr>
          <p:cNvSpPr/>
          <p:nvPr/>
        </p:nvSpPr>
        <p:spPr>
          <a:xfrm>
            <a:off x="5789613" y="3119350"/>
            <a:ext cx="372376" cy="226728"/>
          </a:xfrm>
          <a:custGeom>
            <a:avLst/>
            <a:gdLst>
              <a:gd name="connsiteX0" fmla="*/ 0 w 372376"/>
              <a:gd name="connsiteY0" fmla="*/ 88 h 226728"/>
              <a:gd name="connsiteX1" fmla="*/ 219075 w 372376"/>
              <a:gd name="connsiteY1" fmla="*/ 55650 h 226728"/>
              <a:gd name="connsiteX2" fmla="*/ 369887 w 372376"/>
              <a:gd name="connsiteY2" fmla="*/ 223925 h 226728"/>
              <a:gd name="connsiteX3" fmla="*/ 306387 w 372376"/>
              <a:gd name="connsiteY3" fmla="*/ 154075 h 226728"/>
              <a:gd name="connsiteX4" fmla="*/ 219075 w 372376"/>
              <a:gd name="connsiteY4" fmla="*/ 65175 h 226728"/>
              <a:gd name="connsiteX5" fmla="*/ 0 w 372376"/>
              <a:gd name="connsiteY5" fmla="*/ 88 h 226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376" h="226728">
                <a:moveTo>
                  <a:pt x="0" y="88"/>
                </a:moveTo>
                <a:cubicBezTo>
                  <a:pt x="0" y="-1499"/>
                  <a:pt x="157427" y="18344"/>
                  <a:pt x="219075" y="55650"/>
                </a:cubicBezTo>
                <a:cubicBezTo>
                  <a:pt x="280723" y="92956"/>
                  <a:pt x="355335" y="207521"/>
                  <a:pt x="369887" y="223925"/>
                </a:cubicBezTo>
                <a:cubicBezTo>
                  <a:pt x="384439" y="240329"/>
                  <a:pt x="331522" y="180533"/>
                  <a:pt x="306387" y="154075"/>
                </a:cubicBezTo>
                <a:cubicBezTo>
                  <a:pt x="281252" y="127617"/>
                  <a:pt x="269081" y="91369"/>
                  <a:pt x="219075" y="65175"/>
                </a:cubicBezTo>
                <a:cubicBezTo>
                  <a:pt x="169069" y="38981"/>
                  <a:pt x="0" y="1675"/>
                  <a:pt x="0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59F9BFC3-C6D6-44CB-A368-B4C369888FB4}"/>
              </a:ext>
            </a:extLst>
          </p:cNvPr>
          <p:cNvSpPr/>
          <p:nvPr/>
        </p:nvSpPr>
        <p:spPr>
          <a:xfrm>
            <a:off x="6924278" y="3129476"/>
            <a:ext cx="355730" cy="181389"/>
          </a:xfrm>
          <a:custGeom>
            <a:avLst/>
            <a:gdLst>
              <a:gd name="connsiteX0" fmla="*/ 1985 w 355730"/>
              <a:gd name="connsiteY0" fmla="*/ 180462 h 181389"/>
              <a:gd name="connsiteX1" fmla="*/ 144860 w 355730"/>
              <a:gd name="connsiteY1" fmla="*/ 86799 h 181389"/>
              <a:gd name="connsiteX2" fmla="*/ 352822 w 355730"/>
              <a:gd name="connsiteY2" fmla="*/ 4249 h 181389"/>
              <a:gd name="connsiteX3" fmla="*/ 249635 w 355730"/>
              <a:gd name="connsiteY3" fmla="*/ 26474 h 181389"/>
              <a:gd name="connsiteX4" fmla="*/ 1985 w 355730"/>
              <a:gd name="connsiteY4" fmla="*/ 180462 h 18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730" h="181389">
                <a:moveTo>
                  <a:pt x="1985" y="180462"/>
                </a:moveTo>
                <a:cubicBezTo>
                  <a:pt x="-15477" y="190516"/>
                  <a:pt x="86387" y="116168"/>
                  <a:pt x="144860" y="86799"/>
                </a:cubicBezTo>
                <a:cubicBezTo>
                  <a:pt x="203333" y="57430"/>
                  <a:pt x="335360" y="14303"/>
                  <a:pt x="352822" y="4249"/>
                </a:cubicBezTo>
                <a:cubicBezTo>
                  <a:pt x="370284" y="-5805"/>
                  <a:pt x="305727" y="2132"/>
                  <a:pt x="249635" y="26474"/>
                </a:cubicBezTo>
                <a:cubicBezTo>
                  <a:pt x="193543" y="50816"/>
                  <a:pt x="19447" y="170408"/>
                  <a:pt x="1985" y="1804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6F4F8BD3-6D42-42B9-A6D7-70D785D4023E}"/>
              </a:ext>
            </a:extLst>
          </p:cNvPr>
          <p:cNvSpPr/>
          <p:nvPr/>
        </p:nvSpPr>
        <p:spPr>
          <a:xfrm>
            <a:off x="7880345" y="3936338"/>
            <a:ext cx="530301" cy="1159748"/>
          </a:xfrm>
          <a:custGeom>
            <a:avLst/>
            <a:gdLst>
              <a:gd name="connsiteX0" fmla="*/ 530230 w 530301"/>
              <a:gd name="connsiteY0" fmla="*/ 662 h 1159748"/>
              <a:gd name="connsiteX1" fmla="*/ 320680 w 530301"/>
              <a:gd name="connsiteY1" fmla="*/ 527712 h 1159748"/>
              <a:gd name="connsiteX2" fmla="*/ 260355 w 530301"/>
              <a:gd name="connsiteY2" fmla="*/ 749962 h 1159748"/>
              <a:gd name="connsiteX3" fmla="*/ 212730 w 530301"/>
              <a:gd name="connsiteY3" fmla="*/ 851562 h 1159748"/>
              <a:gd name="connsiteX4" fmla="*/ 5 w 530301"/>
              <a:gd name="connsiteY4" fmla="*/ 1159537 h 1159748"/>
              <a:gd name="connsiteX5" fmla="*/ 206380 w 530301"/>
              <a:gd name="connsiteY5" fmla="*/ 800762 h 1159748"/>
              <a:gd name="connsiteX6" fmla="*/ 342905 w 530301"/>
              <a:gd name="connsiteY6" fmla="*/ 426112 h 1159748"/>
              <a:gd name="connsiteX7" fmla="*/ 530230 w 530301"/>
              <a:gd name="connsiteY7" fmla="*/ 662 h 115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0301" h="1159748">
                <a:moveTo>
                  <a:pt x="530230" y="662"/>
                </a:moveTo>
                <a:cubicBezTo>
                  <a:pt x="526526" y="17595"/>
                  <a:pt x="365659" y="402829"/>
                  <a:pt x="320680" y="527712"/>
                </a:cubicBezTo>
                <a:cubicBezTo>
                  <a:pt x="275701" y="652595"/>
                  <a:pt x="278347" y="695987"/>
                  <a:pt x="260355" y="749962"/>
                </a:cubicBezTo>
                <a:cubicBezTo>
                  <a:pt x="242363" y="803937"/>
                  <a:pt x="256122" y="783300"/>
                  <a:pt x="212730" y="851562"/>
                </a:cubicBezTo>
                <a:cubicBezTo>
                  <a:pt x="169338" y="919824"/>
                  <a:pt x="1063" y="1168004"/>
                  <a:pt x="5" y="1159537"/>
                </a:cubicBezTo>
                <a:cubicBezTo>
                  <a:pt x="-1053" y="1151070"/>
                  <a:pt x="149230" y="923000"/>
                  <a:pt x="206380" y="800762"/>
                </a:cubicBezTo>
                <a:cubicBezTo>
                  <a:pt x="263530" y="678525"/>
                  <a:pt x="292105" y="556287"/>
                  <a:pt x="342905" y="426112"/>
                </a:cubicBezTo>
                <a:cubicBezTo>
                  <a:pt x="393705" y="295937"/>
                  <a:pt x="533934" y="-16271"/>
                  <a:pt x="530230" y="6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6C89077D-89CE-4A2A-842B-B7F26AF302C8}"/>
              </a:ext>
            </a:extLst>
          </p:cNvPr>
          <p:cNvSpPr/>
          <p:nvPr/>
        </p:nvSpPr>
        <p:spPr>
          <a:xfrm>
            <a:off x="6492226" y="5062382"/>
            <a:ext cx="1390327" cy="608214"/>
          </a:xfrm>
          <a:custGeom>
            <a:avLst/>
            <a:gdLst>
              <a:gd name="connsiteX0" fmla="*/ 1378599 w 1390327"/>
              <a:gd name="connsiteY0" fmla="*/ 4918 h 608214"/>
              <a:gd name="connsiteX1" fmla="*/ 1172224 w 1390327"/>
              <a:gd name="connsiteY1" fmla="*/ 208118 h 608214"/>
              <a:gd name="connsiteX2" fmla="*/ 768999 w 1390327"/>
              <a:gd name="connsiteY2" fmla="*/ 474818 h 608214"/>
              <a:gd name="connsiteX3" fmla="*/ 565799 w 1390327"/>
              <a:gd name="connsiteY3" fmla="*/ 547843 h 608214"/>
              <a:gd name="connsiteX4" fmla="*/ 649 w 1390327"/>
              <a:gd name="connsiteY4" fmla="*/ 608168 h 608214"/>
              <a:gd name="connsiteX5" fmla="*/ 461024 w 1390327"/>
              <a:gd name="connsiteY5" fmla="*/ 538318 h 608214"/>
              <a:gd name="connsiteX6" fmla="*/ 832499 w 1390327"/>
              <a:gd name="connsiteY6" fmla="*/ 417668 h 608214"/>
              <a:gd name="connsiteX7" fmla="*/ 1378599 w 1390327"/>
              <a:gd name="connsiteY7" fmla="*/ 4918 h 60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327" h="608214">
                <a:moveTo>
                  <a:pt x="1378599" y="4918"/>
                </a:moveTo>
                <a:cubicBezTo>
                  <a:pt x="1435220" y="-30007"/>
                  <a:pt x="1273824" y="129801"/>
                  <a:pt x="1172224" y="208118"/>
                </a:cubicBezTo>
                <a:cubicBezTo>
                  <a:pt x="1070624" y="286435"/>
                  <a:pt x="870070" y="418197"/>
                  <a:pt x="768999" y="474818"/>
                </a:cubicBezTo>
                <a:cubicBezTo>
                  <a:pt x="667928" y="531439"/>
                  <a:pt x="693857" y="525618"/>
                  <a:pt x="565799" y="547843"/>
                </a:cubicBezTo>
                <a:cubicBezTo>
                  <a:pt x="437741" y="570068"/>
                  <a:pt x="18111" y="609755"/>
                  <a:pt x="649" y="608168"/>
                </a:cubicBezTo>
                <a:cubicBezTo>
                  <a:pt x="-16813" y="606581"/>
                  <a:pt x="322382" y="570068"/>
                  <a:pt x="461024" y="538318"/>
                </a:cubicBezTo>
                <a:cubicBezTo>
                  <a:pt x="599666" y="506568"/>
                  <a:pt x="682216" y="502335"/>
                  <a:pt x="832499" y="417668"/>
                </a:cubicBezTo>
                <a:cubicBezTo>
                  <a:pt x="982782" y="333001"/>
                  <a:pt x="1321978" y="39843"/>
                  <a:pt x="1378599" y="4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3BF29A38-A169-467B-8287-91C3BFFB6CA3}"/>
              </a:ext>
            </a:extLst>
          </p:cNvPr>
          <p:cNvSpPr/>
          <p:nvPr/>
        </p:nvSpPr>
        <p:spPr>
          <a:xfrm>
            <a:off x="5711815" y="5119821"/>
            <a:ext cx="889010" cy="528712"/>
          </a:xfrm>
          <a:custGeom>
            <a:avLst/>
            <a:gdLst>
              <a:gd name="connsiteX0" fmla="*/ 3185 w 889010"/>
              <a:gd name="connsiteY0" fmla="*/ 1454 h 528712"/>
              <a:gd name="connsiteX1" fmla="*/ 187335 w 889010"/>
              <a:gd name="connsiteY1" fmla="*/ 226879 h 528712"/>
              <a:gd name="connsiteX2" fmla="*/ 285760 w 889010"/>
              <a:gd name="connsiteY2" fmla="*/ 309429 h 528712"/>
              <a:gd name="connsiteX3" fmla="*/ 469910 w 889010"/>
              <a:gd name="connsiteY3" fmla="*/ 445954 h 528712"/>
              <a:gd name="connsiteX4" fmla="*/ 568335 w 889010"/>
              <a:gd name="connsiteY4" fmla="*/ 484054 h 528712"/>
              <a:gd name="connsiteX5" fmla="*/ 889010 w 889010"/>
              <a:gd name="connsiteY5" fmla="*/ 528504 h 528712"/>
              <a:gd name="connsiteX6" fmla="*/ 571510 w 889010"/>
              <a:gd name="connsiteY6" fmla="*/ 465004 h 528712"/>
              <a:gd name="connsiteX7" fmla="*/ 355610 w 889010"/>
              <a:gd name="connsiteY7" fmla="*/ 347529 h 528712"/>
              <a:gd name="connsiteX8" fmla="*/ 3185 w 889010"/>
              <a:gd name="connsiteY8" fmla="*/ 1454 h 528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9010" h="528712">
                <a:moveTo>
                  <a:pt x="3185" y="1454"/>
                </a:moveTo>
                <a:cubicBezTo>
                  <a:pt x="-24861" y="-18654"/>
                  <a:pt x="140239" y="175550"/>
                  <a:pt x="187335" y="226879"/>
                </a:cubicBezTo>
                <a:cubicBezTo>
                  <a:pt x="234431" y="278208"/>
                  <a:pt x="238664" y="272917"/>
                  <a:pt x="285760" y="309429"/>
                </a:cubicBezTo>
                <a:cubicBezTo>
                  <a:pt x="332856" y="345942"/>
                  <a:pt x="422814" y="416850"/>
                  <a:pt x="469910" y="445954"/>
                </a:cubicBezTo>
                <a:cubicBezTo>
                  <a:pt x="517006" y="475058"/>
                  <a:pt x="498485" y="470296"/>
                  <a:pt x="568335" y="484054"/>
                </a:cubicBezTo>
                <a:cubicBezTo>
                  <a:pt x="638185" y="497812"/>
                  <a:pt x="888481" y="531679"/>
                  <a:pt x="889010" y="528504"/>
                </a:cubicBezTo>
                <a:cubicBezTo>
                  <a:pt x="889539" y="525329"/>
                  <a:pt x="660410" y="495166"/>
                  <a:pt x="571510" y="465004"/>
                </a:cubicBezTo>
                <a:cubicBezTo>
                  <a:pt x="482610" y="434842"/>
                  <a:pt x="446097" y="421612"/>
                  <a:pt x="355610" y="347529"/>
                </a:cubicBezTo>
                <a:cubicBezTo>
                  <a:pt x="265123" y="273446"/>
                  <a:pt x="31231" y="21562"/>
                  <a:pt x="3185" y="1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0A789AFC-3799-4ACF-A945-EFEC6673E5C6}"/>
              </a:ext>
            </a:extLst>
          </p:cNvPr>
          <p:cNvSpPr/>
          <p:nvPr/>
        </p:nvSpPr>
        <p:spPr>
          <a:xfrm>
            <a:off x="5288934" y="4228782"/>
            <a:ext cx="433140" cy="889396"/>
          </a:xfrm>
          <a:custGeom>
            <a:avLst/>
            <a:gdLst>
              <a:gd name="connsiteX0" fmla="*/ 616 w 433140"/>
              <a:gd name="connsiteY0" fmla="*/ 318 h 889396"/>
              <a:gd name="connsiteX1" fmla="*/ 54591 w 433140"/>
              <a:gd name="connsiteY1" fmla="*/ 279718 h 889396"/>
              <a:gd name="connsiteX2" fmla="*/ 213341 w 433140"/>
              <a:gd name="connsiteY2" fmla="*/ 590868 h 889396"/>
              <a:gd name="connsiteX3" fmla="*/ 432416 w 433140"/>
              <a:gd name="connsiteY3" fmla="*/ 889318 h 889396"/>
              <a:gd name="connsiteX4" fmla="*/ 276841 w 433140"/>
              <a:gd name="connsiteY4" fmla="*/ 616268 h 889396"/>
              <a:gd name="connsiteX5" fmla="*/ 83166 w 433140"/>
              <a:gd name="connsiteY5" fmla="*/ 232093 h 889396"/>
              <a:gd name="connsiteX6" fmla="*/ 616 w 433140"/>
              <a:gd name="connsiteY6" fmla="*/ 318 h 889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140" h="889396">
                <a:moveTo>
                  <a:pt x="616" y="318"/>
                </a:moveTo>
                <a:cubicBezTo>
                  <a:pt x="-4147" y="8256"/>
                  <a:pt x="19137" y="181293"/>
                  <a:pt x="54591" y="279718"/>
                </a:cubicBezTo>
                <a:cubicBezTo>
                  <a:pt x="90045" y="378143"/>
                  <a:pt x="150370" y="489268"/>
                  <a:pt x="213341" y="590868"/>
                </a:cubicBezTo>
                <a:cubicBezTo>
                  <a:pt x="276312" y="692468"/>
                  <a:pt x="421833" y="885085"/>
                  <a:pt x="432416" y="889318"/>
                </a:cubicBezTo>
                <a:cubicBezTo>
                  <a:pt x="442999" y="893551"/>
                  <a:pt x="335049" y="725806"/>
                  <a:pt x="276841" y="616268"/>
                </a:cubicBezTo>
                <a:cubicBezTo>
                  <a:pt x="218633" y="506731"/>
                  <a:pt x="128674" y="329460"/>
                  <a:pt x="83166" y="232093"/>
                </a:cubicBezTo>
                <a:cubicBezTo>
                  <a:pt x="37658" y="134726"/>
                  <a:pt x="5379" y="-7620"/>
                  <a:pt x="616" y="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0DCE05E2-7359-41A8-BDFA-3FA1BECAF4BD}"/>
              </a:ext>
            </a:extLst>
          </p:cNvPr>
          <p:cNvSpPr/>
          <p:nvPr/>
        </p:nvSpPr>
        <p:spPr>
          <a:xfrm>
            <a:off x="5202912" y="3029935"/>
            <a:ext cx="131276" cy="1253171"/>
          </a:xfrm>
          <a:custGeom>
            <a:avLst/>
            <a:gdLst>
              <a:gd name="connsiteX0" fmla="*/ 131088 w 131276"/>
              <a:gd name="connsiteY0" fmla="*/ 5365 h 1253171"/>
              <a:gd name="connsiteX1" fmla="*/ 67588 w 131276"/>
              <a:gd name="connsiteY1" fmla="*/ 183165 h 1253171"/>
              <a:gd name="connsiteX2" fmla="*/ 39013 w 131276"/>
              <a:gd name="connsiteY2" fmla="*/ 332390 h 1253171"/>
              <a:gd name="connsiteX3" fmla="*/ 913 w 131276"/>
              <a:gd name="connsiteY3" fmla="*/ 665765 h 1253171"/>
              <a:gd name="connsiteX4" fmla="*/ 80288 w 131276"/>
              <a:gd name="connsiteY4" fmla="*/ 1253140 h 1253171"/>
              <a:gd name="connsiteX5" fmla="*/ 32663 w 131276"/>
              <a:gd name="connsiteY5" fmla="*/ 691165 h 1253171"/>
              <a:gd name="connsiteX6" fmla="*/ 45363 w 131276"/>
              <a:gd name="connsiteY6" fmla="*/ 402240 h 1253171"/>
              <a:gd name="connsiteX7" fmla="*/ 131088 w 131276"/>
              <a:gd name="connsiteY7" fmla="*/ 5365 h 125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76" h="1253171">
                <a:moveTo>
                  <a:pt x="131088" y="5365"/>
                </a:moveTo>
                <a:cubicBezTo>
                  <a:pt x="134792" y="-31147"/>
                  <a:pt x="82934" y="128661"/>
                  <a:pt x="67588" y="183165"/>
                </a:cubicBezTo>
                <a:cubicBezTo>
                  <a:pt x="52242" y="237669"/>
                  <a:pt x="50126" y="251957"/>
                  <a:pt x="39013" y="332390"/>
                </a:cubicBezTo>
                <a:cubicBezTo>
                  <a:pt x="27900" y="412823"/>
                  <a:pt x="-5966" y="512307"/>
                  <a:pt x="913" y="665765"/>
                </a:cubicBezTo>
                <a:cubicBezTo>
                  <a:pt x="7792" y="819223"/>
                  <a:pt x="74996" y="1248907"/>
                  <a:pt x="80288" y="1253140"/>
                </a:cubicBezTo>
                <a:cubicBezTo>
                  <a:pt x="85580" y="1257373"/>
                  <a:pt x="38484" y="832982"/>
                  <a:pt x="32663" y="691165"/>
                </a:cubicBezTo>
                <a:cubicBezTo>
                  <a:pt x="26842" y="549348"/>
                  <a:pt x="23667" y="513894"/>
                  <a:pt x="45363" y="402240"/>
                </a:cubicBezTo>
                <a:cubicBezTo>
                  <a:pt x="67059" y="290586"/>
                  <a:pt x="127384" y="41877"/>
                  <a:pt x="131088" y="5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0B1ACD5E-DE62-4808-81EB-77E41956BB5F}"/>
              </a:ext>
            </a:extLst>
          </p:cNvPr>
          <p:cNvSpPr/>
          <p:nvPr/>
        </p:nvSpPr>
        <p:spPr>
          <a:xfrm>
            <a:off x="5302405" y="1873127"/>
            <a:ext cx="465781" cy="1215808"/>
          </a:xfrm>
          <a:custGeom>
            <a:avLst/>
            <a:gdLst>
              <a:gd name="connsiteX0" fmla="*/ 460220 w 465781"/>
              <a:gd name="connsiteY0" fmla="*/ 6473 h 1215808"/>
              <a:gd name="connsiteX1" fmla="*/ 361795 w 465781"/>
              <a:gd name="connsiteY1" fmla="*/ 289048 h 1215808"/>
              <a:gd name="connsiteX2" fmla="*/ 295120 w 465781"/>
              <a:gd name="connsiteY2" fmla="*/ 463673 h 1215808"/>
              <a:gd name="connsiteX3" fmla="*/ 9370 w 465781"/>
              <a:gd name="connsiteY3" fmla="*/ 1187573 h 1215808"/>
              <a:gd name="connsiteX4" fmla="*/ 79220 w 465781"/>
              <a:gd name="connsiteY4" fmla="*/ 1022473 h 1215808"/>
              <a:gd name="connsiteX5" fmla="*/ 180820 w 465781"/>
              <a:gd name="connsiteY5" fmla="*/ 590673 h 1215808"/>
              <a:gd name="connsiteX6" fmla="*/ 460220 w 465781"/>
              <a:gd name="connsiteY6" fmla="*/ 6473 h 121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781" h="1215808">
                <a:moveTo>
                  <a:pt x="460220" y="6473"/>
                </a:moveTo>
                <a:cubicBezTo>
                  <a:pt x="490383" y="-43798"/>
                  <a:pt x="389312" y="212848"/>
                  <a:pt x="361795" y="289048"/>
                </a:cubicBezTo>
                <a:cubicBezTo>
                  <a:pt x="334278" y="365248"/>
                  <a:pt x="353857" y="313919"/>
                  <a:pt x="295120" y="463673"/>
                </a:cubicBezTo>
                <a:cubicBezTo>
                  <a:pt x="236383" y="613427"/>
                  <a:pt x="45353" y="1094440"/>
                  <a:pt x="9370" y="1187573"/>
                </a:cubicBezTo>
                <a:cubicBezTo>
                  <a:pt x="-26613" y="1280706"/>
                  <a:pt x="50645" y="1121956"/>
                  <a:pt x="79220" y="1022473"/>
                </a:cubicBezTo>
                <a:cubicBezTo>
                  <a:pt x="107795" y="922990"/>
                  <a:pt x="118908" y="754715"/>
                  <a:pt x="180820" y="590673"/>
                </a:cubicBezTo>
                <a:cubicBezTo>
                  <a:pt x="242732" y="426631"/>
                  <a:pt x="430057" y="56744"/>
                  <a:pt x="460220" y="6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058EB298-A79E-449B-B071-F93E574560AB}"/>
              </a:ext>
            </a:extLst>
          </p:cNvPr>
          <p:cNvSpPr/>
          <p:nvPr/>
        </p:nvSpPr>
        <p:spPr>
          <a:xfrm>
            <a:off x="8224676" y="3657524"/>
            <a:ext cx="592669" cy="724141"/>
          </a:xfrm>
          <a:custGeom>
            <a:avLst/>
            <a:gdLst>
              <a:gd name="connsiteX0" fmla="*/ 547849 w 592669"/>
              <a:gd name="connsiteY0" fmla="*/ 76 h 724141"/>
              <a:gd name="connsiteX1" fmla="*/ 585949 w 592669"/>
              <a:gd name="connsiteY1" fmla="*/ 190576 h 724141"/>
              <a:gd name="connsiteX2" fmla="*/ 535149 w 592669"/>
              <a:gd name="connsiteY2" fmla="*/ 335039 h 724141"/>
              <a:gd name="connsiteX3" fmla="*/ 352587 w 592669"/>
              <a:gd name="connsiteY3" fmla="*/ 598564 h 724141"/>
              <a:gd name="connsiteX4" fmla="*/ 276387 w 592669"/>
              <a:gd name="connsiteY4" fmla="*/ 689051 h 724141"/>
              <a:gd name="connsiteX5" fmla="*/ 154149 w 592669"/>
              <a:gd name="connsiteY5" fmla="*/ 722389 h 724141"/>
              <a:gd name="connsiteX6" fmla="*/ 162 w 592669"/>
              <a:gd name="connsiteY6" fmla="*/ 717626 h 724141"/>
              <a:gd name="connsiteX7" fmla="*/ 184312 w 592669"/>
              <a:gd name="connsiteY7" fmla="*/ 701751 h 724141"/>
              <a:gd name="connsiteX8" fmla="*/ 301787 w 592669"/>
              <a:gd name="connsiteY8" fmla="*/ 639839 h 724141"/>
              <a:gd name="connsiteX9" fmla="*/ 566899 w 592669"/>
              <a:gd name="connsiteY9" fmla="*/ 247726 h 724141"/>
              <a:gd name="connsiteX10" fmla="*/ 579599 w 592669"/>
              <a:gd name="connsiteY10" fmla="*/ 168351 h 724141"/>
              <a:gd name="connsiteX11" fmla="*/ 547849 w 592669"/>
              <a:gd name="connsiteY11" fmla="*/ 76 h 724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2669" h="724141">
                <a:moveTo>
                  <a:pt x="547849" y="76"/>
                </a:moveTo>
                <a:cubicBezTo>
                  <a:pt x="548907" y="3780"/>
                  <a:pt x="588066" y="134749"/>
                  <a:pt x="585949" y="190576"/>
                </a:cubicBezTo>
                <a:cubicBezTo>
                  <a:pt x="583832" y="246403"/>
                  <a:pt x="574043" y="267041"/>
                  <a:pt x="535149" y="335039"/>
                </a:cubicBezTo>
                <a:cubicBezTo>
                  <a:pt x="496255" y="403037"/>
                  <a:pt x="395714" y="539562"/>
                  <a:pt x="352587" y="598564"/>
                </a:cubicBezTo>
                <a:cubicBezTo>
                  <a:pt x="309460" y="657566"/>
                  <a:pt x="309460" y="668414"/>
                  <a:pt x="276387" y="689051"/>
                </a:cubicBezTo>
                <a:cubicBezTo>
                  <a:pt x="243314" y="709688"/>
                  <a:pt x="200186" y="717627"/>
                  <a:pt x="154149" y="722389"/>
                </a:cubicBezTo>
                <a:cubicBezTo>
                  <a:pt x="108111" y="727152"/>
                  <a:pt x="-4865" y="721066"/>
                  <a:pt x="162" y="717626"/>
                </a:cubicBezTo>
                <a:cubicBezTo>
                  <a:pt x="5189" y="714186"/>
                  <a:pt x="134041" y="714715"/>
                  <a:pt x="184312" y="701751"/>
                </a:cubicBezTo>
                <a:cubicBezTo>
                  <a:pt x="234583" y="688787"/>
                  <a:pt x="238022" y="715510"/>
                  <a:pt x="301787" y="639839"/>
                </a:cubicBezTo>
                <a:cubicBezTo>
                  <a:pt x="365552" y="564168"/>
                  <a:pt x="520597" y="326307"/>
                  <a:pt x="566899" y="247726"/>
                </a:cubicBezTo>
                <a:cubicBezTo>
                  <a:pt x="613201" y="169145"/>
                  <a:pt x="583832" y="208039"/>
                  <a:pt x="579599" y="168351"/>
                </a:cubicBezTo>
                <a:cubicBezTo>
                  <a:pt x="575366" y="128663"/>
                  <a:pt x="546791" y="-3628"/>
                  <a:pt x="547849" y="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6F850380-46CA-41FA-A1FD-4E6B3D72584F}"/>
              </a:ext>
            </a:extLst>
          </p:cNvPr>
          <p:cNvSpPr/>
          <p:nvPr/>
        </p:nvSpPr>
        <p:spPr>
          <a:xfrm>
            <a:off x="6983389" y="641635"/>
            <a:ext cx="1231373" cy="337865"/>
          </a:xfrm>
          <a:custGeom>
            <a:avLst/>
            <a:gdLst>
              <a:gd name="connsiteX0" fmla="*/ 1611 w 1231373"/>
              <a:gd name="connsiteY0" fmla="*/ 155290 h 337865"/>
              <a:gd name="connsiteX1" fmla="*/ 477861 w 1231373"/>
              <a:gd name="connsiteY1" fmla="*/ 2890 h 337865"/>
              <a:gd name="connsiteX2" fmla="*/ 1185886 w 1231373"/>
              <a:gd name="connsiteY2" fmla="*/ 314040 h 337865"/>
              <a:gd name="connsiteX3" fmla="*/ 1103336 w 1231373"/>
              <a:gd name="connsiteY3" fmla="*/ 291815 h 337865"/>
              <a:gd name="connsiteX4" fmla="*/ 636611 w 1231373"/>
              <a:gd name="connsiteY4" fmla="*/ 94965 h 337865"/>
              <a:gd name="connsiteX5" fmla="*/ 1611 w 1231373"/>
              <a:gd name="connsiteY5" fmla="*/ 155290 h 33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31373" h="337865">
                <a:moveTo>
                  <a:pt x="1611" y="155290"/>
                </a:moveTo>
                <a:cubicBezTo>
                  <a:pt x="-24847" y="139944"/>
                  <a:pt x="280482" y="-23568"/>
                  <a:pt x="477861" y="2890"/>
                </a:cubicBezTo>
                <a:cubicBezTo>
                  <a:pt x="675240" y="29348"/>
                  <a:pt x="1081640" y="265886"/>
                  <a:pt x="1185886" y="314040"/>
                </a:cubicBezTo>
                <a:cubicBezTo>
                  <a:pt x="1290132" y="362194"/>
                  <a:pt x="1194882" y="328327"/>
                  <a:pt x="1103336" y="291815"/>
                </a:cubicBezTo>
                <a:cubicBezTo>
                  <a:pt x="1011790" y="255303"/>
                  <a:pt x="817057" y="123011"/>
                  <a:pt x="636611" y="94965"/>
                </a:cubicBezTo>
                <a:cubicBezTo>
                  <a:pt x="456165" y="66919"/>
                  <a:pt x="28069" y="170636"/>
                  <a:pt x="1611" y="155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AA6723EA-17BB-44DE-AD47-A03816EEE96F}"/>
              </a:ext>
            </a:extLst>
          </p:cNvPr>
          <p:cNvSpPr/>
          <p:nvPr/>
        </p:nvSpPr>
        <p:spPr>
          <a:xfrm>
            <a:off x="5828399" y="568386"/>
            <a:ext cx="1163047" cy="267711"/>
          </a:xfrm>
          <a:custGeom>
            <a:avLst/>
            <a:gdLst>
              <a:gd name="connsiteX0" fmla="*/ 1162951 w 1163047"/>
              <a:gd name="connsiteY0" fmla="*/ 117414 h 267711"/>
              <a:gd name="connsiteX1" fmla="*/ 899426 w 1163047"/>
              <a:gd name="connsiteY1" fmla="*/ 3114 h 267711"/>
              <a:gd name="connsiteX2" fmla="*/ 13601 w 1163047"/>
              <a:gd name="connsiteY2" fmla="*/ 263464 h 267711"/>
              <a:gd name="connsiteX3" fmla="*/ 397776 w 1163047"/>
              <a:gd name="connsiteY3" fmla="*/ 158689 h 267711"/>
              <a:gd name="connsiteX4" fmla="*/ 880376 w 1163047"/>
              <a:gd name="connsiteY4" fmla="*/ 79314 h 267711"/>
              <a:gd name="connsiteX5" fmla="*/ 1162951 w 1163047"/>
              <a:gd name="connsiteY5" fmla="*/ 117414 h 267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3047" h="267711">
                <a:moveTo>
                  <a:pt x="1162951" y="117414"/>
                </a:moveTo>
                <a:cubicBezTo>
                  <a:pt x="1166126" y="104714"/>
                  <a:pt x="1090984" y="-21228"/>
                  <a:pt x="899426" y="3114"/>
                </a:cubicBezTo>
                <a:cubicBezTo>
                  <a:pt x="707868" y="27456"/>
                  <a:pt x="97209" y="237535"/>
                  <a:pt x="13601" y="263464"/>
                </a:cubicBezTo>
                <a:cubicBezTo>
                  <a:pt x="-70007" y="289393"/>
                  <a:pt x="253314" y="189381"/>
                  <a:pt x="397776" y="158689"/>
                </a:cubicBezTo>
                <a:cubicBezTo>
                  <a:pt x="542238" y="127997"/>
                  <a:pt x="756022" y="91485"/>
                  <a:pt x="880376" y="79314"/>
                </a:cubicBezTo>
                <a:cubicBezTo>
                  <a:pt x="1004730" y="67143"/>
                  <a:pt x="1159776" y="130114"/>
                  <a:pt x="1162951" y="117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8B15B264-AFA6-4325-8B9A-701037F002BF}"/>
              </a:ext>
            </a:extLst>
          </p:cNvPr>
          <p:cNvSpPr/>
          <p:nvPr/>
        </p:nvSpPr>
        <p:spPr>
          <a:xfrm>
            <a:off x="5111186" y="770453"/>
            <a:ext cx="1837407" cy="977712"/>
          </a:xfrm>
          <a:custGeom>
            <a:avLst/>
            <a:gdLst>
              <a:gd name="connsiteX0" fmla="*/ 1800789 w 1837407"/>
              <a:gd name="connsiteY0" fmla="*/ 140772 h 977712"/>
              <a:gd name="connsiteX1" fmla="*/ 1530914 w 1837407"/>
              <a:gd name="connsiteY1" fmla="*/ 1072 h 977712"/>
              <a:gd name="connsiteX2" fmla="*/ 635564 w 1837407"/>
              <a:gd name="connsiteY2" fmla="*/ 220147 h 977712"/>
              <a:gd name="connsiteX3" fmla="*/ 32314 w 1837407"/>
              <a:gd name="connsiteY3" fmla="*/ 947222 h 977712"/>
              <a:gd name="connsiteX4" fmla="*/ 159314 w 1837407"/>
              <a:gd name="connsiteY4" fmla="*/ 782122 h 977712"/>
              <a:gd name="connsiteX5" fmla="*/ 813364 w 1837407"/>
              <a:gd name="connsiteY5" fmla="*/ 242372 h 977712"/>
              <a:gd name="connsiteX6" fmla="*/ 1800789 w 1837407"/>
              <a:gd name="connsiteY6" fmla="*/ 140772 h 97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7407" h="977712">
                <a:moveTo>
                  <a:pt x="1800789" y="140772"/>
                </a:moveTo>
                <a:cubicBezTo>
                  <a:pt x="1920381" y="100555"/>
                  <a:pt x="1725118" y="-12157"/>
                  <a:pt x="1530914" y="1072"/>
                </a:cubicBezTo>
                <a:cubicBezTo>
                  <a:pt x="1336710" y="14301"/>
                  <a:pt x="885331" y="62455"/>
                  <a:pt x="635564" y="220147"/>
                </a:cubicBezTo>
                <a:cubicBezTo>
                  <a:pt x="385797" y="377839"/>
                  <a:pt x="111689" y="853560"/>
                  <a:pt x="32314" y="947222"/>
                </a:cubicBezTo>
                <a:cubicBezTo>
                  <a:pt x="-47061" y="1040884"/>
                  <a:pt x="29139" y="899597"/>
                  <a:pt x="159314" y="782122"/>
                </a:cubicBezTo>
                <a:cubicBezTo>
                  <a:pt x="289489" y="664647"/>
                  <a:pt x="543489" y="353497"/>
                  <a:pt x="813364" y="242372"/>
                </a:cubicBezTo>
                <a:cubicBezTo>
                  <a:pt x="1083239" y="131247"/>
                  <a:pt x="1681197" y="180989"/>
                  <a:pt x="1800789" y="140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35ED138D-201D-4133-91A1-67D9840E3E69}"/>
              </a:ext>
            </a:extLst>
          </p:cNvPr>
          <p:cNvSpPr/>
          <p:nvPr/>
        </p:nvSpPr>
        <p:spPr>
          <a:xfrm>
            <a:off x="7031106" y="892968"/>
            <a:ext cx="1658653" cy="1032033"/>
          </a:xfrm>
          <a:custGeom>
            <a:avLst/>
            <a:gdLst>
              <a:gd name="connsiteX0" fmla="*/ 38561 w 1658653"/>
              <a:gd name="connsiteY0" fmla="*/ 8732 h 1032033"/>
              <a:gd name="connsiteX1" fmla="*/ 123227 w 1658653"/>
              <a:gd name="connsiteY1" fmla="*/ 12965 h 1032033"/>
              <a:gd name="connsiteX2" fmla="*/ 1037627 w 1658653"/>
              <a:gd name="connsiteY2" fmla="*/ 144199 h 1032033"/>
              <a:gd name="connsiteX3" fmla="*/ 1642994 w 1658653"/>
              <a:gd name="connsiteY3" fmla="*/ 1007799 h 1032033"/>
              <a:gd name="connsiteX4" fmla="*/ 1427094 w 1658653"/>
              <a:gd name="connsiteY4" fmla="*/ 736865 h 1032033"/>
              <a:gd name="connsiteX5" fmla="*/ 855594 w 1658653"/>
              <a:gd name="connsiteY5" fmla="*/ 144199 h 1032033"/>
              <a:gd name="connsiteX6" fmla="*/ 38561 w 1658653"/>
              <a:gd name="connsiteY6" fmla="*/ 8732 h 103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8653" h="1032033">
                <a:moveTo>
                  <a:pt x="38561" y="8732"/>
                </a:moveTo>
                <a:cubicBezTo>
                  <a:pt x="-83500" y="-13140"/>
                  <a:pt x="123227" y="12965"/>
                  <a:pt x="123227" y="12965"/>
                </a:cubicBezTo>
                <a:cubicBezTo>
                  <a:pt x="289738" y="35543"/>
                  <a:pt x="784333" y="-21607"/>
                  <a:pt x="1037627" y="144199"/>
                </a:cubicBezTo>
                <a:cubicBezTo>
                  <a:pt x="1290921" y="310005"/>
                  <a:pt x="1578083" y="909021"/>
                  <a:pt x="1642994" y="1007799"/>
                </a:cubicBezTo>
                <a:cubicBezTo>
                  <a:pt x="1707905" y="1106577"/>
                  <a:pt x="1558327" y="880798"/>
                  <a:pt x="1427094" y="736865"/>
                </a:cubicBezTo>
                <a:cubicBezTo>
                  <a:pt x="1295861" y="592932"/>
                  <a:pt x="1084899" y="261321"/>
                  <a:pt x="855594" y="144199"/>
                </a:cubicBezTo>
                <a:cubicBezTo>
                  <a:pt x="626289" y="27077"/>
                  <a:pt x="160622" y="30604"/>
                  <a:pt x="38561" y="87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7CFDB7C8-0C4C-460F-B817-EC1FDAB057EB}"/>
              </a:ext>
            </a:extLst>
          </p:cNvPr>
          <p:cNvSpPr/>
          <p:nvPr/>
        </p:nvSpPr>
        <p:spPr>
          <a:xfrm>
            <a:off x="8153364" y="1015399"/>
            <a:ext cx="575845" cy="834938"/>
          </a:xfrm>
          <a:custGeom>
            <a:avLst/>
            <a:gdLst>
              <a:gd name="connsiteX0" fmla="*/ 36 w 575845"/>
              <a:gd name="connsiteY0" fmla="*/ 601 h 834938"/>
              <a:gd name="connsiteX1" fmla="*/ 364103 w 575845"/>
              <a:gd name="connsiteY1" fmla="*/ 318101 h 834938"/>
              <a:gd name="connsiteX2" fmla="*/ 575769 w 575845"/>
              <a:gd name="connsiteY2" fmla="*/ 834568 h 834938"/>
              <a:gd name="connsiteX3" fmla="*/ 342936 w 575845"/>
              <a:gd name="connsiteY3" fmla="*/ 394301 h 834938"/>
              <a:gd name="connsiteX4" fmla="*/ 36 w 575845"/>
              <a:gd name="connsiteY4" fmla="*/ 601 h 83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5845" h="834938">
                <a:moveTo>
                  <a:pt x="36" y="601"/>
                </a:moveTo>
                <a:cubicBezTo>
                  <a:pt x="3564" y="-12099"/>
                  <a:pt x="268148" y="179107"/>
                  <a:pt x="364103" y="318101"/>
                </a:cubicBezTo>
                <a:cubicBezTo>
                  <a:pt x="460059" y="457096"/>
                  <a:pt x="579297" y="821868"/>
                  <a:pt x="575769" y="834568"/>
                </a:cubicBezTo>
                <a:cubicBezTo>
                  <a:pt x="572241" y="847268"/>
                  <a:pt x="435364" y="530473"/>
                  <a:pt x="342936" y="394301"/>
                </a:cubicBezTo>
                <a:cubicBezTo>
                  <a:pt x="250508" y="258129"/>
                  <a:pt x="-3492" y="13301"/>
                  <a:pt x="36" y="6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: 図形 88">
            <a:extLst>
              <a:ext uri="{FF2B5EF4-FFF2-40B4-BE49-F238E27FC236}">
                <a16:creationId xmlns:a16="http://schemas.microsoft.com/office/drawing/2014/main" id="{CEF633C2-55DF-4094-ADCC-BE47F73DB859}"/>
              </a:ext>
            </a:extLst>
          </p:cNvPr>
          <p:cNvSpPr/>
          <p:nvPr/>
        </p:nvSpPr>
        <p:spPr>
          <a:xfrm>
            <a:off x="4730916" y="1684781"/>
            <a:ext cx="454956" cy="1500484"/>
          </a:xfrm>
          <a:custGeom>
            <a:avLst/>
            <a:gdLst>
              <a:gd name="connsiteX0" fmla="*/ 454917 w 454956"/>
              <a:gd name="connsiteY0" fmla="*/ 86 h 1500484"/>
              <a:gd name="connsiteX1" fmla="*/ 217851 w 454956"/>
              <a:gd name="connsiteY1" fmla="*/ 376852 h 1500484"/>
              <a:gd name="connsiteX2" fmla="*/ 78151 w 454956"/>
              <a:gd name="connsiteY2" fmla="*/ 660486 h 1500484"/>
              <a:gd name="connsiteX3" fmla="*/ 6184 w 454956"/>
              <a:gd name="connsiteY3" fmla="*/ 1498686 h 1500484"/>
              <a:gd name="connsiteX4" fmla="*/ 234784 w 454956"/>
              <a:gd name="connsiteY4" fmla="*/ 410719 h 1500484"/>
              <a:gd name="connsiteX5" fmla="*/ 454917 w 454956"/>
              <a:gd name="connsiteY5" fmla="*/ 86 h 150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4956" h="1500484">
                <a:moveTo>
                  <a:pt x="454917" y="86"/>
                </a:moveTo>
                <a:cubicBezTo>
                  <a:pt x="452095" y="-5558"/>
                  <a:pt x="280645" y="266785"/>
                  <a:pt x="217851" y="376852"/>
                </a:cubicBezTo>
                <a:cubicBezTo>
                  <a:pt x="155057" y="486919"/>
                  <a:pt x="113429" y="473514"/>
                  <a:pt x="78151" y="660486"/>
                </a:cubicBezTo>
                <a:cubicBezTo>
                  <a:pt x="42873" y="847458"/>
                  <a:pt x="-19921" y="1540314"/>
                  <a:pt x="6184" y="1498686"/>
                </a:cubicBezTo>
                <a:cubicBezTo>
                  <a:pt x="32289" y="1457058"/>
                  <a:pt x="159290" y="664013"/>
                  <a:pt x="234784" y="410719"/>
                </a:cubicBezTo>
                <a:cubicBezTo>
                  <a:pt x="310278" y="157425"/>
                  <a:pt x="457739" y="5730"/>
                  <a:pt x="454917" y="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F516CE1D-FBB1-42B6-8190-B14DA159427B}"/>
              </a:ext>
            </a:extLst>
          </p:cNvPr>
          <p:cNvSpPr/>
          <p:nvPr/>
        </p:nvSpPr>
        <p:spPr>
          <a:xfrm>
            <a:off x="5644939" y="1356255"/>
            <a:ext cx="540961" cy="1637027"/>
          </a:xfrm>
          <a:custGeom>
            <a:avLst/>
            <a:gdLst>
              <a:gd name="connsiteX0" fmla="*/ 344381 w 540961"/>
              <a:gd name="connsiteY0" fmla="*/ 45825 h 1637027"/>
              <a:gd name="connsiteX1" fmla="*/ 303741 w 540961"/>
              <a:gd name="connsiteY1" fmla="*/ 106785 h 1637027"/>
              <a:gd name="connsiteX2" fmla="*/ 29421 w 540961"/>
              <a:gd name="connsiteY2" fmla="*/ 680825 h 1637027"/>
              <a:gd name="connsiteX3" fmla="*/ 64981 w 540961"/>
              <a:gd name="connsiteY3" fmla="*/ 1087225 h 1637027"/>
              <a:gd name="connsiteX4" fmla="*/ 537421 w 540961"/>
              <a:gd name="connsiteY4" fmla="*/ 1635865 h 1637027"/>
              <a:gd name="connsiteX5" fmla="*/ 273261 w 540961"/>
              <a:gd name="connsiteY5" fmla="*/ 1214225 h 1637027"/>
              <a:gd name="connsiteX6" fmla="*/ 125941 w 540961"/>
              <a:gd name="connsiteY6" fmla="*/ 614785 h 1637027"/>
              <a:gd name="connsiteX7" fmla="*/ 344381 w 540961"/>
              <a:gd name="connsiteY7" fmla="*/ 45825 h 1637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961" h="1637027">
                <a:moveTo>
                  <a:pt x="344381" y="45825"/>
                </a:moveTo>
                <a:cubicBezTo>
                  <a:pt x="374014" y="-38842"/>
                  <a:pt x="356234" y="952"/>
                  <a:pt x="303741" y="106785"/>
                </a:cubicBezTo>
                <a:cubicBezTo>
                  <a:pt x="251248" y="212618"/>
                  <a:pt x="69214" y="517418"/>
                  <a:pt x="29421" y="680825"/>
                </a:cubicBezTo>
                <a:cubicBezTo>
                  <a:pt x="-10372" y="844232"/>
                  <a:pt x="-19686" y="928052"/>
                  <a:pt x="64981" y="1087225"/>
                </a:cubicBezTo>
                <a:cubicBezTo>
                  <a:pt x="149648" y="1246398"/>
                  <a:pt x="502708" y="1614698"/>
                  <a:pt x="537421" y="1635865"/>
                </a:cubicBezTo>
                <a:cubicBezTo>
                  <a:pt x="572134" y="1657032"/>
                  <a:pt x="341841" y="1384405"/>
                  <a:pt x="273261" y="1214225"/>
                </a:cubicBezTo>
                <a:cubicBezTo>
                  <a:pt x="204681" y="1044045"/>
                  <a:pt x="112394" y="810365"/>
                  <a:pt x="125941" y="614785"/>
                </a:cubicBezTo>
                <a:cubicBezTo>
                  <a:pt x="139488" y="419205"/>
                  <a:pt x="314748" y="130492"/>
                  <a:pt x="344381" y="45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567958A0-DED7-4CE2-9DEF-258CCE6E5901}"/>
              </a:ext>
            </a:extLst>
          </p:cNvPr>
          <p:cNvSpPr/>
          <p:nvPr/>
        </p:nvSpPr>
        <p:spPr>
          <a:xfrm>
            <a:off x="5939223" y="1078202"/>
            <a:ext cx="542887" cy="1977598"/>
          </a:xfrm>
          <a:custGeom>
            <a:avLst/>
            <a:gdLst>
              <a:gd name="connsiteX0" fmla="*/ 542857 w 542887"/>
              <a:gd name="connsiteY0" fmla="*/ 3838 h 1977598"/>
              <a:gd name="connsiteX1" fmla="*/ 50097 w 542887"/>
              <a:gd name="connsiteY1" fmla="*/ 796318 h 1977598"/>
              <a:gd name="connsiteX2" fmla="*/ 65337 w 542887"/>
              <a:gd name="connsiteY2" fmla="*/ 1471958 h 1977598"/>
              <a:gd name="connsiteX3" fmla="*/ 481897 w 542887"/>
              <a:gd name="connsiteY3" fmla="*/ 1969798 h 1977598"/>
              <a:gd name="connsiteX4" fmla="*/ 263457 w 542887"/>
              <a:gd name="connsiteY4" fmla="*/ 1731038 h 1977598"/>
              <a:gd name="connsiteX5" fmla="*/ 75497 w 542887"/>
              <a:gd name="connsiteY5" fmla="*/ 1141758 h 1977598"/>
              <a:gd name="connsiteX6" fmla="*/ 542857 w 542887"/>
              <a:gd name="connsiteY6" fmla="*/ 3838 h 197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887" h="1977598">
                <a:moveTo>
                  <a:pt x="542857" y="3838"/>
                </a:moveTo>
                <a:cubicBezTo>
                  <a:pt x="538624" y="-53735"/>
                  <a:pt x="129684" y="551631"/>
                  <a:pt x="50097" y="796318"/>
                </a:cubicBezTo>
                <a:cubicBezTo>
                  <a:pt x="-29490" y="1041005"/>
                  <a:pt x="-6630" y="1276378"/>
                  <a:pt x="65337" y="1471958"/>
                </a:cubicBezTo>
                <a:cubicBezTo>
                  <a:pt x="137304" y="1667538"/>
                  <a:pt x="448877" y="1926618"/>
                  <a:pt x="481897" y="1969798"/>
                </a:cubicBezTo>
                <a:cubicBezTo>
                  <a:pt x="514917" y="2012978"/>
                  <a:pt x="331190" y="1869045"/>
                  <a:pt x="263457" y="1731038"/>
                </a:cubicBezTo>
                <a:cubicBezTo>
                  <a:pt x="195724" y="1593031"/>
                  <a:pt x="34857" y="1431318"/>
                  <a:pt x="75497" y="1141758"/>
                </a:cubicBezTo>
                <a:cubicBezTo>
                  <a:pt x="116137" y="852198"/>
                  <a:pt x="547090" y="61411"/>
                  <a:pt x="542857" y="38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C582C4B5-D8BB-464B-AC07-B29E8DBB1CE1}"/>
              </a:ext>
            </a:extLst>
          </p:cNvPr>
          <p:cNvSpPr/>
          <p:nvPr/>
        </p:nvSpPr>
        <p:spPr>
          <a:xfrm>
            <a:off x="6147454" y="1798717"/>
            <a:ext cx="686474" cy="1199061"/>
          </a:xfrm>
          <a:custGeom>
            <a:avLst/>
            <a:gdLst>
              <a:gd name="connsiteX0" fmla="*/ 151746 w 686474"/>
              <a:gd name="connsiteY0" fmla="*/ 40243 h 1199061"/>
              <a:gd name="connsiteX1" fmla="*/ 55226 w 686474"/>
              <a:gd name="connsiteY1" fmla="*/ 482203 h 1199061"/>
              <a:gd name="connsiteX2" fmla="*/ 654666 w 686474"/>
              <a:gd name="connsiteY2" fmla="*/ 1147683 h 1199061"/>
              <a:gd name="connsiteX3" fmla="*/ 542906 w 686474"/>
              <a:gd name="connsiteY3" fmla="*/ 1096883 h 1199061"/>
              <a:gd name="connsiteX4" fmla="*/ 24746 w 686474"/>
              <a:gd name="connsiteY4" fmla="*/ 639683 h 1199061"/>
              <a:gd name="connsiteX5" fmla="*/ 85706 w 686474"/>
              <a:gd name="connsiteY5" fmla="*/ 85963 h 1199061"/>
              <a:gd name="connsiteX6" fmla="*/ 151746 w 686474"/>
              <a:gd name="connsiteY6" fmla="*/ 40243 h 119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474" h="1199061">
                <a:moveTo>
                  <a:pt x="151746" y="40243"/>
                </a:moveTo>
                <a:cubicBezTo>
                  <a:pt x="146666" y="106283"/>
                  <a:pt x="-28594" y="297630"/>
                  <a:pt x="55226" y="482203"/>
                </a:cubicBezTo>
                <a:cubicBezTo>
                  <a:pt x="139046" y="666776"/>
                  <a:pt x="573386" y="1045236"/>
                  <a:pt x="654666" y="1147683"/>
                </a:cubicBezTo>
                <a:cubicBezTo>
                  <a:pt x="735946" y="1250130"/>
                  <a:pt x="647893" y="1181550"/>
                  <a:pt x="542906" y="1096883"/>
                </a:cubicBezTo>
                <a:cubicBezTo>
                  <a:pt x="437919" y="1012216"/>
                  <a:pt x="100946" y="808169"/>
                  <a:pt x="24746" y="639683"/>
                </a:cubicBezTo>
                <a:cubicBezTo>
                  <a:pt x="-51454" y="471197"/>
                  <a:pt x="71313" y="182483"/>
                  <a:pt x="85706" y="85963"/>
                </a:cubicBezTo>
                <a:cubicBezTo>
                  <a:pt x="100099" y="-10557"/>
                  <a:pt x="156826" y="-25797"/>
                  <a:pt x="151746" y="40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297998AF-9117-44F4-BD19-E93A1EBB1E40}"/>
              </a:ext>
            </a:extLst>
          </p:cNvPr>
          <p:cNvSpPr/>
          <p:nvPr/>
        </p:nvSpPr>
        <p:spPr>
          <a:xfrm>
            <a:off x="6314780" y="1148988"/>
            <a:ext cx="684942" cy="1749081"/>
          </a:xfrm>
          <a:custGeom>
            <a:avLst/>
            <a:gdLst>
              <a:gd name="connsiteX0" fmla="*/ 263820 w 684942"/>
              <a:gd name="connsiteY0" fmla="*/ 54972 h 1749081"/>
              <a:gd name="connsiteX1" fmla="*/ 228260 w 684942"/>
              <a:gd name="connsiteY1" fmla="*/ 151492 h 1749081"/>
              <a:gd name="connsiteX2" fmla="*/ 80940 w 684942"/>
              <a:gd name="connsiteY2" fmla="*/ 872852 h 1749081"/>
              <a:gd name="connsiteX3" fmla="*/ 233340 w 684942"/>
              <a:gd name="connsiteY3" fmla="*/ 1340212 h 1749081"/>
              <a:gd name="connsiteX4" fmla="*/ 670220 w 684942"/>
              <a:gd name="connsiteY4" fmla="*/ 1721212 h 1749081"/>
              <a:gd name="connsiteX5" fmla="*/ 527980 w 684942"/>
              <a:gd name="connsiteY5" fmla="*/ 1619612 h 1749081"/>
              <a:gd name="connsiteX6" fmla="*/ 4740 w 684942"/>
              <a:gd name="connsiteY6" fmla="*/ 822052 h 1749081"/>
              <a:gd name="connsiteX7" fmla="*/ 263820 w 684942"/>
              <a:gd name="connsiteY7" fmla="*/ 54972 h 174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942" h="1749081">
                <a:moveTo>
                  <a:pt x="263820" y="54972"/>
                </a:moveTo>
                <a:cubicBezTo>
                  <a:pt x="301073" y="-56788"/>
                  <a:pt x="258740" y="15179"/>
                  <a:pt x="228260" y="151492"/>
                </a:cubicBezTo>
                <a:cubicBezTo>
                  <a:pt x="197780" y="287805"/>
                  <a:pt x="80093" y="674732"/>
                  <a:pt x="80940" y="872852"/>
                </a:cubicBezTo>
                <a:cubicBezTo>
                  <a:pt x="81787" y="1070972"/>
                  <a:pt x="135127" y="1198819"/>
                  <a:pt x="233340" y="1340212"/>
                </a:cubicBezTo>
                <a:cubicBezTo>
                  <a:pt x="331553" y="1481605"/>
                  <a:pt x="621113" y="1674645"/>
                  <a:pt x="670220" y="1721212"/>
                </a:cubicBezTo>
                <a:cubicBezTo>
                  <a:pt x="719327" y="1767779"/>
                  <a:pt x="638893" y="1769472"/>
                  <a:pt x="527980" y="1619612"/>
                </a:cubicBezTo>
                <a:cubicBezTo>
                  <a:pt x="417067" y="1469752"/>
                  <a:pt x="47920" y="1085365"/>
                  <a:pt x="4740" y="822052"/>
                </a:cubicBezTo>
                <a:cubicBezTo>
                  <a:pt x="-38440" y="558739"/>
                  <a:pt x="226567" y="166732"/>
                  <a:pt x="263820" y="549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382739C5-07FA-4F3A-8769-58A46DC10ACC}"/>
              </a:ext>
            </a:extLst>
          </p:cNvPr>
          <p:cNvSpPr/>
          <p:nvPr/>
        </p:nvSpPr>
        <p:spPr>
          <a:xfrm>
            <a:off x="6543872" y="1139981"/>
            <a:ext cx="968066" cy="1866475"/>
          </a:xfrm>
          <a:custGeom>
            <a:avLst/>
            <a:gdLst>
              <a:gd name="connsiteX0" fmla="*/ 176968 w 968066"/>
              <a:gd name="connsiteY0" fmla="*/ 3019 h 1866475"/>
              <a:gd name="connsiteX1" fmla="*/ 34728 w 968066"/>
              <a:gd name="connsiteY1" fmla="*/ 668499 h 1866475"/>
              <a:gd name="connsiteX2" fmla="*/ 938968 w 968066"/>
              <a:gd name="connsiteY2" fmla="*/ 1826739 h 1866475"/>
              <a:gd name="connsiteX3" fmla="*/ 705288 w 968066"/>
              <a:gd name="connsiteY3" fmla="*/ 1542259 h 1866475"/>
              <a:gd name="connsiteX4" fmla="*/ 298888 w 968066"/>
              <a:gd name="connsiteY4" fmla="*/ 993619 h 1866475"/>
              <a:gd name="connsiteX5" fmla="*/ 80448 w 968066"/>
              <a:gd name="connsiteY5" fmla="*/ 444979 h 1866475"/>
              <a:gd name="connsiteX6" fmla="*/ 176968 w 968066"/>
              <a:gd name="connsiteY6" fmla="*/ 3019 h 186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8066" h="1866475">
                <a:moveTo>
                  <a:pt x="176968" y="3019"/>
                </a:moveTo>
                <a:cubicBezTo>
                  <a:pt x="169348" y="40272"/>
                  <a:pt x="-92272" y="364546"/>
                  <a:pt x="34728" y="668499"/>
                </a:cubicBezTo>
                <a:cubicBezTo>
                  <a:pt x="161728" y="972452"/>
                  <a:pt x="827208" y="1681112"/>
                  <a:pt x="938968" y="1826739"/>
                </a:cubicBezTo>
                <a:cubicBezTo>
                  <a:pt x="1050728" y="1972366"/>
                  <a:pt x="811968" y="1681112"/>
                  <a:pt x="705288" y="1542259"/>
                </a:cubicBezTo>
                <a:cubicBezTo>
                  <a:pt x="598608" y="1403406"/>
                  <a:pt x="403028" y="1176499"/>
                  <a:pt x="298888" y="993619"/>
                </a:cubicBezTo>
                <a:cubicBezTo>
                  <a:pt x="194748" y="810739"/>
                  <a:pt x="102461" y="607539"/>
                  <a:pt x="80448" y="444979"/>
                </a:cubicBezTo>
                <a:cubicBezTo>
                  <a:pt x="58435" y="282419"/>
                  <a:pt x="184588" y="-34234"/>
                  <a:pt x="176968" y="30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86A474E9-D733-4D85-9B90-179FF453AEA5}"/>
              </a:ext>
            </a:extLst>
          </p:cNvPr>
          <p:cNvSpPr/>
          <p:nvPr/>
        </p:nvSpPr>
        <p:spPr>
          <a:xfrm>
            <a:off x="6661114" y="1047003"/>
            <a:ext cx="1526553" cy="2109188"/>
          </a:xfrm>
          <a:custGeom>
            <a:avLst/>
            <a:gdLst>
              <a:gd name="connsiteX0" fmla="*/ 3846 w 1526553"/>
              <a:gd name="connsiteY0" fmla="*/ 14717 h 2109188"/>
              <a:gd name="connsiteX1" fmla="*/ 725206 w 1526553"/>
              <a:gd name="connsiteY1" fmla="*/ 222997 h 2109188"/>
              <a:gd name="connsiteX2" fmla="*/ 1431326 w 1526553"/>
              <a:gd name="connsiteY2" fmla="*/ 1894317 h 2109188"/>
              <a:gd name="connsiteX3" fmla="*/ 1456726 w 1526553"/>
              <a:gd name="connsiteY3" fmla="*/ 1955277 h 2109188"/>
              <a:gd name="connsiteX4" fmla="*/ 847126 w 1526553"/>
              <a:gd name="connsiteY4" fmla="*/ 680197 h 2109188"/>
              <a:gd name="connsiteX5" fmla="*/ 455966 w 1526553"/>
              <a:gd name="connsiteY5" fmla="*/ 192517 h 2109188"/>
              <a:gd name="connsiteX6" fmla="*/ 3846 w 1526553"/>
              <a:gd name="connsiteY6" fmla="*/ 14717 h 210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6553" h="2109188">
                <a:moveTo>
                  <a:pt x="3846" y="14717"/>
                </a:moveTo>
                <a:cubicBezTo>
                  <a:pt x="48719" y="19797"/>
                  <a:pt x="487293" y="-90270"/>
                  <a:pt x="725206" y="222997"/>
                </a:cubicBezTo>
                <a:cubicBezTo>
                  <a:pt x="963119" y="536264"/>
                  <a:pt x="1309406" y="1605604"/>
                  <a:pt x="1431326" y="1894317"/>
                </a:cubicBezTo>
                <a:cubicBezTo>
                  <a:pt x="1553246" y="2183030"/>
                  <a:pt x="1554093" y="2157630"/>
                  <a:pt x="1456726" y="1955277"/>
                </a:cubicBezTo>
                <a:cubicBezTo>
                  <a:pt x="1359359" y="1752924"/>
                  <a:pt x="1013919" y="973990"/>
                  <a:pt x="847126" y="680197"/>
                </a:cubicBezTo>
                <a:cubicBezTo>
                  <a:pt x="680333" y="386404"/>
                  <a:pt x="593126" y="306817"/>
                  <a:pt x="455966" y="192517"/>
                </a:cubicBezTo>
                <a:cubicBezTo>
                  <a:pt x="318806" y="78217"/>
                  <a:pt x="-41027" y="9637"/>
                  <a:pt x="3846" y="14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8BA28F10-8E2B-4EDC-9502-39F82CCE86DD}"/>
              </a:ext>
            </a:extLst>
          </p:cNvPr>
          <p:cNvSpPr/>
          <p:nvPr/>
        </p:nvSpPr>
        <p:spPr>
          <a:xfrm>
            <a:off x="6850306" y="1213837"/>
            <a:ext cx="1356596" cy="1914249"/>
          </a:xfrm>
          <a:custGeom>
            <a:avLst/>
            <a:gdLst>
              <a:gd name="connsiteX0" fmla="*/ 2614 w 1356596"/>
              <a:gd name="connsiteY0" fmla="*/ 283 h 1914249"/>
              <a:gd name="connsiteX1" fmla="*/ 475054 w 1356596"/>
              <a:gd name="connsiteY1" fmla="*/ 487963 h 1914249"/>
              <a:gd name="connsiteX2" fmla="*/ 627454 w 1356596"/>
              <a:gd name="connsiteY2" fmla="*/ 1183923 h 1914249"/>
              <a:gd name="connsiteX3" fmla="*/ 1318334 w 1356596"/>
              <a:gd name="connsiteY3" fmla="*/ 1869723 h 1914249"/>
              <a:gd name="connsiteX4" fmla="*/ 1272614 w 1356596"/>
              <a:gd name="connsiteY4" fmla="*/ 1849403 h 1914249"/>
              <a:gd name="connsiteX5" fmla="*/ 779854 w 1356596"/>
              <a:gd name="connsiteY5" fmla="*/ 1575083 h 1914249"/>
              <a:gd name="connsiteX6" fmla="*/ 307414 w 1356596"/>
              <a:gd name="connsiteY6" fmla="*/ 437163 h 1914249"/>
              <a:gd name="connsiteX7" fmla="*/ 2614 w 1356596"/>
              <a:gd name="connsiteY7" fmla="*/ 283 h 191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6596" h="1914249">
                <a:moveTo>
                  <a:pt x="2614" y="283"/>
                </a:moveTo>
                <a:cubicBezTo>
                  <a:pt x="30554" y="8750"/>
                  <a:pt x="370914" y="290690"/>
                  <a:pt x="475054" y="487963"/>
                </a:cubicBezTo>
                <a:cubicBezTo>
                  <a:pt x="579194" y="685236"/>
                  <a:pt x="486907" y="953630"/>
                  <a:pt x="627454" y="1183923"/>
                </a:cubicBezTo>
                <a:cubicBezTo>
                  <a:pt x="768001" y="1414216"/>
                  <a:pt x="1210807" y="1758810"/>
                  <a:pt x="1318334" y="1869723"/>
                </a:cubicBezTo>
                <a:cubicBezTo>
                  <a:pt x="1425861" y="1980636"/>
                  <a:pt x="1272614" y="1849403"/>
                  <a:pt x="1272614" y="1849403"/>
                </a:cubicBezTo>
                <a:cubicBezTo>
                  <a:pt x="1182867" y="1800296"/>
                  <a:pt x="940721" y="1810456"/>
                  <a:pt x="779854" y="1575083"/>
                </a:cubicBezTo>
                <a:cubicBezTo>
                  <a:pt x="618987" y="1339710"/>
                  <a:pt x="437801" y="700476"/>
                  <a:pt x="307414" y="437163"/>
                </a:cubicBezTo>
                <a:cubicBezTo>
                  <a:pt x="177027" y="173850"/>
                  <a:pt x="-25326" y="-8184"/>
                  <a:pt x="2614" y="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AD2A2C3A-B622-4243-BE88-FDFD673DF5EA}"/>
              </a:ext>
            </a:extLst>
          </p:cNvPr>
          <p:cNvSpPr/>
          <p:nvPr/>
        </p:nvSpPr>
        <p:spPr>
          <a:xfrm>
            <a:off x="6725143" y="1198880"/>
            <a:ext cx="853249" cy="1777029"/>
          </a:xfrm>
          <a:custGeom>
            <a:avLst/>
            <a:gdLst>
              <a:gd name="connsiteX0" fmla="*/ 97297 w 853249"/>
              <a:gd name="connsiteY0" fmla="*/ 0 h 1777029"/>
              <a:gd name="connsiteX1" fmla="*/ 148097 w 853249"/>
              <a:gd name="connsiteY1" fmla="*/ 508000 h 1777029"/>
              <a:gd name="connsiteX2" fmla="*/ 818657 w 853249"/>
              <a:gd name="connsiteY2" fmla="*/ 1711960 h 1777029"/>
              <a:gd name="connsiteX3" fmla="*/ 681497 w 853249"/>
              <a:gd name="connsiteY3" fmla="*/ 1498600 h 1777029"/>
              <a:gd name="connsiteX4" fmla="*/ 36337 w 853249"/>
              <a:gd name="connsiteY4" fmla="*/ 508000 h 1777029"/>
              <a:gd name="connsiteX5" fmla="*/ 97297 w 853249"/>
              <a:gd name="connsiteY5" fmla="*/ 0 h 177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3249" h="1777029">
                <a:moveTo>
                  <a:pt x="97297" y="0"/>
                </a:moveTo>
                <a:cubicBezTo>
                  <a:pt x="115924" y="0"/>
                  <a:pt x="27870" y="222673"/>
                  <a:pt x="148097" y="508000"/>
                </a:cubicBezTo>
                <a:cubicBezTo>
                  <a:pt x="268324" y="793327"/>
                  <a:pt x="729757" y="1546860"/>
                  <a:pt x="818657" y="1711960"/>
                </a:cubicBezTo>
                <a:cubicBezTo>
                  <a:pt x="907557" y="1877060"/>
                  <a:pt x="811884" y="1699260"/>
                  <a:pt x="681497" y="1498600"/>
                </a:cubicBezTo>
                <a:cubicBezTo>
                  <a:pt x="551110" y="1297940"/>
                  <a:pt x="138784" y="756073"/>
                  <a:pt x="36337" y="508000"/>
                </a:cubicBezTo>
                <a:cubicBezTo>
                  <a:pt x="-66110" y="259927"/>
                  <a:pt x="78670" y="0"/>
                  <a:pt x="9729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D3C4D8A9-354E-41A2-8E39-0FDC1DA42994}"/>
              </a:ext>
            </a:extLst>
          </p:cNvPr>
          <p:cNvSpPr/>
          <p:nvPr/>
        </p:nvSpPr>
        <p:spPr>
          <a:xfrm>
            <a:off x="5121925" y="1013072"/>
            <a:ext cx="1372121" cy="1384757"/>
          </a:xfrm>
          <a:custGeom>
            <a:avLst/>
            <a:gdLst>
              <a:gd name="connsiteX0" fmla="*/ 1370315 w 1372121"/>
              <a:gd name="connsiteY0" fmla="*/ 58808 h 1384757"/>
              <a:gd name="connsiteX1" fmla="*/ 562595 w 1372121"/>
              <a:gd name="connsiteY1" fmla="*/ 338208 h 1384757"/>
              <a:gd name="connsiteX2" fmla="*/ 39355 w 1372121"/>
              <a:gd name="connsiteY2" fmla="*/ 1293248 h 1384757"/>
              <a:gd name="connsiteX3" fmla="*/ 59675 w 1372121"/>
              <a:gd name="connsiteY3" fmla="*/ 1278008 h 1384757"/>
              <a:gd name="connsiteX4" fmla="*/ 237475 w 1372121"/>
              <a:gd name="connsiteY4" fmla="*/ 688728 h 1384757"/>
              <a:gd name="connsiteX5" fmla="*/ 765795 w 1372121"/>
              <a:gd name="connsiteY5" fmla="*/ 58808 h 1384757"/>
              <a:gd name="connsiteX6" fmla="*/ 1370315 w 1372121"/>
              <a:gd name="connsiteY6" fmla="*/ 58808 h 1384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2121" h="1384757">
                <a:moveTo>
                  <a:pt x="1370315" y="58808"/>
                </a:moveTo>
                <a:cubicBezTo>
                  <a:pt x="1336448" y="105374"/>
                  <a:pt x="784422" y="132468"/>
                  <a:pt x="562595" y="338208"/>
                </a:cubicBezTo>
                <a:cubicBezTo>
                  <a:pt x="340768" y="543948"/>
                  <a:pt x="123175" y="1136615"/>
                  <a:pt x="39355" y="1293248"/>
                </a:cubicBezTo>
                <a:cubicBezTo>
                  <a:pt x="-44465" y="1449881"/>
                  <a:pt x="26655" y="1378761"/>
                  <a:pt x="59675" y="1278008"/>
                </a:cubicBezTo>
                <a:cubicBezTo>
                  <a:pt x="92695" y="1177255"/>
                  <a:pt x="119788" y="891928"/>
                  <a:pt x="237475" y="688728"/>
                </a:cubicBezTo>
                <a:cubicBezTo>
                  <a:pt x="355162" y="485528"/>
                  <a:pt x="578682" y="163795"/>
                  <a:pt x="765795" y="58808"/>
                </a:cubicBezTo>
                <a:cubicBezTo>
                  <a:pt x="952908" y="-46179"/>
                  <a:pt x="1404182" y="12242"/>
                  <a:pt x="1370315" y="588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9B724C40-8431-4DE1-ADC5-382C01D03624}"/>
              </a:ext>
            </a:extLst>
          </p:cNvPr>
          <p:cNvSpPr/>
          <p:nvPr/>
        </p:nvSpPr>
        <p:spPr>
          <a:xfrm>
            <a:off x="5116103" y="1267300"/>
            <a:ext cx="881071" cy="2177803"/>
          </a:xfrm>
          <a:custGeom>
            <a:avLst/>
            <a:gdLst>
              <a:gd name="connsiteX0" fmla="*/ 847817 w 881071"/>
              <a:gd name="connsiteY0" fmla="*/ 63660 h 2177803"/>
              <a:gd name="connsiteX1" fmla="*/ 786857 w 881071"/>
              <a:gd name="connsiteY1" fmla="*/ 89060 h 2177803"/>
              <a:gd name="connsiteX2" fmla="*/ 228057 w 881071"/>
              <a:gd name="connsiteY2" fmla="*/ 769780 h 2177803"/>
              <a:gd name="connsiteX3" fmla="*/ 14697 w 881071"/>
              <a:gd name="connsiteY3" fmla="*/ 2136300 h 2177803"/>
              <a:gd name="connsiteX4" fmla="*/ 65497 w 881071"/>
              <a:gd name="connsiteY4" fmla="*/ 1714660 h 2177803"/>
              <a:gd name="connsiteX5" fmla="*/ 441417 w 881071"/>
              <a:gd name="connsiteY5" fmla="*/ 602140 h 2177803"/>
              <a:gd name="connsiteX6" fmla="*/ 847817 w 881071"/>
              <a:gd name="connsiteY6" fmla="*/ 63660 h 2177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1071" h="2177803">
                <a:moveTo>
                  <a:pt x="847817" y="63660"/>
                </a:moveTo>
                <a:cubicBezTo>
                  <a:pt x="905390" y="-21853"/>
                  <a:pt x="890150" y="-28627"/>
                  <a:pt x="786857" y="89060"/>
                </a:cubicBezTo>
                <a:cubicBezTo>
                  <a:pt x="683564" y="206747"/>
                  <a:pt x="356750" y="428573"/>
                  <a:pt x="228057" y="769780"/>
                </a:cubicBezTo>
                <a:cubicBezTo>
                  <a:pt x="99364" y="1110987"/>
                  <a:pt x="41790" y="1978820"/>
                  <a:pt x="14697" y="2136300"/>
                </a:cubicBezTo>
                <a:cubicBezTo>
                  <a:pt x="-12396" y="2293780"/>
                  <a:pt x="-5623" y="1970353"/>
                  <a:pt x="65497" y="1714660"/>
                </a:cubicBezTo>
                <a:cubicBezTo>
                  <a:pt x="136617" y="1458967"/>
                  <a:pt x="307644" y="877307"/>
                  <a:pt x="441417" y="602140"/>
                </a:cubicBezTo>
                <a:cubicBezTo>
                  <a:pt x="575190" y="326973"/>
                  <a:pt x="790244" y="149173"/>
                  <a:pt x="847817" y="63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8848F082-715B-40C0-82B0-28EFB635ED1F}"/>
              </a:ext>
            </a:extLst>
          </p:cNvPr>
          <p:cNvSpPr/>
          <p:nvPr/>
        </p:nvSpPr>
        <p:spPr>
          <a:xfrm>
            <a:off x="7071065" y="974425"/>
            <a:ext cx="1917999" cy="2064989"/>
          </a:xfrm>
          <a:custGeom>
            <a:avLst/>
            <a:gdLst>
              <a:gd name="connsiteX0" fmla="*/ 5375 w 1917999"/>
              <a:gd name="connsiteY0" fmla="*/ 66975 h 2064989"/>
              <a:gd name="connsiteX1" fmla="*/ 1062015 w 1917999"/>
              <a:gd name="connsiteY1" fmla="*/ 453055 h 2064989"/>
              <a:gd name="connsiteX2" fmla="*/ 1874815 w 1917999"/>
              <a:gd name="connsiteY2" fmla="*/ 2022775 h 2064989"/>
              <a:gd name="connsiteX3" fmla="*/ 1757975 w 1917999"/>
              <a:gd name="connsiteY3" fmla="*/ 1535095 h 2064989"/>
              <a:gd name="connsiteX4" fmla="*/ 1346495 w 1917999"/>
              <a:gd name="connsiteY4" fmla="*/ 666415 h 2064989"/>
              <a:gd name="connsiteX5" fmla="*/ 681015 w 1917999"/>
              <a:gd name="connsiteY5" fmla="*/ 61895 h 2064989"/>
              <a:gd name="connsiteX6" fmla="*/ 5375 w 1917999"/>
              <a:gd name="connsiteY6" fmla="*/ 66975 h 2064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7999" h="2064989">
                <a:moveTo>
                  <a:pt x="5375" y="66975"/>
                </a:moveTo>
                <a:cubicBezTo>
                  <a:pt x="68875" y="132168"/>
                  <a:pt x="750442" y="127088"/>
                  <a:pt x="1062015" y="453055"/>
                </a:cubicBezTo>
                <a:cubicBezTo>
                  <a:pt x="1373588" y="779022"/>
                  <a:pt x="1758822" y="1842435"/>
                  <a:pt x="1874815" y="2022775"/>
                </a:cubicBezTo>
                <a:cubicBezTo>
                  <a:pt x="1990808" y="2203115"/>
                  <a:pt x="1846028" y="1761155"/>
                  <a:pt x="1757975" y="1535095"/>
                </a:cubicBezTo>
                <a:cubicBezTo>
                  <a:pt x="1669922" y="1309035"/>
                  <a:pt x="1525988" y="911948"/>
                  <a:pt x="1346495" y="666415"/>
                </a:cubicBezTo>
                <a:cubicBezTo>
                  <a:pt x="1167002" y="420882"/>
                  <a:pt x="904535" y="165188"/>
                  <a:pt x="681015" y="61895"/>
                </a:cubicBezTo>
                <a:cubicBezTo>
                  <a:pt x="457495" y="-41398"/>
                  <a:pt x="-58125" y="1782"/>
                  <a:pt x="5375" y="669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94E2C092-215B-4BFB-B127-B352F79C7E2E}"/>
              </a:ext>
            </a:extLst>
          </p:cNvPr>
          <p:cNvSpPr/>
          <p:nvPr/>
        </p:nvSpPr>
        <p:spPr>
          <a:xfrm>
            <a:off x="7508129" y="1265686"/>
            <a:ext cx="1362824" cy="2076965"/>
          </a:xfrm>
          <a:custGeom>
            <a:avLst/>
            <a:gdLst>
              <a:gd name="connsiteX0" fmla="*/ 111 w 1362824"/>
              <a:gd name="connsiteY0" fmla="*/ 4314 h 2076965"/>
              <a:gd name="connsiteX1" fmla="*/ 1082151 w 1362824"/>
              <a:gd name="connsiteY1" fmla="*/ 1213354 h 2076965"/>
              <a:gd name="connsiteX2" fmla="*/ 1275191 w 1362824"/>
              <a:gd name="connsiteY2" fmla="*/ 1883914 h 2076965"/>
              <a:gd name="connsiteX3" fmla="*/ 1138031 w 1362824"/>
              <a:gd name="connsiteY3" fmla="*/ 2046474 h 2076965"/>
              <a:gd name="connsiteX4" fmla="*/ 1361551 w 1362824"/>
              <a:gd name="connsiteY4" fmla="*/ 1949954 h 2076965"/>
              <a:gd name="connsiteX5" fmla="*/ 1016111 w 1362824"/>
              <a:gd name="connsiteY5" fmla="*/ 852674 h 2076965"/>
              <a:gd name="connsiteX6" fmla="*/ 111 w 1362824"/>
              <a:gd name="connsiteY6" fmla="*/ 4314 h 207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2824" h="2076965">
                <a:moveTo>
                  <a:pt x="111" y="4314"/>
                </a:moveTo>
                <a:cubicBezTo>
                  <a:pt x="11118" y="64427"/>
                  <a:pt x="869638" y="900087"/>
                  <a:pt x="1082151" y="1213354"/>
                </a:cubicBezTo>
                <a:cubicBezTo>
                  <a:pt x="1294664" y="1526621"/>
                  <a:pt x="1265878" y="1745061"/>
                  <a:pt x="1275191" y="1883914"/>
                </a:cubicBezTo>
                <a:cubicBezTo>
                  <a:pt x="1284504" y="2022767"/>
                  <a:pt x="1123638" y="2035467"/>
                  <a:pt x="1138031" y="2046474"/>
                </a:cubicBezTo>
                <a:cubicBezTo>
                  <a:pt x="1152424" y="2057481"/>
                  <a:pt x="1381871" y="2148920"/>
                  <a:pt x="1361551" y="1949954"/>
                </a:cubicBezTo>
                <a:cubicBezTo>
                  <a:pt x="1341231" y="1750988"/>
                  <a:pt x="1239631" y="1178641"/>
                  <a:pt x="1016111" y="852674"/>
                </a:cubicBezTo>
                <a:cubicBezTo>
                  <a:pt x="792591" y="526707"/>
                  <a:pt x="-10896" y="-55799"/>
                  <a:pt x="111" y="4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EE015EA3-FAD8-4482-A99A-A3E5794F7639}"/>
              </a:ext>
            </a:extLst>
          </p:cNvPr>
          <p:cNvSpPr/>
          <p:nvPr/>
        </p:nvSpPr>
        <p:spPr>
          <a:xfrm>
            <a:off x="4723427" y="2685880"/>
            <a:ext cx="510954" cy="1330677"/>
          </a:xfrm>
          <a:custGeom>
            <a:avLst/>
            <a:gdLst>
              <a:gd name="connsiteX0" fmla="*/ 260053 w 510954"/>
              <a:gd name="connsiteY0" fmla="*/ 57320 h 1330677"/>
              <a:gd name="connsiteX1" fmla="*/ 229573 w 510954"/>
              <a:gd name="connsiteY1" fmla="*/ 118280 h 1330677"/>
              <a:gd name="connsiteX2" fmla="*/ 6053 w 510954"/>
              <a:gd name="connsiteY2" fmla="*/ 799000 h 1330677"/>
              <a:gd name="connsiteX3" fmla="*/ 503893 w 510954"/>
              <a:gd name="connsiteY3" fmla="*/ 1322240 h 1330677"/>
              <a:gd name="connsiteX4" fmla="*/ 285453 w 510954"/>
              <a:gd name="connsiteY4" fmla="*/ 1093640 h 1330677"/>
              <a:gd name="connsiteX5" fmla="*/ 92413 w 510954"/>
              <a:gd name="connsiteY5" fmla="*/ 717720 h 1330677"/>
              <a:gd name="connsiteX6" fmla="*/ 260053 w 510954"/>
              <a:gd name="connsiteY6" fmla="*/ 57320 h 133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0954" h="1330677">
                <a:moveTo>
                  <a:pt x="260053" y="57320"/>
                </a:moveTo>
                <a:cubicBezTo>
                  <a:pt x="282913" y="-42587"/>
                  <a:pt x="271906" y="-5333"/>
                  <a:pt x="229573" y="118280"/>
                </a:cubicBezTo>
                <a:cubicBezTo>
                  <a:pt x="187240" y="241893"/>
                  <a:pt x="-39667" y="598340"/>
                  <a:pt x="6053" y="799000"/>
                </a:cubicBezTo>
                <a:cubicBezTo>
                  <a:pt x="51773" y="999660"/>
                  <a:pt x="503893" y="1322240"/>
                  <a:pt x="503893" y="1322240"/>
                </a:cubicBezTo>
                <a:cubicBezTo>
                  <a:pt x="550460" y="1371347"/>
                  <a:pt x="354033" y="1194393"/>
                  <a:pt x="285453" y="1093640"/>
                </a:cubicBezTo>
                <a:cubicBezTo>
                  <a:pt x="216873" y="992887"/>
                  <a:pt x="93260" y="892133"/>
                  <a:pt x="92413" y="717720"/>
                </a:cubicBezTo>
                <a:cubicBezTo>
                  <a:pt x="91566" y="543307"/>
                  <a:pt x="237193" y="157227"/>
                  <a:pt x="260053" y="573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AF5EC749-742C-4B98-916D-1A1E263318BD}"/>
              </a:ext>
            </a:extLst>
          </p:cNvPr>
          <p:cNvSpPr/>
          <p:nvPr/>
        </p:nvSpPr>
        <p:spPr>
          <a:xfrm>
            <a:off x="4802434" y="3024698"/>
            <a:ext cx="714153" cy="1826708"/>
          </a:xfrm>
          <a:custGeom>
            <a:avLst/>
            <a:gdLst>
              <a:gd name="connsiteX0" fmla="*/ 257246 w 714153"/>
              <a:gd name="connsiteY0" fmla="*/ 2982 h 1826708"/>
              <a:gd name="connsiteX1" fmla="*/ 59126 w 714153"/>
              <a:gd name="connsiteY1" fmla="*/ 775142 h 1826708"/>
              <a:gd name="connsiteX2" fmla="*/ 170886 w 714153"/>
              <a:gd name="connsiteY2" fmla="*/ 1389822 h 1826708"/>
              <a:gd name="connsiteX3" fmla="*/ 673806 w 714153"/>
              <a:gd name="connsiteY3" fmla="*/ 1775902 h 1826708"/>
              <a:gd name="connsiteX4" fmla="*/ 607766 w 714153"/>
              <a:gd name="connsiteY4" fmla="*/ 1745422 h 1826708"/>
              <a:gd name="connsiteX5" fmla="*/ 8326 w 714153"/>
              <a:gd name="connsiteY5" fmla="*/ 1074862 h 1826708"/>
              <a:gd name="connsiteX6" fmla="*/ 257246 w 714153"/>
              <a:gd name="connsiteY6" fmla="*/ 2982 h 182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4153" h="1826708">
                <a:moveTo>
                  <a:pt x="257246" y="2982"/>
                </a:moveTo>
                <a:cubicBezTo>
                  <a:pt x="265713" y="-46971"/>
                  <a:pt x="73519" y="544002"/>
                  <a:pt x="59126" y="775142"/>
                </a:cubicBezTo>
                <a:cubicBezTo>
                  <a:pt x="44733" y="1006282"/>
                  <a:pt x="68439" y="1223029"/>
                  <a:pt x="170886" y="1389822"/>
                </a:cubicBezTo>
                <a:cubicBezTo>
                  <a:pt x="273333" y="1556615"/>
                  <a:pt x="600993" y="1716635"/>
                  <a:pt x="673806" y="1775902"/>
                </a:cubicBezTo>
                <a:cubicBezTo>
                  <a:pt x="746619" y="1835169"/>
                  <a:pt x="718679" y="1862262"/>
                  <a:pt x="607766" y="1745422"/>
                </a:cubicBezTo>
                <a:cubicBezTo>
                  <a:pt x="496853" y="1628582"/>
                  <a:pt x="70133" y="1363575"/>
                  <a:pt x="8326" y="1074862"/>
                </a:cubicBezTo>
                <a:cubicBezTo>
                  <a:pt x="-53481" y="786149"/>
                  <a:pt x="248779" y="52935"/>
                  <a:pt x="257246" y="29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79A27A3A-D894-4B7C-B28A-084C5F67F345}"/>
              </a:ext>
            </a:extLst>
          </p:cNvPr>
          <p:cNvSpPr/>
          <p:nvPr/>
        </p:nvSpPr>
        <p:spPr>
          <a:xfrm>
            <a:off x="8032351" y="3870184"/>
            <a:ext cx="397579" cy="1095986"/>
          </a:xfrm>
          <a:custGeom>
            <a:avLst/>
            <a:gdLst>
              <a:gd name="connsiteX0" fmla="*/ 340124 w 397579"/>
              <a:gd name="connsiteY0" fmla="*/ 54116 h 1095986"/>
              <a:gd name="connsiteX1" fmla="*/ 340124 w 397579"/>
              <a:gd name="connsiteY1" fmla="*/ 108091 h 1095986"/>
              <a:gd name="connsiteX2" fmla="*/ 397274 w 397579"/>
              <a:gd name="connsiteY2" fmla="*/ 603391 h 1095986"/>
              <a:gd name="connsiteX3" fmla="*/ 311549 w 397579"/>
              <a:gd name="connsiteY3" fmla="*/ 933591 h 1095986"/>
              <a:gd name="connsiteX4" fmla="*/ 399 w 397579"/>
              <a:gd name="connsiteY4" fmla="*/ 1095516 h 1095986"/>
              <a:gd name="connsiteX5" fmla="*/ 248049 w 397579"/>
              <a:gd name="connsiteY5" fmla="*/ 974866 h 1095986"/>
              <a:gd name="connsiteX6" fmla="*/ 333774 w 397579"/>
              <a:gd name="connsiteY6" fmla="*/ 749441 h 1095986"/>
              <a:gd name="connsiteX7" fmla="*/ 340124 w 397579"/>
              <a:gd name="connsiteY7" fmla="*/ 54116 h 1095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579" h="1095986">
                <a:moveTo>
                  <a:pt x="340124" y="54116"/>
                </a:moveTo>
                <a:cubicBezTo>
                  <a:pt x="341182" y="-52776"/>
                  <a:pt x="330599" y="16545"/>
                  <a:pt x="340124" y="108091"/>
                </a:cubicBezTo>
                <a:cubicBezTo>
                  <a:pt x="349649" y="199637"/>
                  <a:pt x="402037" y="465808"/>
                  <a:pt x="397274" y="603391"/>
                </a:cubicBezTo>
                <a:cubicBezTo>
                  <a:pt x="392512" y="740974"/>
                  <a:pt x="377695" y="851570"/>
                  <a:pt x="311549" y="933591"/>
                </a:cubicBezTo>
                <a:cubicBezTo>
                  <a:pt x="245403" y="1015612"/>
                  <a:pt x="10982" y="1088637"/>
                  <a:pt x="399" y="1095516"/>
                </a:cubicBezTo>
                <a:cubicBezTo>
                  <a:pt x="-10184" y="1102395"/>
                  <a:pt x="192487" y="1032545"/>
                  <a:pt x="248049" y="974866"/>
                </a:cubicBezTo>
                <a:cubicBezTo>
                  <a:pt x="303611" y="917187"/>
                  <a:pt x="322132" y="899724"/>
                  <a:pt x="333774" y="749441"/>
                </a:cubicBezTo>
                <a:cubicBezTo>
                  <a:pt x="345416" y="599158"/>
                  <a:pt x="339066" y="161008"/>
                  <a:pt x="340124" y="541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E2851AF9-562A-4D3E-B238-C7EF82009114}"/>
              </a:ext>
            </a:extLst>
          </p:cNvPr>
          <p:cNvSpPr/>
          <p:nvPr/>
        </p:nvSpPr>
        <p:spPr>
          <a:xfrm>
            <a:off x="8127923" y="3007117"/>
            <a:ext cx="243181" cy="1188531"/>
          </a:xfrm>
          <a:custGeom>
            <a:avLst/>
            <a:gdLst>
              <a:gd name="connsiteX0" fmla="*/ 77 w 243181"/>
              <a:gd name="connsiteY0" fmla="*/ 2783 h 1188531"/>
              <a:gd name="connsiteX1" fmla="*/ 225502 w 243181"/>
              <a:gd name="connsiteY1" fmla="*/ 1120383 h 1188531"/>
              <a:gd name="connsiteX2" fmla="*/ 225502 w 243181"/>
              <a:gd name="connsiteY2" fmla="*/ 1037833 h 1188531"/>
              <a:gd name="connsiteX3" fmla="*/ 200102 w 243181"/>
              <a:gd name="connsiteY3" fmla="*/ 809233 h 1188531"/>
              <a:gd name="connsiteX4" fmla="*/ 77 w 243181"/>
              <a:gd name="connsiteY4" fmla="*/ 2783 h 1188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181" h="1188531">
                <a:moveTo>
                  <a:pt x="77" y="2783"/>
                </a:moveTo>
                <a:cubicBezTo>
                  <a:pt x="4310" y="54641"/>
                  <a:pt x="187931" y="947875"/>
                  <a:pt x="225502" y="1120383"/>
                </a:cubicBezTo>
                <a:cubicBezTo>
                  <a:pt x="263073" y="1292891"/>
                  <a:pt x="229735" y="1089691"/>
                  <a:pt x="225502" y="1037833"/>
                </a:cubicBezTo>
                <a:cubicBezTo>
                  <a:pt x="221269" y="985975"/>
                  <a:pt x="233969" y="979625"/>
                  <a:pt x="200102" y="809233"/>
                </a:cubicBezTo>
                <a:cubicBezTo>
                  <a:pt x="166235" y="638841"/>
                  <a:pt x="-4156" y="-49075"/>
                  <a:pt x="77" y="27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8CFE1A21-CCB3-4A74-80E7-F6A5F048E3AA}"/>
              </a:ext>
            </a:extLst>
          </p:cNvPr>
          <p:cNvSpPr/>
          <p:nvPr/>
        </p:nvSpPr>
        <p:spPr>
          <a:xfrm>
            <a:off x="7940592" y="4031186"/>
            <a:ext cx="763093" cy="957697"/>
          </a:xfrm>
          <a:custGeom>
            <a:avLst/>
            <a:gdLst>
              <a:gd name="connsiteX0" fmla="*/ 746208 w 763093"/>
              <a:gd name="connsiteY0" fmla="*/ 4239 h 957697"/>
              <a:gd name="connsiteX1" fmla="*/ 733508 w 763093"/>
              <a:gd name="connsiteY1" fmla="*/ 356664 h 957697"/>
              <a:gd name="connsiteX2" fmla="*/ 536658 w 763093"/>
              <a:gd name="connsiteY2" fmla="*/ 699564 h 957697"/>
              <a:gd name="connsiteX3" fmla="*/ 83 w 763093"/>
              <a:gd name="connsiteY3" fmla="*/ 956739 h 957697"/>
              <a:gd name="connsiteX4" fmla="*/ 577933 w 763093"/>
              <a:gd name="connsiteY4" fmla="*/ 607489 h 957697"/>
              <a:gd name="connsiteX5" fmla="*/ 746208 w 763093"/>
              <a:gd name="connsiteY5" fmla="*/ 4239 h 957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3093" h="957697">
                <a:moveTo>
                  <a:pt x="746208" y="4239"/>
                </a:moveTo>
                <a:cubicBezTo>
                  <a:pt x="772137" y="-37565"/>
                  <a:pt x="768433" y="240777"/>
                  <a:pt x="733508" y="356664"/>
                </a:cubicBezTo>
                <a:cubicBezTo>
                  <a:pt x="698583" y="472552"/>
                  <a:pt x="658895" y="599552"/>
                  <a:pt x="536658" y="699564"/>
                </a:cubicBezTo>
                <a:cubicBezTo>
                  <a:pt x="414421" y="799576"/>
                  <a:pt x="-6796" y="972085"/>
                  <a:pt x="83" y="956739"/>
                </a:cubicBezTo>
                <a:cubicBezTo>
                  <a:pt x="6962" y="941393"/>
                  <a:pt x="455696" y="763064"/>
                  <a:pt x="577933" y="607489"/>
                </a:cubicBezTo>
                <a:cubicBezTo>
                  <a:pt x="700170" y="451914"/>
                  <a:pt x="720279" y="46043"/>
                  <a:pt x="746208" y="4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4D25635D-1BC0-4A33-90E7-F07BD1F29629}"/>
              </a:ext>
            </a:extLst>
          </p:cNvPr>
          <p:cNvSpPr/>
          <p:nvPr/>
        </p:nvSpPr>
        <p:spPr>
          <a:xfrm>
            <a:off x="8345260" y="2986939"/>
            <a:ext cx="368204" cy="794176"/>
          </a:xfrm>
          <a:custGeom>
            <a:avLst/>
            <a:gdLst>
              <a:gd name="connsiteX0" fmla="*/ 1815 w 368204"/>
              <a:gd name="connsiteY0" fmla="*/ 736 h 794176"/>
              <a:gd name="connsiteX1" fmla="*/ 344715 w 368204"/>
              <a:gd name="connsiteY1" fmla="*/ 308711 h 794176"/>
              <a:gd name="connsiteX2" fmla="*/ 338365 w 368204"/>
              <a:gd name="connsiteY2" fmla="*/ 788136 h 794176"/>
              <a:gd name="connsiteX3" fmla="*/ 341540 w 368204"/>
              <a:gd name="connsiteY3" fmla="*/ 556361 h 794176"/>
              <a:gd name="connsiteX4" fmla="*/ 214540 w 368204"/>
              <a:gd name="connsiteY4" fmla="*/ 232511 h 794176"/>
              <a:gd name="connsiteX5" fmla="*/ 1815 w 368204"/>
              <a:gd name="connsiteY5" fmla="*/ 736 h 794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204" h="794176">
                <a:moveTo>
                  <a:pt x="1815" y="736"/>
                </a:moveTo>
                <a:cubicBezTo>
                  <a:pt x="23511" y="13436"/>
                  <a:pt x="288623" y="177478"/>
                  <a:pt x="344715" y="308711"/>
                </a:cubicBezTo>
                <a:cubicBezTo>
                  <a:pt x="400807" y="439944"/>
                  <a:pt x="338894" y="746861"/>
                  <a:pt x="338365" y="788136"/>
                </a:cubicBezTo>
                <a:cubicBezTo>
                  <a:pt x="337836" y="829411"/>
                  <a:pt x="362177" y="648965"/>
                  <a:pt x="341540" y="556361"/>
                </a:cubicBezTo>
                <a:cubicBezTo>
                  <a:pt x="320903" y="463757"/>
                  <a:pt x="270103" y="322469"/>
                  <a:pt x="214540" y="232511"/>
                </a:cubicBezTo>
                <a:cubicBezTo>
                  <a:pt x="158978" y="142553"/>
                  <a:pt x="-19881" y="-11964"/>
                  <a:pt x="1815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FCE7936C-357B-4B98-A846-A7B49D2FC5FF}"/>
              </a:ext>
            </a:extLst>
          </p:cNvPr>
          <p:cNvSpPr/>
          <p:nvPr/>
        </p:nvSpPr>
        <p:spPr>
          <a:xfrm>
            <a:off x="8352725" y="3187689"/>
            <a:ext cx="316101" cy="864725"/>
          </a:xfrm>
          <a:custGeom>
            <a:avLst/>
            <a:gdLst>
              <a:gd name="connsiteX0" fmla="*/ 700 w 316101"/>
              <a:gd name="connsiteY0" fmla="*/ 11 h 864725"/>
              <a:gd name="connsiteX1" fmla="*/ 276925 w 316101"/>
              <a:gd name="connsiteY1" fmla="*/ 406411 h 864725"/>
              <a:gd name="connsiteX2" fmla="*/ 315025 w 316101"/>
              <a:gd name="connsiteY2" fmla="*/ 857261 h 864725"/>
              <a:gd name="connsiteX3" fmla="*/ 286450 w 316101"/>
              <a:gd name="connsiteY3" fmla="*/ 666761 h 864725"/>
              <a:gd name="connsiteX4" fmla="*/ 200725 w 316101"/>
              <a:gd name="connsiteY4" fmla="*/ 393711 h 864725"/>
              <a:gd name="connsiteX5" fmla="*/ 700 w 316101"/>
              <a:gd name="connsiteY5" fmla="*/ 11 h 86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101" h="864725">
                <a:moveTo>
                  <a:pt x="700" y="11"/>
                </a:moveTo>
                <a:cubicBezTo>
                  <a:pt x="13400" y="2128"/>
                  <a:pt x="224538" y="263536"/>
                  <a:pt x="276925" y="406411"/>
                </a:cubicBezTo>
                <a:cubicBezTo>
                  <a:pt x="329313" y="549286"/>
                  <a:pt x="313438" y="813869"/>
                  <a:pt x="315025" y="857261"/>
                </a:cubicBezTo>
                <a:cubicBezTo>
                  <a:pt x="316613" y="900653"/>
                  <a:pt x="305500" y="744019"/>
                  <a:pt x="286450" y="666761"/>
                </a:cubicBezTo>
                <a:cubicBezTo>
                  <a:pt x="267400" y="589503"/>
                  <a:pt x="249937" y="501661"/>
                  <a:pt x="200725" y="393711"/>
                </a:cubicBezTo>
                <a:cubicBezTo>
                  <a:pt x="151513" y="285761"/>
                  <a:pt x="-12000" y="-2106"/>
                  <a:pt x="700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D6DEC39E-A239-4DF8-A309-3D465FA295A9}"/>
              </a:ext>
            </a:extLst>
          </p:cNvPr>
          <p:cNvSpPr/>
          <p:nvPr/>
        </p:nvSpPr>
        <p:spPr>
          <a:xfrm>
            <a:off x="8681957" y="3088437"/>
            <a:ext cx="459728" cy="1061206"/>
          </a:xfrm>
          <a:custGeom>
            <a:avLst/>
            <a:gdLst>
              <a:gd name="connsiteX0" fmla="*/ 252493 w 459728"/>
              <a:gd name="connsiteY0" fmla="*/ 7188 h 1061206"/>
              <a:gd name="connsiteX1" fmla="*/ 433468 w 459728"/>
              <a:gd name="connsiteY1" fmla="*/ 324688 h 1061206"/>
              <a:gd name="connsiteX2" fmla="*/ 36593 w 459728"/>
              <a:gd name="connsiteY2" fmla="*/ 1007313 h 1061206"/>
              <a:gd name="connsiteX3" fmla="*/ 65168 w 459728"/>
              <a:gd name="connsiteY3" fmla="*/ 972388 h 1061206"/>
              <a:gd name="connsiteX4" fmla="*/ 455693 w 459728"/>
              <a:gd name="connsiteY4" fmla="*/ 610438 h 1061206"/>
              <a:gd name="connsiteX5" fmla="*/ 252493 w 459728"/>
              <a:gd name="connsiteY5" fmla="*/ 7188 h 1061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728" h="1061206">
                <a:moveTo>
                  <a:pt x="252493" y="7188"/>
                </a:moveTo>
                <a:cubicBezTo>
                  <a:pt x="248789" y="-40437"/>
                  <a:pt x="469451" y="158000"/>
                  <a:pt x="433468" y="324688"/>
                </a:cubicBezTo>
                <a:cubicBezTo>
                  <a:pt x="397485" y="491376"/>
                  <a:pt x="97976" y="899363"/>
                  <a:pt x="36593" y="1007313"/>
                </a:cubicBezTo>
                <a:cubicBezTo>
                  <a:pt x="-24790" y="1115263"/>
                  <a:pt x="-4682" y="1038534"/>
                  <a:pt x="65168" y="972388"/>
                </a:cubicBezTo>
                <a:cubicBezTo>
                  <a:pt x="135018" y="906242"/>
                  <a:pt x="418122" y="771305"/>
                  <a:pt x="455693" y="610438"/>
                </a:cubicBezTo>
                <a:cubicBezTo>
                  <a:pt x="493264" y="449571"/>
                  <a:pt x="256197" y="54813"/>
                  <a:pt x="252493" y="7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A487D72B-FE48-4829-ACB0-34EE2807B3BF}"/>
              </a:ext>
            </a:extLst>
          </p:cNvPr>
          <p:cNvSpPr/>
          <p:nvPr/>
        </p:nvSpPr>
        <p:spPr>
          <a:xfrm>
            <a:off x="8626525" y="3641148"/>
            <a:ext cx="197450" cy="547358"/>
          </a:xfrm>
          <a:custGeom>
            <a:avLst/>
            <a:gdLst>
              <a:gd name="connsiteX0" fmla="*/ 136475 w 197450"/>
              <a:gd name="connsiteY0" fmla="*/ 1635 h 547358"/>
              <a:gd name="connsiteX1" fmla="*/ 193625 w 197450"/>
              <a:gd name="connsiteY1" fmla="*/ 228119 h 547358"/>
              <a:gd name="connsiteX2" fmla="*/ 11592 w 197450"/>
              <a:gd name="connsiteY2" fmla="*/ 539269 h 547358"/>
              <a:gd name="connsiteX3" fmla="*/ 32758 w 197450"/>
              <a:gd name="connsiteY3" fmla="*/ 429202 h 547358"/>
              <a:gd name="connsiteX4" fmla="*/ 149175 w 197450"/>
              <a:gd name="connsiteY4" fmla="*/ 141335 h 547358"/>
              <a:gd name="connsiteX5" fmla="*/ 136475 w 197450"/>
              <a:gd name="connsiteY5" fmla="*/ 1635 h 54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450" h="547358">
                <a:moveTo>
                  <a:pt x="136475" y="1635"/>
                </a:moveTo>
                <a:cubicBezTo>
                  <a:pt x="143883" y="16099"/>
                  <a:pt x="214439" y="138513"/>
                  <a:pt x="193625" y="228119"/>
                </a:cubicBezTo>
                <a:cubicBezTo>
                  <a:pt x="172811" y="317725"/>
                  <a:pt x="38403" y="505755"/>
                  <a:pt x="11592" y="539269"/>
                </a:cubicBezTo>
                <a:cubicBezTo>
                  <a:pt x="-15219" y="572783"/>
                  <a:pt x="9827" y="495524"/>
                  <a:pt x="32758" y="429202"/>
                </a:cubicBezTo>
                <a:cubicBezTo>
                  <a:pt x="55688" y="362880"/>
                  <a:pt x="130478" y="211185"/>
                  <a:pt x="149175" y="141335"/>
                </a:cubicBezTo>
                <a:cubicBezTo>
                  <a:pt x="167872" y="71485"/>
                  <a:pt x="129067" y="-12829"/>
                  <a:pt x="136475" y="1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21EB6A3C-B13F-47C1-BD35-55ABAB81CD23}"/>
              </a:ext>
            </a:extLst>
          </p:cNvPr>
          <p:cNvSpPr/>
          <p:nvPr/>
        </p:nvSpPr>
        <p:spPr>
          <a:xfrm>
            <a:off x="8170226" y="4137148"/>
            <a:ext cx="512548" cy="273113"/>
          </a:xfrm>
          <a:custGeom>
            <a:avLst/>
            <a:gdLst>
              <a:gd name="connsiteX0" fmla="*/ 512341 w 512548"/>
              <a:gd name="connsiteY0" fmla="*/ 935 h 273113"/>
              <a:gd name="connsiteX1" fmla="*/ 368407 w 512548"/>
              <a:gd name="connsiteY1" fmla="*/ 212602 h 273113"/>
              <a:gd name="connsiteX2" fmla="*/ 279507 w 512548"/>
              <a:gd name="connsiteY2" fmla="*/ 252819 h 273113"/>
              <a:gd name="connsiteX3" fmla="*/ 2224 w 512548"/>
              <a:gd name="connsiteY3" fmla="*/ 271869 h 273113"/>
              <a:gd name="connsiteX4" fmla="*/ 158857 w 512548"/>
              <a:gd name="connsiteY4" fmla="*/ 218952 h 273113"/>
              <a:gd name="connsiteX5" fmla="*/ 334541 w 512548"/>
              <a:gd name="connsiteY5" fmla="*/ 138519 h 273113"/>
              <a:gd name="connsiteX6" fmla="*/ 512341 w 512548"/>
              <a:gd name="connsiteY6" fmla="*/ 935 h 273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548" h="273113">
                <a:moveTo>
                  <a:pt x="512341" y="935"/>
                </a:moveTo>
                <a:cubicBezTo>
                  <a:pt x="517985" y="13282"/>
                  <a:pt x="407213" y="170621"/>
                  <a:pt x="368407" y="212602"/>
                </a:cubicBezTo>
                <a:cubicBezTo>
                  <a:pt x="329601" y="254583"/>
                  <a:pt x="340537" y="242941"/>
                  <a:pt x="279507" y="252819"/>
                </a:cubicBezTo>
                <a:cubicBezTo>
                  <a:pt x="218476" y="262697"/>
                  <a:pt x="22332" y="277513"/>
                  <a:pt x="2224" y="271869"/>
                </a:cubicBezTo>
                <a:cubicBezTo>
                  <a:pt x="-17884" y="266225"/>
                  <a:pt x="103471" y="241177"/>
                  <a:pt x="158857" y="218952"/>
                </a:cubicBezTo>
                <a:cubicBezTo>
                  <a:pt x="214243" y="196727"/>
                  <a:pt x="277744" y="175208"/>
                  <a:pt x="334541" y="138519"/>
                </a:cubicBezTo>
                <a:cubicBezTo>
                  <a:pt x="391338" y="101830"/>
                  <a:pt x="506697" y="-11412"/>
                  <a:pt x="512341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9B6094B8-606B-40A3-9000-D3601ECB6785}"/>
              </a:ext>
            </a:extLst>
          </p:cNvPr>
          <p:cNvSpPr/>
          <p:nvPr/>
        </p:nvSpPr>
        <p:spPr>
          <a:xfrm>
            <a:off x="7945781" y="3127371"/>
            <a:ext cx="543298" cy="1640171"/>
          </a:xfrm>
          <a:custGeom>
            <a:avLst/>
            <a:gdLst>
              <a:gd name="connsiteX0" fmla="*/ 7594 w 543298"/>
              <a:gd name="connsiteY0" fmla="*/ 4 h 1640171"/>
              <a:gd name="connsiteX1" fmla="*/ 156819 w 543298"/>
              <a:gd name="connsiteY1" fmla="*/ 314329 h 1640171"/>
              <a:gd name="connsiteX2" fmla="*/ 233019 w 543298"/>
              <a:gd name="connsiteY2" fmla="*/ 638179 h 1640171"/>
              <a:gd name="connsiteX3" fmla="*/ 77444 w 543298"/>
              <a:gd name="connsiteY3" fmla="*/ 1625604 h 1640171"/>
              <a:gd name="connsiteX4" fmla="*/ 331444 w 543298"/>
              <a:gd name="connsiteY4" fmla="*/ 1190629 h 1640171"/>
              <a:gd name="connsiteX5" fmla="*/ 540994 w 543298"/>
              <a:gd name="connsiteY5" fmla="*/ 673104 h 1640171"/>
              <a:gd name="connsiteX6" fmla="*/ 417169 w 543298"/>
              <a:gd name="connsiteY6" fmla="*/ 320679 h 1640171"/>
              <a:gd name="connsiteX7" fmla="*/ 7594 w 543298"/>
              <a:gd name="connsiteY7" fmla="*/ 4 h 164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298" h="1640171">
                <a:moveTo>
                  <a:pt x="7594" y="4"/>
                </a:moveTo>
                <a:cubicBezTo>
                  <a:pt x="-35798" y="-1054"/>
                  <a:pt x="119248" y="207966"/>
                  <a:pt x="156819" y="314329"/>
                </a:cubicBezTo>
                <a:cubicBezTo>
                  <a:pt x="194390" y="420692"/>
                  <a:pt x="246248" y="419633"/>
                  <a:pt x="233019" y="638179"/>
                </a:cubicBezTo>
                <a:cubicBezTo>
                  <a:pt x="219790" y="856725"/>
                  <a:pt x="61040" y="1533529"/>
                  <a:pt x="77444" y="1625604"/>
                </a:cubicBezTo>
                <a:cubicBezTo>
                  <a:pt x="93848" y="1717679"/>
                  <a:pt x="254186" y="1349379"/>
                  <a:pt x="331444" y="1190629"/>
                </a:cubicBezTo>
                <a:cubicBezTo>
                  <a:pt x="408702" y="1031879"/>
                  <a:pt x="526707" y="818096"/>
                  <a:pt x="540994" y="673104"/>
                </a:cubicBezTo>
                <a:cubicBezTo>
                  <a:pt x="555281" y="528112"/>
                  <a:pt x="501836" y="430746"/>
                  <a:pt x="417169" y="320679"/>
                </a:cubicBezTo>
                <a:cubicBezTo>
                  <a:pt x="332502" y="210612"/>
                  <a:pt x="50986" y="1062"/>
                  <a:pt x="7594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E820EB24-2519-416B-BDD5-06C4450FE8C7}"/>
              </a:ext>
            </a:extLst>
          </p:cNvPr>
          <p:cNvSpPr/>
          <p:nvPr/>
        </p:nvSpPr>
        <p:spPr>
          <a:xfrm>
            <a:off x="6837141" y="4644863"/>
            <a:ext cx="1318809" cy="1118980"/>
          </a:xfrm>
          <a:custGeom>
            <a:avLst/>
            <a:gdLst>
              <a:gd name="connsiteX0" fmla="*/ 1306734 w 1318809"/>
              <a:gd name="connsiteY0" fmla="*/ 162 h 1118980"/>
              <a:gd name="connsiteX1" fmla="*/ 973359 w 1318809"/>
              <a:gd name="connsiteY1" fmla="*/ 587537 h 1118980"/>
              <a:gd name="connsiteX2" fmla="*/ 30384 w 1318809"/>
              <a:gd name="connsiteY2" fmla="*/ 1105062 h 1118980"/>
              <a:gd name="connsiteX3" fmla="*/ 265334 w 1318809"/>
              <a:gd name="connsiteY3" fmla="*/ 943137 h 1118980"/>
              <a:gd name="connsiteX4" fmla="*/ 605059 w 1318809"/>
              <a:gd name="connsiteY4" fmla="*/ 644687 h 1118980"/>
              <a:gd name="connsiteX5" fmla="*/ 1306734 w 1318809"/>
              <a:gd name="connsiteY5" fmla="*/ 162 h 1118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8809" h="1118980">
                <a:moveTo>
                  <a:pt x="1306734" y="162"/>
                </a:moveTo>
                <a:cubicBezTo>
                  <a:pt x="1368117" y="-9363"/>
                  <a:pt x="1186084" y="403387"/>
                  <a:pt x="973359" y="587537"/>
                </a:cubicBezTo>
                <a:cubicBezTo>
                  <a:pt x="760634" y="771687"/>
                  <a:pt x="148388" y="1045795"/>
                  <a:pt x="30384" y="1105062"/>
                </a:cubicBezTo>
                <a:cubicBezTo>
                  <a:pt x="-87620" y="1164329"/>
                  <a:pt x="169555" y="1019866"/>
                  <a:pt x="265334" y="943137"/>
                </a:cubicBezTo>
                <a:cubicBezTo>
                  <a:pt x="361113" y="866408"/>
                  <a:pt x="428847" y="795499"/>
                  <a:pt x="605059" y="644687"/>
                </a:cubicBezTo>
                <a:cubicBezTo>
                  <a:pt x="781271" y="493875"/>
                  <a:pt x="1245351" y="9687"/>
                  <a:pt x="1306734" y="1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A2A4C921-6C75-4DD3-9E35-D68EAEF2E507}"/>
              </a:ext>
            </a:extLst>
          </p:cNvPr>
          <p:cNvSpPr/>
          <p:nvPr/>
        </p:nvSpPr>
        <p:spPr>
          <a:xfrm>
            <a:off x="5466573" y="4818595"/>
            <a:ext cx="1912909" cy="964064"/>
          </a:xfrm>
          <a:custGeom>
            <a:avLst/>
            <a:gdLst>
              <a:gd name="connsiteX0" fmla="*/ 264302 w 1912909"/>
              <a:gd name="connsiteY0" fmla="*/ 258230 h 964064"/>
              <a:gd name="connsiteX1" fmla="*/ 740552 w 1912909"/>
              <a:gd name="connsiteY1" fmla="*/ 642405 h 964064"/>
              <a:gd name="connsiteX2" fmla="*/ 1861327 w 1912909"/>
              <a:gd name="connsiteY2" fmla="*/ 686855 h 964064"/>
              <a:gd name="connsiteX3" fmla="*/ 1667652 w 1912909"/>
              <a:gd name="connsiteY3" fmla="*/ 794805 h 964064"/>
              <a:gd name="connsiteX4" fmla="*/ 1156477 w 1912909"/>
              <a:gd name="connsiteY4" fmla="*/ 963080 h 964064"/>
              <a:gd name="connsiteX5" fmla="*/ 727852 w 1912909"/>
              <a:gd name="connsiteY5" fmla="*/ 813855 h 964064"/>
              <a:gd name="connsiteX6" fmla="*/ 16652 w 1912909"/>
              <a:gd name="connsiteY6" fmla="*/ 20105 h 964064"/>
              <a:gd name="connsiteX7" fmla="*/ 264302 w 1912909"/>
              <a:gd name="connsiteY7" fmla="*/ 258230 h 964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2909" h="964064">
                <a:moveTo>
                  <a:pt x="264302" y="258230"/>
                </a:moveTo>
                <a:cubicBezTo>
                  <a:pt x="384952" y="361947"/>
                  <a:pt x="474381" y="570968"/>
                  <a:pt x="740552" y="642405"/>
                </a:cubicBezTo>
                <a:cubicBezTo>
                  <a:pt x="1006723" y="713842"/>
                  <a:pt x="1706810" y="661455"/>
                  <a:pt x="1861327" y="686855"/>
                </a:cubicBezTo>
                <a:cubicBezTo>
                  <a:pt x="2015844" y="712255"/>
                  <a:pt x="1785127" y="748768"/>
                  <a:pt x="1667652" y="794805"/>
                </a:cubicBezTo>
                <a:cubicBezTo>
                  <a:pt x="1550177" y="840842"/>
                  <a:pt x="1313110" y="959905"/>
                  <a:pt x="1156477" y="963080"/>
                </a:cubicBezTo>
                <a:cubicBezTo>
                  <a:pt x="999844" y="966255"/>
                  <a:pt x="917823" y="971018"/>
                  <a:pt x="727852" y="813855"/>
                </a:cubicBezTo>
                <a:cubicBezTo>
                  <a:pt x="537881" y="656693"/>
                  <a:pt x="92852" y="107947"/>
                  <a:pt x="16652" y="20105"/>
                </a:cubicBezTo>
                <a:cubicBezTo>
                  <a:pt x="-59548" y="-67737"/>
                  <a:pt x="143652" y="154513"/>
                  <a:pt x="264302" y="2582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D32CAEEE-2F6F-4440-BD77-855B23B59D17}"/>
              </a:ext>
            </a:extLst>
          </p:cNvPr>
          <p:cNvSpPr/>
          <p:nvPr/>
        </p:nvSpPr>
        <p:spPr>
          <a:xfrm>
            <a:off x="5230562" y="3860752"/>
            <a:ext cx="600363" cy="1414968"/>
          </a:xfrm>
          <a:custGeom>
            <a:avLst/>
            <a:gdLst>
              <a:gd name="connsiteX0" fmla="*/ 141538 w 600363"/>
              <a:gd name="connsiteY0" fmla="*/ 361998 h 1414968"/>
              <a:gd name="connsiteX1" fmla="*/ 249488 w 600363"/>
              <a:gd name="connsiteY1" fmla="*/ 701723 h 1414968"/>
              <a:gd name="connsiteX2" fmla="*/ 595563 w 600363"/>
              <a:gd name="connsiteY2" fmla="*/ 1397048 h 1414968"/>
              <a:gd name="connsiteX3" fmla="*/ 424113 w 600363"/>
              <a:gd name="connsiteY3" fmla="*/ 1139873 h 1414968"/>
              <a:gd name="connsiteX4" fmla="*/ 46288 w 600363"/>
              <a:gd name="connsiteY4" fmla="*/ 393748 h 1414968"/>
              <a:gd name="connsiteX5" fmla="*/ 17713 w 600363"/>
              <a:gd name="connsiteY5" fmla="*/ 48 h 1414968"/>
              <a:gd name="connsiteX6" fmla="*/ 151063 w 600363"/>
              <a:gd name="connsiteY6" fmla="*/ 415973 h 1414968"/>
              <a:gd name="connsiteX7" fmla="*/ 141538 w 600363"/>
              <a:gd name="connsiteY7" fmla="*/ 361998 h 141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363" h="1414968">
                <a:moveTo>
                  <a:pt x="141538" y="361998"/>
                </a:moveTo>
                <a:cubicBezTo>
                  <a:pt x="157942" y="409623"/>
                  <a:pt x="173817" y="529215"/>
                  <a:pt x="249488" y="701723"/>
                </a:cubicBezTo>
                <a:cubicBezTo>
                  <a:pt x="325159" y="874231"/>
                  <a:pt x="566459" y="1324023"/>
                  <a:pt x="595563" y="1397048"/>
                </a:cubicBezTo>
                <a:cubicBezTo>
                  <a:pt x="624667" y="1470073"/>
                  <a:pt x="515659" y="1307090"/>
                  <a:pt x="424113" y="1139873"/>
                </a:cubicBezTo>
                <a:cubicBezTo>
                  <a:pt x="332567" y="972656"/>
                  <a:pt x="114021" y="583719"/>
                  <a:pt x="46288" y="393748"/>
                </a:cubicBezTo>
                <a:cubicBezTo>
                  <a:pt x="-21445" y="203777"/>
                  <a:pt x="251" y="-3656"/>
                  <a:pt x="17713" y="48"/>
                </a:cubicBezTo>
                <a:cubicBezTo>
                  <a:pt x="35175" y="3752"/>
                  <a:pt x="128838" y="359881"/>
                  <a:pt x="151063" y="415973"/>
                </a:cubicBezTo>
                <a:cubicBezTo>
                  <a:pt x="173288" y="472065"/>
                  <a:pt x="125134" y="314373"/>
                  <a:pt x="141538" y="3619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3247795D-00FA-412F-9172-93EE0722A821}"/>
              </a:ext>
            </a:extLst>
          </p:cNvPr>
          <p:cNvSpPr/>
          <p:nvPr/>
        </p:nvSpPr>
        <p:spPr>
          <a:xfrm>
            <a:off x="5147306" y="2819042"/>
            <a:ext cx="321729" cy="1383233"/>
          </a:xfrm>
          <a:custGeom>
            <a:avLst/>
            <a:gdLst>
              <a:gd name="connsiteX0" fmla="*/ 320044 w 321729"/>
              <a:gd name="connsiteY0" fmla="*/ 3533 h 1383233"/>
              <a:gd name="connsiteX1" fmla="*/ 173994 w 321729"/>
              <a:gd name="connsiteY1" fmla="*/ 581383 h 1383233"/>
              <a:gd name="connsiteX2" fmla="*/ 170819 w 321729"/>
              <a:gd name="connsiteY2" fmla="*/ 1375133 h 1383233"/>
              <a:gd name="connsiteX3" fmla="*/ 5719 w 321729"/>
              <a:gd name="connsiteY3" fmla="*/ 956033 h 1383233"/>
              <a:gd name="connsiteX4" fmla="*/ 62869 w 321729"/>
              <a:gd name="connsiteY4" fmla="*/ 368658 h 1383233"/>
              <a:gd name="connsiteX5" fmla="*/ 320044 w 321729"/>
              <a:gd name="connsiteY5" fmla="*/ 3533 h 1383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729" h="1383233">
                <a:moveTo>
                  <a:pt x="320044" y="3533"/>
                </a:moveTo>
                <a:cubicBezTo>
                  <a:pt x="338565" y="38987"/>
                  <a:pt x="198865" y="352783"/>
                  <a:pt x="173994" y="581383"/>
                </a:cubicBezTo>
                <a:cubicBezTo>
                  <a:pt x="149123" y="809983"/>
                  <a:pt x="198865" y="1312691"/>
                  <a:pt x="170819" y="1375133"/>
                </a:cubicBezTo>
                <a:cubicBezTo>
                  <a:pt x="142773" y="1437575"/>
                  <a:pt x="23711" y="1123779"/>
                  <a:pt x="5719" y="956033"/>
                </a:cubicBezTo>
                <a:cubicBezTo>
                  <a:pt x="-12273" y="788287"/>
                  <a:pt x="13657" y="530054"/>
                  <a:pt x="62869" y="368658"/>
                </a:cubicBezTo>
                <a:cubicBezTo>
                  <a:pt x="112081" y="207262"/>
                  <a:pt x="301523" y="-31921"/>
                  <a:pt x="320044" y="353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7CD9E8BD-68D8-439E-BF34-600F400088BD}"/>
              </a:ext>
            </a:extLst>
          </p:cNvPr>
          <p:cNvSpPr/>
          <p:nvPr/>
        </p:nvSpPr>
        <p:spPr>
          <a:xfrm>
            <a:off x="5585659" y="3025986"/>
            <a:ext cx="716520" cy="137421"/>
          </a:xfrm>
          <a:custGeom>
            <a:avLst/>
            <a:gdLst>
              <a:gd name="connsiteX0" fmla="*/ 40441 w 716520"/>
              <a:gd name="connsiteY0" fmla="*/ 11431 h 137421"/>
              <a:gd name="connsiteX1" fmla="*/ 122991 w 716520"/>
              <a:gd name="connsiteY1" fmla="*/ 11431 h 137421"/>
              <a:gd name="connsiteX2" fmla="*/ 614058 w 716520"/>
              <a:gd name="connsiteY2" fmla="*/ 62231 h 137421"/>
              <a:gd name="connsiteX3" fmla="*/ 669091 w 716520"/>
              <a:gd name="connsiteY3" fmla="*/ 136314 h 137421"/>
              <a:gd name="connsiteX4" fmla="*/ 40441 w 716520"/>
              <a:gd name="connsiteY4" fmla="*/ 11431 h 13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6520" h="137421">
                <a:moveTo>
                  <a:pt x="40441" y="11431"/>
                </a:moveTo>
                <a:cubicBezTo>
                  <a:pt x="-50576" y="-9383"/>
                  <a:pt x="27388" y="2964"/>
                  <a:pt x="122991" y="11431"/>
                </a:cubicBezTo>
                <a:cubicBezTo>
                  <a:pt x="218594" y="19898"/>
                  <a:pt x="523041" y="41417"/>
                  <a:pt x="614058" y="62231"/>
                </a:cubicBezTo>
                <a:cubicBezTo>
                  <a:pt x="705075" y="83045"/>
                  <a:pt x="761872" y="146545"/>
                  <a:pt x="669091" y="136314"/>
                </a:cubicBezTo>
                <a:cubicBezTo>
                  <a:pt x="576310" y="126083"/>
                  <a:pt x="131458" y="32245"/>
                  <a:pt x="40441" y="1143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05F8854B-7687-48EE-843A-7DDF775FA1FA}"/>
              </a:ext>
            </a:extLst>
          </p:cNvPr>
          <p:cNvSpPr/>
          <p:nvPr/>
        </p:nvSpPr>
        <p:spPr>
          <a:xfrm>
            <a:off x="6241630" y="2832359"/>
            <a:ext cx="833083" cy="171640"/>
          </a:xfrm>
          <a:custGeom>
            <a:avLst/>
            <a:gdLst>
              <a:gd name="connsiteX0" fmla="*/ 420 w 833083"/>
              <a:gd name="connsiteY0" fmla="*/ 147908 h 171640"/>
              <a:gd name="connsiteX1" fmla="*/ 745487 w 833083"/>
              <a:gd name="connsiteY1" fmla="*/ 3974 h 171640"/>
              <a:gd name="connsiteX2" fmla="*/ 806870 w 833083"/>
              <a:gd name="connsiteY2" fmla="*/ 50541 h 171640"/>
              <a:gd name="connsiteX3" fmla="*/ 641770 w 833083"/>
              <a:gd name="connsiteY3" fmla="*/ 158491 h 171640"/>
              <a:gd name="connsiteX4" fmla="*/ 420 w 833083"/>
              <a:gd name="connsiteY4" fmla="*/ 147908 h 17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3083" h="171640">
                <a:moveTo>
                  <a:pt x="420" y="147908"/>
                </a:moveTo>
                <a:cubicBezTo>
                  <a:pt x="17706" y="122155"/>
                  <a:pt x="611079" y="20202"/>
                  <a:pt x="745487" y="3974"/>
                </a:cubicBezTo>
                <a:cubicBezTo>
                  <a:pt x="879895" y="-12254"/>
                  <a:pt x="824156" y="24788"/>
                  <a:pt x="806870" y="50541"/>
                </a:cubicBezTo>
                <a:cubicBezTo>
                  <a:pt x="789584" y="76294"/>
                  <a:pt x="779706" y="136619"/>
                  <a:pt x="641770" y="158491"/>
                </a:cubicBezTo>
                <a:cubicBezTo>
                  <a:pt x="503834" y="180363"/>
                  <a:pt x="-16866" y="173661"/>
                  <a:pt x="420" y="14790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9AB0C41E-F707-4D3D-ACF4-5B56F6AFF0A2}"/>
              </a:ext>
            </a:extLst>
          </p:cNvPr>
          <p:cNvSpPr/>
          <p:nvPr/>
        </p:nvSpPr>
        <p:spPr>
          <a:xfrm>
            <a:off x="6720872" y="2989639"/>
            <a:ext cx="788094" cy="278507"/>
          </a:xfrm>
          <a:custGeom>
            <a:avLst/>
            <a:gdLst>
              <a:gd name="connsiteX0" fmla="*/ 113845 w 788094"/>
              <a:gd name="connsiteY0" fmla="*/ 278494 h 278507"/>
              <a:gd name="connsiteX1" fmla="*/ 382661 w 788094"/>
              <a:gd name="connsiteY1" fmla="*/ 62594 h 278507"/>
              <a:gd name="connsiteX2" fmla="*/ 784828 w 788094"/>
              <a:gd name="connsiteY2" fmla="*/ 5444 h 278507"/>
              <a:gd name="connsiteX3" fmla="*/ 145595 w 788094"/>
              <a:gd name="connsiteY3" fmla="*/ 5444 h 278507"/>
              <a:gd name="connsiteX4" fmla="*/ 8011 w 788094"/>
              <a:gd name="connsiteY4" fmla="*/ 32961 h 278507"/>
              <a:gd name="connsiteX5" fmla="*/ 300111 w 788094"/>
              <a:gd name="connsiteY5" fmla="*/ 52011 h 278507"/>
              <a:gd name="connsiteX6" fmla="*/ 113845 w 788094"/>
              <a:gd name="connsiteY6" fmla="*/ 278494 h 2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094" h="278507">
                <a:moveTo>
                  <a:pt x="113845" y="278494"/>
                </a:moveTo>
                <a:cubicBezTo>
                  <a:pt x="127603" y="280258"/>
                  <a:pt x="270831" y="108102"/>
                  <a:pt x="382661" y="62594"/>
                </a:cubicBezTo>
                <a:cubicBezTo>
                  <a:pt x="494491" y="17086"/>
                  <a:pt x="824339" y="14969"/>
                  <a:pt x="784828" y="5444"/>
                </a:cubicBezTo>
                <a:cubicBezTo>
                  <a:pt x="745317" y="-4081"/>
                  <a:pt x="275064" y="858"/>
                  <a:pt x="145595" y="5444"/>
                </a:cubicBezTo>
                <a:cubicBezTo>
                  <a:pt x="16126" y="10030"/>
                  <a:pt x="-17742" y="25200"/>
                  <a:pt x="8011" y="32961"/>
                </a:cubicBezTo>
                <a:cubicBezTo>
                  <a:pt x="33764" y="40722"/>
                  <a:pt x="281061" y="14264"/>
                  <a:pt x="300111" y="52011"/>
                </a:cubicBezTo>
                <a:cubicBezTo>
                  <a:pt x="319161" y="89758"/>
                  <a:pt x="100087" y="276730"/>
                  <a:pt x="113845" y="2784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0ACC0B4A-DEE7-4427-AC14-EC79D0ECEBB5}"/>
              </a:ext>
            </a:extLst>
          </p:cNvPr>
          <p:cNvSpPr/>
          <p:nvPr/>
        </p:nvSpPr>
        <p:spPr>
          <a:xfrm>
            <a:off x="6088912" y="3160927"/>
            <a:ext cx="284486" cy="340439"/>
          </a:xfrm>
          <a:custGeom>
            <a:avLst/>
            <a:gdLst>
              <a:gd name="connsiteX0" fmla="*/ 172188 w 284486"/>
              <a:gd name="connsiteY0" fmla="*/ 37356 h 340439"/>
              <a:gd name="connsiteX1" fmla="*/ 284371 w 284486"/>
              <a:gd name="connsiteY1" fmla="*/ 162240 h 340439"/>
              <a:gd name="connsiteX2" fmla="*/ 193355 w 284486"/>
              <a:gd name="connsiteY2" fmla="*/ 297706 h 340439"/>
              <a:gd name="connsiteX3" fmla="*/ 189121 w 284486"/>
              <a:gd name="connsiteY3" fmla="*/ 340040 h 340439"/>
              <a:gd name="connsiteX4" fmla="*/ 165838 w 284486"/>
              <a:gd name="connsiteY4" fmla="*/ 278656 h 340439"/>
              <a:gd name="connsiteX5" fmla="*/ 738 w 284486"/>
              <a:gd name="connsiteY5" fmla="*/ 155890 h 340439"/>
              <a:gd name="connsiteX6" fmla="*/ 106571 w 284486"/>
              <a:gd name="connsiteY6" fmla="*/ 162240 h 340439"/>
              <a:gd name="connsiteX7" fmla="*/ 142555 w 284486"/>
              <a:gd name="connsiteY7" fmla="*/ 102973 h 340439"/>
              <a:gd name="connsiteX8" fmla="*/ 32488 w 284486"/>
              <a:gd name="connsiteY8" fmla="*/ 3490 h 340439"/>
              <a:gd name="connsiteX9" fmla="*/ 172188 w 284486"/>
              <a:gd name="connsiteY9" fmla="*/ 37356 h 340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486" h="340439">
                <a:moveTo>
                  <a:pt x="172188" y="37356"/>
                </a:moveTo>
                <a:cubicBezTo>
                  <a:pt x="214168" y="63814"/>
                  <a:pt x="280843" y="118848"/>
                  <a:pt x="284371" y="162240"/>
                </a:cubicBezTo>
                <a:cubicBezTo>
                  <a:pt x="287899" y="205632"/>
                  <a:pt x="209230" y="268073"/>
                  <a:pt x="193355" y="297706"/>
                </a:cubicBezTo>
                <a:cubicBezTo>
                  <a:pt x="177480" y="327339"/>
                  <a:pt x="193707" y="343215"/>
                  <a:pt x="189121" y="340040"/>
                </a:cubicBezTo>
                <a:cubicBezTo>
                  <a:pt x="184535" y="336865"/>
                  <a:pt x="197235" y="309348"/>
                  <a:pt x="165838" y="278656"/>
                </a:cubicBezTo>
                <a:cubicBezTo>
                  <a:pt x="134441" y="247964"/>
                  <a:pt x="10616" y="175293"/>
                  <a:pt x="738" y="155890"/>
                </a:cubicBezTo>
                <a:cubicBezTo>
                  <a:pt x="-9140" y="136487"/>
                  <a:pt x="82935" y="171060"/>
                  <a:pt x="106571" y="162240"/>
                </a:cubicBezTo>
                <a:cubicBezTo>
                  <a:pt x="130207" y="153421"/>
                  <a:pt x="154902" y="129431"/>
                  <a:pt x="142555" y="102973"/>
                </a:cubicBezTo>
                <a:cubicBezTo>
                  <a:pt x="130208" y="76515"/>
                  <a:pt x="29313" y="15132"/>
                  <a:pt x="32488" y="3490"/>
                </a:cubicBezTo>
                <a:cubicBezTo>
                  <a:pt x="35663" y="-8152"/>
                  <a:pt x="130208" y="10898"/>
                  <a:pt x="172188" y="373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31F17F6D-D15D-40D9-BDEF-FC104EB48CA6}"/>
              </a:ext>
            </a:extLst>
          </p:cNvPr>
          <p:cNvSpPr/>
          <p:nvPr/>
        </p:nvSpPr>
        <p:spPr>
          <a:xfrm>
            <a:off x="6059299" y="4034172"/>
            <a:ext cx="132326" cy="322492"/>
          </a:xfrm>
          <a:custGeom>
            <a:avLst/>
            <a:gdLst>
              <a:gd name="connsiteX0" fmla="*/ 131951 w 132326"/>
              <a:gd name="connsiteY0" fmla="*/ 195 h 322492"/>
              <a:gd name="connsiteX1" fmla="*/ 32468 w 132326"/>
              <a:gd name="connsiteY1" fmla="*/ 86978 h 322492"/>
              <a:gd name="connsiteX2" fmla="*/ 4951 w 132326"/>
              <a:gd name="connsiteY2" fmla="*/ 273245 h 322492"/>
              <a:gd name="connsiteX3" fmla="*/ 121368 w 132326"/>
              <a:gd name="connsiteY3" fmla="*/ 317695 h 322492"/>
              <a:gd name="connsiteX4" fmla="*/ 59984 w 132326"/>
              <a:gd name="connsiteY4" fmla="*/ 184345 h 322492"/>
              <a:gd name="connsiteX5" fmla="*/ 66334 w 132326"/>
              <a:gd name="connsiteY5" fmla="*/ 108145 h 322492"/>
              <a:gd name="connsiteX6" fmla="*/ 131951 w 132326"/>
              <a:gd name="connsiteY6" fmla="*/ 195 h 322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326" h="322492">
                <a:moveTo>
                  <a:pt x="131951" y="195"/>
                </a:moveTo>
                <a:cubicBezTo>
                  <a:pt x="126307" y="-3333"/>
                  <a:pt x="53635" y="41470"/>
                  <a:pt x="32468" y="86978"/>
                </a:cubicBezTo>
                <a:cubicBezTo>
                  <a:pt x="11301" y="132486"/>
                  <a:pt x="-9866" y="234792"/>
                  <a:pt x="4951" y="273245"/>
                </a:cubicBezTo>
                <a:cubicBezTo>
                  <a:pt x="19768" y="311698"/>
                  <a:pt x="112196" y="332512"/>
                  <a:pt x="121368" y="317695"/>
                </a:cubicBezTo>
                <a:cubicBezTo>
                  <a:pt x="130540" y="302878"/>
                  <a:pt x="69156" y="219270"/>
                  <a:pt x="59984" y="184345"/>
                </a:cubicBezTo>
                <a:cubicBezTo>
                  <a:pt x="50812" y="149420"/>
                  <a:pt x="54692" y="136367"/>
                  <a:pt x="66334" y="108145"/>
                </a:cubicBezTo>
                <a:cubicBezTo>
                  <a:pt x="77976" y="79923"/>
                  <a:pt x="137595" y="3723"/>
                  <a:pt x="131951" y="1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780066A7-4B89-4E71-9405-172994912724}"/>
              </a:ext>
            </a:extLst>
          </p:cNvPr>
          <p:cNvSpPr/>
          <p:nvPr/>
        </p:nvSpPr>
        <p:spPr>
          <a:xfrm>
            <a:off x="7308123" y="4601805"/>
            <a:ext cx="91825" cy="164168"/>
          </a:xfrm>
          <a:custGeom>
            <a:avLst/>
            <a:gdLst>
              <a:gd name="connsiteX0" fmla="*/ 727 w 91825"/>
              <a:gd name="connsiteY0" fmla="*/ 358 h 164168"/>
              <a:gd name="connsiteX1" fmla="*/ 88040 w 91825"/>
              <a:gd name="connsiteY1" fmla="*/ 57508 h 164168"/>
              <a:gd name="connsiteX2" fmla="*/ 76927 w 91825"/>
              <a:gd name="connsiteY2" fmla="*/ 163870 h 164168"/>
              <a:gd name="connsiteX3" fmla="*/ 84865 w 91825"/>
              <a:gd name="connsiteY3" fmla="*/ 87670 h 164168"/>
              <a:gd name="connsiteX4" fmla="*/ 46765 w 91825"/>
              <a:gd name="connsiteY4" fmla="*/ 35283 h 164168"/>
              <a:gd name="connsiteX5" fmla="*/ 727 w 91825"/>
              <a:gd name="connsiteY5" fmla="*/ 358 h 16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5" h="164168">
                <a:moveTo>
                  <a:pt x="727" y="358"/>
                </a:moveTo>
                <a:cubicBezTo>
                  <a:pt x="7606" y="4062"/>
                  <a:pt x="75340" y="30256"/>
                  <a:pt x="88040" y="57508"/>
                </a:cubicBezTo>
                <a:cubicBezTo>
                  <a:pt x="100740" y="84760"/>
                  <a:pt x="77456" y="158843"/>
                  <a:pt x="76927" y="163870"/>
                </a:cubicBezTo>
                <a:cubicBezTo>
                  <a:pt x="76398" y="168897"/>
                  <a:pt x="89892" y="109101"/>
                  <a:pt x="84865" y="87670"/>
                </a:cubicBezTo>
                <a:cubicBezTo>
                  <a:pt x="79838" y="66239"/>
                  <a:pt x="55761" y="47983"/>
                  <a:pt x="46765" y="35283"/>
                </a:cubicBezTo>
                <a:cubicBezTo>
                  <a:pt x="37769" y="22583"/>
                  <a:pt x="-6152" y="-3346"/>
                  <a:pt x="727" y="358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10C58DFF-B28B-4F2D-B441-82CEAC4BD1AE}"/>
              </a:ext>
            </a:extLst>
          </p:cNvPr>
          <p:cNvSpPr/>
          <p:nvPr/>
        </p:nvSpPr>
        <p:spPr>
          <a:xfrm>
            <a:off x="7042036" y="4570390"/>
            <a:ext cx="157784" cy="116369"/>
          </a:xfrm>
          <a:custGeom>
            <a:avLst/>
            <a:gdLst>
              <a:gd name="connsiteX0" fmla="*/ 108064 w 157784"/>
              <a:gd name="connsiteY0" fmla="*/ 23 h 116369"/>
              <a:gd name="connsiteX1" fmla="*/ 128702 w 157784"/>
              <a:gd name="connsiteY1" fmla="*/ 96860 h 116369"/>
              <a:gd name="connsiteX2" fmla="*/ 114 w 157784"/>
              <a:gd name="connsiteY2" fmla="*/ 114323 h 116369"/>
              <a:gd name="connsiteX3" fmla="*/ 154102 w 157784"/>
              <a:gd name="connsiteY3" fmla="*/ 106385 h 116369"/>
              <a:gd name="connsiteX4" fmla="*/ 108064 w 157784"/>
              <a:gd name="connsiteY4" fmla="*/ 23 h 11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784" h="116369">
                <a:moveTo>
                  <a:pt x="108064" y="23"/>
                </a:moveTo>
                <a:cubicBezTo>
                  <a:pt x="103831" y="-1564"/>
                  <a:pt x="146694" y="77810"/>
                  <a:pt x="128702" y="96860"/>
                </a:cubicBezTo>
                <a:cubicBezTo>
                  <a:pt x="110710" y="115910"/>
                  <a:pt x="-4119" y="112736"/>
                  <a:pt x="114" y="114323"/>
                </a:cubicBezTo>
                <a:cubicBezTo>
                  <a:pt x="4347" y="115910"/>
                  <a:pt x="135052" y="120673"/>
                  <a:pt x="154102" y="106385"/>
                </a:cubicBezTo>
                <a:cubicBezTo>
                  <a:pt x="173152" y="92098"/>
                  <a:pt x="112297" y="1610"/>
                  <a:pt x="108064" y="23"/>
                </a:cubicBezTo>
                <a:close/>
              </a:path>
            </a:pathLst>
          </a:cu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C392AFC4-F2FA-4B6F-BF81-A1CD1E36F874}"/>
              </a:ext>
            </a:extLst>
          </p:cNvPr>
          <p:cNvSpPr/>
          <p:nvPr/>
        </p:nvSpPr>
        <p:spPr>
          <a:xfrm>
            <a:off x="5974804" y="4822286"/>
            <a:ext cx="1166572" cy="376129"/>
          </a:xfrm>
          <a:custGeom>
            <a:avLst/>
            <a:gdLst>
              <a:gd name="connsiteX0" fmla="*/ 546 w 1166572"/>
              <a:gd name="connsiteY0" fmla="*/ 6889 h 376129"/>
              <a:gd name="connsiteX1" fmla="*/ 362496 w 1166572"/>
              <a:gd name="connsiteY1" fmla="*/ 203739 h 376129"/>
              <a:gd name="connsiteX2" fmla="*/ 638721 w 1166572"/>
              <a:gd name="connsiteY2" fmla="*/ 197389 h 376129"/>
              <a:gd name="connsiteX3" fmla="*/ 1162596 w 1166572"/>
              <a:gd name="connsiteY3" fmla="*/ 539 h 376129"/>
              <a:gd name="connsiteX4" fmla="*/ 867321 w 1166572"/>
              <a:gd name="connsiteY4" fmla="*/ 146589 h 376129"/>
              <a:gd name="connsiteX5" fmla="*/ 638721 w 1166572"/>
              <a:gd name="connsiteY5" fmla="*/ 368839 h 376129"/>
              <a:gd name="connsiteX6" fmla="*/ 448221 w 1166572"/>
              <a:gd name="connsiteY6" fmla="*/ 295814 h 376129"/>
              <a:gd name="connsiteX7" fmla="*/ 546 w 1166572"/>
              <a:gd name="connsiteY7" fmla="*/ 6889 h 37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6572" h="376129">
                <a:moveTo>
                  <a:pt x="546" y="6889"/>
                </a:moveTo>
                <a:cubicBezTo>
                  <a:pt x="-13742" y="-8457"/>
                  <a:pt x="256134" y="171989"/>
                  <a:pt x="362496" y="203739"/>
                </a:cubicBezTo>
                <a:cubicBezTo>
                  <a:pt x="468859" y="235489"/>
                  <a:pt x="505371" y="231256"/>
                  <a:pt x="638721" y="197389"/>
                </a:cubicBezTo>
                <a:cubicBezTo>
                  <a:pt x="772071" y="163522"/>
                  <a:pt x="1124496" y="9006"/>
                  <a:pt x="1162596" y="539"/>
                </a:cubicBezTo>
                <a:cubicBezTo>
                  <a:pt x="1200696" y="-7928"/>
                  <a:pt x="954633" y="85206"/>
                  <a:pt x="867321" y="146589"/>
                </a:cubicBezTo>
                <a:cubicBezTo>
                  <a:pt x="780009" y="207972"/>
                  <a:pt x="708571" y="343968"/>
                  <a:pt x="638721" y="368839"/>
                </a:cubicBezTo>
                <a:cubicBezTo>
                  <a:pt x="568871" y="393710"/>
                  <a:pt x="556700" y="351377"/>
                  <a:pt x="448221" y="295814"/>
                </a:cubicBezTo>
                <a:cubicBezTo>
                  <a:pt x="339742" y="240252"/>
                  <a:pt x="14834" y="22235"/>
                  <a:pt x="546" y="68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EC4A028D-D2E6-41F4-9983-AF1282729075}"/>
              </a:ext>
            </a:extLst>
          </p:cNvPr>
          <p:cNvSpPr/>
          <p:nvPr/>
        </p:nvSpPr>
        <p:spPr>
          <a:xfrm>
            <a:off x="6894481" y="3515420"/>
            <a:ext cx="647210" cy="80401"/>
          </a:xfrm>
          <a:custGeom>
            <a:avLst/>
            <a:gdLst>
              <a:gd name="connsiteX0" fmla="*/ 1619 w 647210"/>
              <a:gd name="connsiteY0" fmla="*/ 363 h 80401"/>
              <a:gd name="connsiteX1" fmla="*/ 238686 w 647210"/>
              <a:gd name="connsiteY1" fmla="*/ 42697 h 80401"/>
              <a:gd name="connsiteX2" fmla="*/ 359336 w 647210"/>
              <a:gd name="connsiteY2" fmla="*/ 76563 h 80401"/>
              <a:gd name="connsiteX3" fmla="*/ 647202 w 647210"/>
              <a:gd name="connsiteY3" fmla="*/ 78680 h 80401"/>
              <a:gd name="connsiteX4" fmla="*/ 367802 w 647210"/>
              <a:gd name="connsiteY4" fmla="*/ 68097 h 80401"/>
              <a:gd name="connsiteX5" fmla="*/ 1619 w 647210"/>
              <a:gd name="connsiteY5" fmla="*/ 363 h 80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7210" h="80401">
                <a:moveTo>
                  <a:pt x="1619" y="363"/>
                </a:moveTo>
                <a:cubicBezTo>
                  <a:pt x="-19900" y="-3870"/>
                  <a:pt x="179067" y="29997"/>
                  <a:pt x="238686" y="42697"/>
                </a:cubicBezTo>
                <a:cubicBezTo>
                  <a:pt x="298306" y="55397"/>
                  <a:pt x="291250" y="70566"/>
                  <a:pt x="359336" y="76563"/>
                </a:cubicBezTo>
                <a:cubicBezTo>
                  <a:pt x="427422" y="82560"/>
                  <a:pt x="645791" y="80091"/>
                  <a:pt x="647202" y="78680"/>
                </a:cubicBezTo>
                <a:cubicBezTo>
                  <a:pt x="648613" y="77269"/>
                  <a:pt x="474341" y="80797"/>
                  <a:pt x="367802" y="68097"/>
                </a:cubicBezTo>
                <a:cubicBezTo>
                  <a:pt x="261263" y="55397"/>
                  <a:pt x="23138" y="4596"/>
                  <a:pt x="1619" y="3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7CCCA0DD-1F9C-43E0-8802-594A06E08E57}"/>
              </a:ext>
            </a:extLst>
          </p:cNvPr>
          <p:cNvSpPr/>
          <p:nvPr/>
        </p:nvSpPr>
        <p:spPr>
          <a:xfrm>
            <a:off x="7192408" y="3464837"/>
            <a:ext cx="419182" cy="92003"/>
          </a:xfrm>
          <a:custGeom>
            <a:avLst/>
            <a:gdLst>
              <a:gd name="connsiteX0" fmla="*/ 25 w 419182"/>
              <a:gd name="connsiteY0" fmla="*/ 80580 h 92003"/>
              <a:gd name="connsiteX1" fmla="*/ 241325 w 419182"/>
              <a:gd name="connsiteY1" fmla="*/ 80580 h 92003"/>
              <a:gd name="connsiteX2" fmla="*/ 417009 w 419182"/>
              <a:gd name="connsiteY2" fmla="*/ 146 h 92003"/>
              <a:gd name="connsiteX3" fmla="*/ 332342 w 419182"/>
              <a:gd name="connsiteY3" fmla="*/ 61530 h 92003"/>
              <a:gd name="connsiteX4" fmla="*/ 226509 w 419182"/>
              <a:gd name="connsiteY4" fmla="*/ 91163 h 92003"/>
              <a:gd name="connsiteX5" fmla="*/ 25 w 419182"/>
              <a:gd name="connsiteY5" fmla="*/ 80580 h 92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182" h="92003">
                <a:moveTo>
                  <a:pt x="25" y="80580"/>
                </a:moveTo>
                <a:cubicBezTo>
                  <a:pt x="2494" y="78816"/>
                  <a:pt x="171828" y="93986"/>
                  <a:pt x="241325" y="80580"/>
                </a:cubicBezTo>
                <a:cubicBezTo>
                  <a:pt x="310822" y="67174"/>
                  <a:pt x="401839" y="3321"/>
                  <a:pt x="417009" y="146"/>
                </a:cubicBezTo>
                <a:cubicBezTo>
                  <a:pt x="432179" y="-3029"/>
                  <a:pt x="364092" y="46361"/>
                  <a:pt x="332342" y="61530"/>
                </a:cubicBezTo>
                <a:cubicBezTo>
                  <a:pt x="300592" y="76699"/>
                  <a:pt x="276603" y="86930"/>
                  <a:pt x="226509" y="91163"/>
                </a:cubicBezTo>
                <a:cubicBezTo>
                  <a:pt x="176415" y="95396"/>
                  <a:pt x="-2444" y="82344"/>
                  <a:pt x="25" y="80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8475A9C5-2B9C-4136-8024-CFE774C65C82}"/>
              </a:ext>
            </a:extLst>
          </p:cNvPr>
          <p:cNvSpPr/>
          <p:nvPr/>
        </p:nvSpPr>
        <p:spPr>
          <a:xfrm>
            <a:off x="6145567" y="3367586"/>
            <a:ext cx="154054" cy="130446"/>
          </a:xfrm>
          <a:custGeom>
            <a:avLst/>
            <a:gdLst>
              <a:gd name="connsiteX0" fmla="*/ 35100 w 154054"/>
              <a:gd name="connsiteY0" fmla="*/ 31 h 130446"/>
              <a:gd name="connsiteX1" fmla="*/ 121883 w 154054"/>
              <a:gd name="connsiteY1" fmla="*/ 40247 h 130446"/>
              <a:gd name="connsiteX2" fmla="*/ 83783 w 154054"/>
              <a:gd name="connsiteY2" fmla="*/ 93164 h 130446"/>
              <a:gd name="connsiteX3" fmla="*/ 1233 w 154054"/>
              <a:gd name="connsiteY3" fmla="*/ 129147 h 130446"/>
              <a:gd name="connsiteX4" fmla="*/ 153633 w 154054"/>
              <a:gd name="connsiteY4" fmla="*/ 46597 h 130446"/>
              <a:gd name="connsiteX5" fmla="*/ 35100 w 154054"/>
              <a:gd name="connsiteY5" fmla="*/ 31 h 130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054" h="130446">
                <a:moveTo>
                  <a:pt x="35100" y="31"/>
                </a:moveTo>
                <a:cubicBezTo>
                  <a:pt x="29809" y="-1027"/>
                  <a:pt x="113769" y="24725"/>
                  <a:pt x="121883" y="40247"/>
                </a:cubicBezTo>
                <a:cubicBezTo>
                  <a:pt x="129997" y="55769"/>
                  <a:pt x="103891" y="78347"/>
                  <a:pt x="83783" y="93164"/>
                </a:cubicBezTo>
                <a:cubicBezTo>
                  <a:pt x="63675" y="107981"/>
                  <a:pt x="-10409" y="136908"/>
                  <a:pt x="1233" y="129147"/>
                </a:cubicBezTo>
                <a:cubicBezTo>
                  <a:pt x="12875" y="121386"/>
                  <a:pt x="145166" y="68469"/>
                  <a:pt x="153633" y="46597"/>
                </a:cubicBezTo>
                <a:cubicBezTo>
                  <a:pt x="162100" y="24725"/>
                  <a:pt x="40391" y="1089"/>
                  <a:pt x="35100" y="3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32D51D96-4D36-44C8-95FF-48CAC0265CAF}"/>
              </a:ext>
            </a:extLst>
          </p:cNvPr>
          <p:cNvSpPr/>
          <p:nvPr/>
        </p:nvSpPr>
        <p:spPr>
          <a:xfrm>
            <a:off x="5603771" y="3525415"/>
            <a:ext cx="589223" cy="109980"/>
          </a:xfrm>
          <a:custGeom>
            <a:avLst/>
            <a:gdLst>
              <a:gd name="connsiteX0" fmla="*/ 589067 w 589223"/>
              <a:gd name="connsiteY0" fmla="*/ 2010 h 109980"/>
              <a:gd name="connsiteX1" fmla="*/ 457304 w 589223"/>
              <a:gd name="connsiteY1" fmla="*/ 3598 h 109980"/>
              <a:gd name="connsiteX2" fmla="*/ 400154 w 589223"/>
              <a:gd name="connsiteY2" fmla="*/ 19473 h 109980"/>
              <a:gd name="connsiteX3" fmla="*/ 304904 w 589223"/>
              <a:gd name="connsiteY3" fmla="*/ 52810 h 109980"/>
              <a:gd name="connsiteX4" fmla="*/ 195367 w 589223"/>
              <a:gd name="connsiteY4" fmla="*/ 63923 h 109980"/>
              <a:gd name="connsiteX5" fmla="*/ 204892 w 589223"/>
              <a:gd name="connsiteY5" fmla="*/ 70273 h 109980"/>
              <a:gd name="connsiteX6" fmla="*/ 104 w 589223"/>
              <a:gd name="connsiteY6" fmla="*/ 109960 h 109980"/>
              <a:gd name="connsiteX7" fmla="*/ 235054 w 589223"/>
              <a:gd name="connsiteY7" fmla="*/ 75035 h 109980"/>
              <a:gd name="connsiteX8" fmla="*/ 428729 w 589223"/>
              <a:gd name="connsiteY8" fmla="*/ 27410 h 109980"/>
              <a:gd name="connsiteX9" fmla="*/ 589067 w 589223"/>
              <a:gd name="connsiteY9" fmla="*/ 2010 h 109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9223" h="109980">
                <a:moveTo>
                  <a:pt x="589067" y="2010"/>
                </a:moveTo>
                <a:cubicBezTo>
                  <a:pt x="593829" y="-1959"/>
                  <a:pt x="488789" y="688"/>
                  <a:pt x="457304" y="3598"/>
                </a:cubicBezTo>
                <a:cubicBezTo>
                  <a:pt x="425819" y="6508"/>
                  <a:pt x="425554" y="11271"/>
                  <a:pt x="400154" y="19473"/>
                </a:cubicBezTo>
                <a:cubicBezTo>
                  <a:pt x="374754" y="27675"/>
                  <a:pt x="339035" y="45402"/>
                  <a:pt x="304904" y="52810"/>
                </a:cubicBezTo>
                <a:cubicBezTo>
                  <a:pt x="270773" y="60218"/>
                  <a:pt x="212036" y="61013"/>
                  <a:pt x="195367" y="63923"/>
                </a:cubicBezTo>
                <a:cubicBezTo>
                  <a:pt x="178698" y="66833"/>
                  <a:pt x="237436" y="62600"/>
                  <a:pt x="204892" y="70273"/>
                </a:cubicBezTo>
                <a:cubicBezTo>
                  <a:pt x="172348" y="77946"/>
                  <a:pt x="-4923" y="109166"/>
                  <a:pt x="104" y="109960"/>
                </a:cubicBezTo>
                <a:cubicBezTo>
                  <a:pt x="5131" y="110754"/>
                  <a:pt x="163617" y="88793"/>
                  <a:pt x="235054" y="75035"/>
                </a:cubicBezTo>
                <a:cubicBezTo>
                  <a:pt x="306491" y="61277"/>
                  <a:pt x="373696" y="37993"/>
                  <a:pt x="428729" y="27410"/>
                </a:cubicBezTo>
                <a:cubicBezTo>
                  <a:pt x="483762" y="16827"/>
                  <a:pt x="584305" y="5979"/>
                  <a:pt x="589067" y="20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8820BD7E-A215-4140-9806-FC8D0EBB415F}"/>
              </a:ext>
            </a:extLst>
          </p:cNvPr>
          <p:cNvSpPr/>
          <p:nvPr/>
        </p:nvSpPr>
        <p:spPr>
          <a:xfrm>
            <a:off x="6130832" y="3471862"/>
            <a:ext cx="86596" cy="71441"/>
          </a:xfrm>
          <a:custGeom>
            <a:avLst/>
            <a:gdLst>
              <a:gd name="connsiteX0" fmla="*/ 31843 w 86596"/>
              <a:gd name="connsiteY0" fmla="*/ 1 h 71441"/>
              <a:gd name="connsiteX1" fmla="*/ 68356 w 86596"/>
              <a:gd name="connsiteY1" fmla="*/ 44451 h 71441"/>
              <a:gd name="connsiteX2" fmla="*/ 93 w 86596"/>
              <a:gd name="connsiteY2" fmla="*/ 71438 h 71441"/>
              <a:gd name="connsiteX3" fmla="*/ 85818 w 86596"/>
              <a:gd name="connsiteY3" fmla="*/ 46038 h 71441"/>
              <a:gd name="connsiteX4" fmla="*/ 31843 w 86596"/>
              <a:gd name="connsiteY4" fmla="*/ 1 h 71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596" h="71441">
                <a:moveTo>
                  <a:pt x="31843" y="1"/>
                </a:moveTo>
                <a:cubicBezTo>
                  <a:pt x="28933" y="-264"/>
                  <a:pt x="73648" y="32545"/>
                  <a:pt x="68356" y="44451"/>
                </a:cubicBezTo>
                <a:cubicBezTo>
                  <a:pt x="63064" y="56357"/>
                  <a:pt x="-2817" y="71173"/>
                  <a:pt x="93" y="71438"/>
                </a:cubicBezTo>
                <a:cubicBezTo>
                  <a:pt x="3003" y="71703"/>
                  <a:pt x="77616" y="56357"/>
                  <a:pt x="85818" y="46038"/>
                </a:cubicBezTo>
                <a:cubicBezTo>
                  <a:pt x="94020" y="35719"/>
                  <a:pt x="34753" y="266"/>
                  <a:pt x="31843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D48DDFB3-F555-4025-8B9D-976A8322E172}"/>
              </a:ext>
            </a:extLst>
          </p:cNvPr>
          <p:cNvSpPr/>
          <p:nvPr/>
        </p:nvSpPr>
        <p:spPr>
          <a:xfrm>
            <a:off x="5629983" y="3576451"/>
            <a:ext cx="470329" cy="124658"/>
          </a:xfrm>
          <a:custGeom>
            <a:avLst/>
            <a:gdLst>
              <a:gd name="connsiteX0" fmla="*/ 470250 w 470329"/>
              <a:gd name="connsiteY0" fmla="*/ 716 h 124658"/>
              <a:gd name="connsiteX1" fmla="*/ 351717 w 470329"/>
              <a:gd name="connsiteY1" fmla="*/ 70566 h 124658"/>
              <a:gd name="connsiteX2" fmla="*/ 116767 w 470329"/>
              <a:gd name="connsiteY2" fmla="*/ 89616 h 124658"/>
              <a:gd name="connsiteX3" fmla="*/ 350 w 470329"/>
              <a:gd name="connsiteY3" fmla="*/ 89616 h 124658"/>
              <a:gd name="connsiteX4" fmla="*/ 150634 w 470329"/>
              <a:gd name="connsiteY4" fmla="*/ 106549 h 124658"/>
              <a:gd name="connsiteX5" fmla="*/ 366534 w 470329"/>
              <a:gd name="connsiteY5" fmla="*/ 119249 h 124658"/>
              <a:gd name="connsiteX6" fmla="*/ 470250 w 470329"/>
              <a:gd name="connsiteY6" fmla="*/ 716 h 12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0329" h="124658">
                <a:moveTo>
                  <a:pt x="470250" y="716"/>
                </a:moveTo>
                <a:cubicBezTo>
                  <a:pt x="467781" y="-7398"/>
                  <a:pt x="410631" y="55749"/>
                  <a:pt x="351717" y="70566"/>
                </a:cubicBezTo>
                <a:cubicBezTo>
                  <a:pt x="292803" y="85383"/>
                  <a:pt x="175328" y="86441"/>
                  <a:pt x="116767" y="89616"/>
                </a:cubicBezTo>
                <a:cubicBezTo>
                  <a:pt x="58206" y="92791"/>
                  <a:pt x="-5294" y="86794"/>
                  <a:pt x="350" y="89616"/>
                </a:cubicBezTo>
                <a:cubicBezTo>
                  <a:pt x="5994" y="92438"/>
                  <a:pt x="89603" y="101610"/>
                  <a:pt x="150634" y="106549"/>
                </a:cubicBezTo>
                <a:cubicBezTo>
                  <a:pt x="211665" y="111488"/>
                  <a:pt x="316087" y="135124"/>
                  <a:pt x="366534" y="119249"/>
                </a:cubicBezTo>
                <a:cubicBezTo>
                  <a:pt x="416981" y="103374"/>
                  <a:pt x="472719" y="8830"/>
                  <a:pt x="470250" y="71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E3051EF8-461B-45B5-9743-9EC011E902BC}"/>
              </a:ext>
            </a:extLst>
          </p:cNvPr>
          <p:cNvSpPr/>
          <p:nvPr/>
        </p:nvSpPr>
        <p:spPr>
          <a:xfrm>
            <a:off x="6923526" y="3527751"/>
            <a:ext cx="635267" cy="144979"/>
          </a:xfrm>
          <a:custGeom>
            <a:avLst/>
            <a:gdLst>
              <a:gd name="connsiteX0" fmla="*/ 91 w 635267"/>
              <a:gd name="connsiteY0" fmla="*/ 732 h 144979"/>
              <a:gd name="connsiteX1" fmla="*/ 192707 w 635267"/>
              <a:gd name="connsiteY1" fmla="*/ 83282 h 144979"/>
              <a:gd name="connsiteX2" fmla="*/ 321824 w 635267"/>
              <a:gd name="connsiteY2" fmla="*/ 108682 h 144979"/>
              <a:gd name="connsiteX3" fmla="*/ 630857 w 635267"/>
              <a:gd name="connsiteY3" fmla="*/ 136199 h 144979"/>
              <a:gd name="connsiteX4" fmla="*/ 484807 w 635267"/>
              <a:gd name="connsiteY4" fmla="*/ 136199 h 144979"/>
              <a:gd name="connsiteX5" fmla="*/ 218107 w 635267"/>
              <a:gd name="connsiteY5" fmla="*/ 136199 h 144979"/>
              <a:gd name="connsiteX6" fmla="*/ 91 w 635267"/>
              <a:gd name="connsiteY6" fmla="*/ 732 h 144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267" h="144979">
                <a:moveTo>
                  <a:pt x="91" y="732"/>
                </a:moveTo>
                <a:cubicBezTo>
                  <a:pt x="-4142" y="-8088"/>
                  <a:pt x="139085" y="65290"/>
                  <a:pt x="192707" y="83282"/>
                </a:cubicBezTo>
                <a:cubicBezTo>
                  <a:pt x="246329" y="101274"/>
                  <a:pt x="248799" y="99863"/>
                  <a:pt x="321824" y="108682"/>
                </a:cubicBezTo>
                <a:cubicBezTo>
                  <a:pt x="394849" y="117502"/>
                  <a:pt x="603693" y="131613"/>
                  <a:pt x="630857" y="136199"/>
                </a:cubicBezTo>
                <a:cubicBezTo>
                  <a:pt x="658021" y="140785"/>
                  <a:pt x="553599" y="136199"/>
                  <a:pt x="484807" y="136199"/>
                </a:cubicBezTo>
                <a:cubicBezTo>
                  <a:pt x="416015" y="136199"/>
                  <a:pt x="295013" y="155955"/>
                  <a:pt x="218107" y="136199"/>
                </a:cubicBezTo>
                <a:cubicBezTo>
                  <a:pt x="141202" y="116444"/>
                  <a:pt x="4324" y="9552"/>
                  <a:pt x="91" y="7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74C9B8C4-8101-40AA-A566-AEFE6CD070CE}"/>
              </a:ext>
            </a:extLst>
          </p:cNvPr>
          <p:cNvSpPr/>
          <p:nvPr/>
        </p:nvSpPr>
        <p:spPr>
          <a:xfrm>
            <a:off x="6919311" y="3587332"/>
            <a:ext cx="475748" cy="198974"/>
          </a:xfrm>
          <a:custGeom>
            <a:avLst/>
            <a:gdLst>
              <a:gd name="connsiteX0" fmla="*/ 72 w 475748"/>
              <a:gd name="connsiteY0" fmla="*/ 418 h 198974"/>
              <a:gd name="connsiteX1" fmla="*/ 160939 w 475748"/>
              <a:gd name="connsiteY1" fmla="*/ 133768 h 198974"/>
              <a:gd name="connsiteX2" fmla="*/ 474206 w 475748"/>
              <a:gd name="connsiteY2" fmla="*/ 176101 h 198974"/>
              <a:gd name="connsiteX3" fmla="*/ 275239 w 475748"/>
              <a:gd name="connsiteY3" fmla="*/ 193035 h 198974"/>
              <a:gd name="connsiteX4" fmla="*/ 141889 w 475748"/>
              <a:gd name="connsiteY4" fmla="*/ 182451 h 198974"/>
              <a:gd name="connsiteX5" fmla="*/ 72 w 475748"/>
              <a:gd name="connsiteY5" fmla="*/ 418 h 19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748" h="198974">
                <a:moveTo>
                  <a:pt x="72" y="418"/>
                </a:moveTo>
                <a:cubicBezTo>
                  <a:pt x="3247" y="-7696"/>
                  <a:pt x="81917" y="104488"/>
                  <a:pt x="160939" y="133768"/>
                </a:cubicBezTo>
                <a:cubicBezTo>
                  <a:pt x="239961" y="163048"/>
                  <a:pt x="455156" y="166223"/>
                  <a:pt x="474206" y="176101"/>
                </a:cubicBezTo>
                <a:cubicBezTo>
                  <a:pt x="493256" y="185979"/>
                  <a:pt x="330625" y="191977"/>
                  <a:pt x="275239" y="193035"/>
                </a:cubicBezTo>
                <a:cubicBezTo>
                  <a:pt x="219853" y="194093"/>
                  <a:pt x="184928" y="211026"/>
                  <a:pt x="141889" y="182451"/>
                </a:cubicBezTo>
                <a:cubicBezTo>
                  <a:pt x="98850" y="153876"/>
                  <a:pt x="-3103" y="8532"/>
                  <a:pt x="72" y="41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63A9CEA7-6904-4F91-BEE8-EE7799090077}"/>
              </a:ext>
            </a:extLst>
          </p:cNvPr>
          <p:cNvSpPr/>
          <p:nvPr/>
        </p:nvSpPr>
        <p:spPr>
          <a:xfrm>
            <a:off x="5343521" y="3158121"/>
            <a:ext cx="704858" cy="227327"/>
          </a:xfrm>
          <a:custGeom>
            <a:avLst/>
            <a:gdLst>
              <a:gd name="connsiteX0" fmla="*/ 704854 w 704858"/>
              <a:gd name="connsiteY0" fmla="*/ 147054 h 227327"/>
              <a:gd name="connsiteX1" fmla="*/ 550867 w 704858"/>
              <a:gd name="connsiteY1" fmla="*/ 29579 h 227327"/>
              <a:gd name="connsiteX2" fmla="*/ 298454 w 704858"/>
              <a:gd name="connsiteY2" fmla="*/ 4179 h 227327"/>
              <a:gd name="connsiteX3" fmla="*/ 174629 w 704858"/>
              <a:gd name="connsiteY3" fmla="*/ 97842 h 227327"/>
              <a:gd name="connsiteX4" fmla="*/ 131767 w 704858"/>
              <a:gd name="connsiteY4" fmla="*/ 183567 h 227327"/>
              <a:gd name="connsiteX5" fmla="*/ 4 w 704858"/>
              <a:gd name="connsiteY5" fmla="*/ 226429 h 227327"/>
              <a:gd name="connsiteX6" fmla="*/ 136529 w 704858"/>
              <a:gd name="connsiteY6" fmla="*/ 210554 h 227327"/>
              <a:gd name="connsiteX7" fmla="*/ 209554 w 704858"/>
              <a:gd name="connsiteY7" fmla="*/ 185154 h 227327"/>
              <a:gd name="connsiteX8" fmla="*/ 346079 w 704858"/>
              <a:gd name="connsiteY8" fmla="*/ 78792 h 227327"/>
              <a:gd name="connsiteX9" fmla="*/ 493717 w 704858"/>
              <a:gd name="connsiteY9" fmla="*/ 69267 h 227327"/>
              <a:gd name="connsiteX10" fmla="*/ 555629 w 704858"/>
              <a:gd name="connsiteY10" fmla="*/ 105779 h 227327"/>
              <a:gd name="connsiteX11" fmla="*/ 704854 w 704858"/>
              <a:gd name="connsiteY11" fmla="*/ 147054 h 22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4858" h="227327">
                <a:moveTo>
                  <a:pt x="704854" y="147054"/>
                </a:moveTo>
                <a:cubicBezTo>
                  <a:pt x="704060" y="134354"/>
                  <a:pt x="618600" y="53392"/>
                  <a:pt x="550867" y="29579"/>
                </a:cubicBezTo>
                <a:cubicBezTo>
                  <a:pt x="483134" y="5766"/>
                  <a:pt x="361160" y="-7198"/>
                  <a:pt x="298454" y="4179"/>
                </a:cubicBezTo>
                <a:cubicBezTo>
                  <a:pt x="235748" y="15556"/>
                  <a:pt x="202410" y="67944"/>
                  <a:pt x="174629" y="97842"/>
                </a:cubicBezTo>
                <a:cubicBezTo>
                  <a:pt x="146848" y="127740"/>
                  <a:pt x="160871" y="162136"/>
                  <a:pt x="131767" y="183567"/>
                </a:cubicBezTo>
                <a:cubicBezTo>
                  <a:pt x="102663" y="204998"/>
                  <a:pt x="-790" y="221931"/>
                  <a:pt x="4" y="226429"/>
                </a:cubicBezTo>
                <a:cubicBezTo>
                  <a:pt x="798" y="230927"/>
                  <a:pt x="101604" y="217433"/>
                  <a:pt x="136529" y="210554"/>
                </a:cubicBezTo>
                <a:cubicBezTo>
                  <a:pt x="171454" y="203675"/>
                  <a:pt x="174629" y="207114"/>
                  <a:pt x="209554" y="185154"/>
                </a:cubicBezTo>
                <a:cubicBezTo>
                  <a:pt x="244479" y="163194"/>
                  <a:pt x="298718" y="98107"/>
                  <a:pt x="346079" y="78792"/>
                </a:cubicBezTo>
                <a:cubicBezTo>
                  <a:pt x="393440" y="59477"/>
                  <a:pt x="458792" y="64769"/>
                  <a:pt x="493717" y="69267"/>
                </a:cubicBezTo>
                <a:cubicBezTo>
                  <a:pt x="528642" y="73765"/>
                  <a:pt x="517265" y="89640"/>
                  <a:pt x="555629" y="105779"/>
                </a:cubicBezTo>
                <a:cubicBezTo>
                  <a:pt x="593993" y="121918"/>
                  <a:pt x="705648" y="159754"/>
                  <a:pt x="704854" y="1470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D35E7947-D8E1-4C94-AEA4-64175FA90662}"/>
              </a:ext>
            </a:extLst>
          </p:cNvPr>
          <p:cNvSpPr/>
          <p:nvPr/>
        </p:nvSpPr>
        <p:spPr>
          <a:xfrm>
            <a:off x="5508783" y="3304943"/>
            <a:ext cx="274513" cy="232727"/>
          </a:xfrm>
          <a:custGeom>
            <a:avLst/>
            <a:gdLst>
              <a:gd name="connsiteX0" fmla="*/ 128430 w 274513"/>
              <a:gd name="connsiteY0" fmla="*/ 232 h 232727"/>
              <a:gd name="connsiteX1" fmla="*/ 107792 w 274513"/>
              <a:gd name="connsiteY1" fmla="*/ 74845 h 232727"/>
              <a:gd name="connsiteX2" fmla="*/ 150655 w 274513"/>
              <a:gd name="connsiteY2" fmla="*/ 181207 h 232727"/>
              <a:gd name="connsiteX3" fmla="*/ 274480 w 274513"/>
              <a:gd name="connsiteY3" fmla="*/ 230420 h 232727"/>
              <a:gd name="connsiteX4" fmla="*/ 137955 w 274513"/>
              <a:gd name="connsiteY4" fmla="*/ 220895 h 232727"/>
              <a:gd name="connsiteX5" fmla="*/ 1430 w 274513"/>
              <a:gd name="connsiteY5" fmla="*/ 187557 h 232727"/>
              <a:gd name="connsiteX6" fmla="*/ 64930 w 274513"/>
              <a:gd name="connsiteY6" fmla="*/ 95482 h 232727"/>
              <a:gd name="connsiteX7" fmla="*/ 39530 w 274513"/>
              <a:gd name="connsiteY7" fmla="*/ 52620 h 232727"/>
              <a:gd name="connsiteX8" fmla="*/ 128430 w 274513"/>
              <a:gd name="connsiteY8" fmla="*/ 232 h 23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513" h="232727">
                <a:moveTo>
                  <a:pt x="128430" y="232"/>
                </a:moveTo>
                <a:cubicBezTo>
                  <a:pt x="139807" y="3936"/>
                  <a:pt x="104088" y="44683"/>
                  <a:pt x="107792" y="74845"/>
                </a:cubicBezTo>
                <a:cubicBezTo>
                  <a:pt x="111496" y="105008"/>
                  <a:pt x="122874" y="155278"/>
                  <a:pt x="150655" y="181207"/>
                </a:cubicBezTo>
                <a:cubicBezTo>
                  <a:pt x="178436" y="207136"/>
                  <a:pt x="276597" y="223805"/>
                  <a:pt x="274480" y="230420"/>
                </a:cubicBezTo>
                <a:cubicBezTo>
                  <a:pt x="272363" y="237035"/>
                  <a:pt x="183463" y="228039"/>
                  <a:pt x="137955" y="220895"/>
                </a:cubicBezTo>
                <a:cubicBezTo>
                  <a:pt x="92447" y="213751"/>
                  <a:pt x="13601" y="208459"/>
                  <a:pt x="1430" y="187557"/>
                </a:cubicBezTo>
                <a:cubicBezTo>
                  <a:pt x="-10741" y="166655"/>
                  <a:pt x="58580" y="117971"/>
                  <a:pt x="64930" y="95482"/>
                </a:cubicBezTo>
                <a:cubicBezTo>
                  <a:pt x="71280" y="72993"/>
                  <a:pt x="27888" y="67172"/>
                  <a:pt x="39530" y="52620"/>
                </a:cubicBezTo>
                <a:cubicBezTo>
                  <a:pt x="51172" y="38068"/>
                  <a:pt x="117053" y="-3472"/>
                  <a:pt x="128430" y="23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7CBB1AA8-FDD0-4062-90E2-BF2E0B0E18D5}"/>
              </a:ext>
            </a:extLst>
          </p:cNvPr>
          <p:cNvSpPr/>
          <p:nvPr/>
        </p:nvSpPr>
        <p:spPr>
          <a:xfrm>
            <a:off x="7284944" y="3186840"/>
            <a:ext cx="450634" cy="164378"/>
          </a:xfrm>
          <a:custGeom>
            <a:avLst/>
            <a:gdLst>
              <a:gd name="connsiteX0" fmla="*/ 623 w 450634"/>
              <a:gd name="connsiteY0" fmla="*/ 2977 h 164378"/>
              <a:gd name="connsiteX1" fmla="*/ 328706 w 450634"/>
              <a:gd name="connsiteY1" fmla="*/ 41077 h 164378"/>
              <a:gd name="connsiteX2" fmla="*/ 449356 w 450634"/>
              <a:gd name="connsiteY2" fmla="*/ 163843 h 164378"/>
              <a:gd name="connsiteX3" fmla="*/ 265206 w 450634"/>
              <a:gd name="connsiteY3" fmla="*/ 85527 h 164378"/>
              <a:gd name="connsiteX4" fmla="*/ 239806 w 450634"/>
              <a:gd name="connsiteY4" fmla="*/ 79177 h 164378"/>
              <a:gd name="connsiteX5" fmla="*/ 246156 w 450634"/>
              <a:gd name="connsiteY5" fmla="*/ 108810 h 164378"/>
              <a:gd name="connsiteX6" fmla="*/ 623 w 450634"/>
              <a:gd name="connsiteY6" fmla="*/ 2977 h 164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634" h="164378">
                <a:moveTo>
                  <a:pt x="623" y="2977"/>
                </a:moveTo>
                <a:cubicBezTo>
                  <a:pt x="14381" y="-8312"/>
                  <a:pt x="253917" y="14266"/>
                  <a:pt x="328706" y="41077"/>
                </a:cubicBezTo>
                <a:cubicBezTo>
                  <a:pt x="403495" y="67888"/>
                  <a:pt x="459939" y="156435"/>
                  <a:pt x="449356" y="163843"/>
                </a:cubicBezTo>
                <a:cubicBezTo>
                  <a:pt x="438773" y="171251"/>
                  <a:pt x="300131" y="99638"/>
                  <a:pt x="265206" y="85527"/>
                </a:cubicBezTo>
                <a:cubicBezTo>
                  <a:pt x="230281" y="71416"/>
                  <a:pt x="242981" y="75297"/>
                  <a:pt x="239806" y="79177"/>
                </a:cubicBezTo>
                <a:cubicBezTo>
                  <a:pt x="236631" y="83057"/>
                  <a:pt x="287431" y="119393"/>
                  <a:pt x="246156" y="108810"/>
                </a:cubicBezTo>
                <a:cubicBezTo>
                  <a:pt x="204881" y="98227"/>
                  <a:pt x="-13135" y="14266"/>
                  <a:pt x="623" y="29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D3C2A6A3-9075-4617-8813-71B3F0CF1EB3}"/>
              </a:ext>
            </a:extLst>
          </p:cNvPr>
          <p:cNvSpPr/>
          <p:nvPr/>
        </p:nvSpPr>
        <p:spPr>
          <a:xfrm>
            <a:off x="7446396" y="3250640"/>
            <a:ext cx="393852" cy="200578"/>
          </a:xfrm>
          <a:custGeom>
            <a:avLst/>
            <a:gdLst>
              <a:gd name="connsiteX0" fmla="*/ 129154 w 393852"/>
              <a:gd name="connsiteY0" fmla="*/ 11143 h 200578"/>
              <a:gd name="connsiteX1" fmla="*/ 258271 w 393852"/>
              <a:gd name="connsiteY1" fmla="*/ 138143 h 200578"/>
              <a:gd name="connsiteX2" fmla="*/ 393737 w 393852"/>
              <a:gd name="connsiteY2" fmla="*/ 199527 h 200578"/>
              <a:gd name="connsiteX3" fmla="*/ 234987 w 393852"/>
              <a:gd name="connsiteY3" fmla="*/ 174127 h 200578"/>
              <a:gd name="connsiteX4" fmla="*/ 99521 w 393852"/>
              <a:gd name="connsiteY4" fmla="*/ 138143 h 200578"/>
              <a:gd name="connsiteX5" fmla="*/ 37 w 393852"/>
              <a:gd name="connsiteY5" fmla="*/ 19610 h 200578"/>
              <a:gd name="connsiteX6" fmla="*/ 129154 w 393852"/>
              <a:gd name="connsiteY6" fmla="*/ 11143 h 200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852" h="200578">
                <a:moveTo>
                  <a:pt x="129154" y="11143"/>
                </a:moveTo>
                <a:cubicBezTo>
                  <a:pt x="172193" y="30898"/>
                  <a:pt x="214174" y="106746"/>
                  <a:pt x="258271" y="138143"/>
                </a:cubicBezTo>
                <a:cubicBezTo>
                  <a:pt x="302368" y="169540"/>
                  <a:pt x="397618" y="193530"/>
                  <a:pt x="393737" y="199527"/>
                </a:cubicBezTo>
                <a:cubicBezTo>
                  <a:pt x="389856" y="205524"/>
                  <a:pt x="284023" y="184358"/>
                  <a:pt x="234987" y="174127"/>
                </a:cubicBezTo>
                <a:cubicBezTo>
                  <a:pt x="185951" y="163896"/>
                  <a:pt x="138679" y="163896"/>
                  <a:pt x="99521" y="138143"/>
                </a:cubicBezTo>
                <a:cubicBezTo>
                  <a:pt x="60363" y="112390"/>
                  <a:pt x="2154" y="39013"/>
                  <a:pt x="37" y="19610"/>
                </a:cubicBezTo>
                <a:cubicBezTo>
                  <a:pt x="-2080" y="207"/>
                  <a:pt x="86115" y="-8612"/>
                  <a:pt x="129154" y="111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1A6F2848-5813-4DCE-BA87-B00578A8657A}"/>
              </a:ext>
            </a:extLst>
          </p:cNvPr>
          <p:cNvSpPr/>
          <p:nvPr/>
        </p:nvSpPr>
        <p:spPr>
          <a:xfrm>
            <a:off x="6798418" y="3147287"/>
            <a:ext cx="368513" cy="269477"/>
          </a:xfrm>
          <a:custGeom>
            <a:avLst/>
            <a:gdLst>
              <a:gd name="connsiteX0" fmla="*/ 273365 w 368513"/>
              <a:gd name="connsiteY0" fmla="*/ 196 h 269477"/>
              <a:gd name="connsiteX1" fmla="*/ 252199 w 368513"/>
              <a:gd name="connsiteY1" fmla="*/ 80630 h 269477"/>
              <a:gd name="connsiteX2" fmla="*/ 140015 w 368513"/>
              <a:gd name="connsiteY2" fmla="*/ 122963 h 269477"/>
              <a:gd name="connsiteX3" fmla="*/ 2432 w 368513"/>
              <a:gd name="connsiteY3" fmla="*/ 262663 h 269477"/>
              <a:gd name="connsiteX4" fmla="*/ 61699 w 368513"/>
              <a:gd name="connsiteY4" fmla="*/ 241496 h 269477"/>
              <a:gd name="connsiteX5" fmla="*/ 182349 w 368513"/>
              <a:gd name="connsiteY5" fmla="*/ 186463 h 269477"/>
              <a:gd name="connsiteX6" fmla="*/ 366499 w 368513"/>
              <a:gd name="connsiteY6" fmla="*/ 61580 h 269477"/>
              <a:gd name="connsiteX7" fmla="*/ 273365 w 368513"/>
              <a:gd name="connsiteY7" fmla="*/ 196 h 269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8513" h="269477">
                <a:moveTo>
                  <a:pt x="273365" y="196"/>
                </a:moveTo>
                <a:cubicBezTo>
                  <a:pt x="254315" y="3371"/>
                  <a:pt x="274424" y="60169"/>
                  <a:pt x="252199" y="80630"/>
                </a:cubicBezTo>
                <a:cubicBezTo>
                  <a:pt x="229974" y="101091"/>
                  <a:pt x="181643" y="92624"/>
                  <a:pt x="140015" y="122963"/>
                </a:cubicBezTo>
                <a:cubicBezTo>
                  <a:pt x="98387" y="153302"/>
                  <a:pt x="15485" y="242908"/>
                  <a:pt x="2432" y="262663"/>
                </a:cubicBezTo>
                <a:cubicBezTo>
                  <a:pt x="-10621" y="282419"/>
                  <a:pt x="31713" y="254196"/>
                  <a:pt x="61699" y="241496"/>
                </a:cubicBezTo>
                <a:cubicBezTo>
                  <a:pt x="91685" y="228796"/>
                  <a:pt x="131549" y="216449"/>
                  <a:pt x="182349" y="186463"/>
                </a:cubicBezTo>
                <a:cubicBezTo>
                  <a:pt x="233149" y="156477"/>
                  <a:pt x="349919" y="90155"/>
                  <a:pt x="366499" y="61580"/>
                </a:cubicBezTo>
                <a:cubicBezTo>
                  <a:pt x="383079" y="33005"/>
                  <a:pt x="292415" y="-2979"/>
                  <a:pt x="273365" y="19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600FC78D-4D01-4758-96FF-1992314FB034}"/>
              </a:ext>
            </a:extLst>
          </p:cNvPr>
          <p:cNvSpPr/>
          <p:nvPr/>
        </p:nvSpPr>
        <p:spPr>
          <a:xfrm>
            <a:off x="6001575" y="4665904"/>
            <a:ext cx="1177132" cy="177458"/>
          </a:xfrm>
          <a:custGeom>
            <a:avLst/>
            <a:gdLst>
              <a:gd name="connsiteX0" fmla="*/ 5525 w 1177132"/>
              <a:gd name="connsiteY0" fmla="*/ 66434 h 177458"/>
              <a:gd name="connsiteX1" fmla="*/ 143638 w 1177132"/>
              <a:gd name="connsiteY1" fmla="*/ 21984 h 177458"/>
              <a:gd name="connsiteX2" fmla="*/ 415100 w 1177132"/>
              <a:gd name="connsiteY2" fmla="*/ 14046 h 177458"/>
              <a:gd name="connsiteX3" fmla="*/ 624650 w 1177132"/>
              <a:gd name="connsiteY3" fmla="*/ 6109 h 177458"/>
              <a:gd name="connsiteX4" fmla="*/ 732600 w 1177132"/>
              <a:gd name="connsiteY4" fmla="*/ 2934 h 177458"/>
              <a:gd name="connsiteX5" fmla="*/ 921513 w 1177132"/>
              <a:gd name="connsiteY5" fmla="*/ 50559 h 177458"/>
              <a:gd name="connsiteX6" fmla="*/ 1015175 w 1177132"/>
              <a:gd name="connsiteY6" fmla="*/ 61671 h 177458"/>
              <a:gd name="connsiteX7" fmla="*/ 1177100 w 1177132"/>
              <a:gd name="connsiteY7" fmla="*/ 41034 h 177458"/>
              <a:gd name="connsiteX8" fmla="*/ 1026288 w 1177132"/>
              <a:gd name="connsiteY8" fmla="*/ 98184 h 177458"/>
              <a:gd name="connsiteX9" fmla="*/ 732600 w 1177132"/>
              <a:gd name="connsiteY9" fmla="*/ 144221 h 177458"/>
              <a:gd name="connsiteX10" fmla="*/ 675450 w 1177132"/>
              <a:gd name="connsiteY10" fmla="*/ 166446 h 177458"/>
              <a:gd name="connsiteX11" fmla="*/ 324613 w 1177132"/>
              <a:gd name="connsiteY11" fmla="*/ 171209 h 177458"/>
              <a:gd name="connsiteX12" fmla="*/ 5525 w 1177132"/>
              <a:gd name="connsiteY12" fmla="*/ 66434 h 177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7132" h="177458">
                <a:moveTo>
                  <a:pt x="5525" y="66434"/>
                </a:moveTo>
                <a:cubicBezTo>
                  <a:pt x="-24638" y="41563"/>
                  <a:pt x="75376" y="30715"/>
                  <a:pt x="143638" y="21984"/>
                </a:cubicBezTo>
                <a:cubicBezTo>
                  <a:pt x="211901" y="13253"/>
                  <a:pt x="415100" y="14046"/>
                  <a:pt x="415100" y="14046"/>
                </a:cubicBezTo>
                <a:lnTo>
                  <a:pt x="624650" y="6109"/>
                </a:lnTo>
                <a:cubicBezTo>
                  <a:pt x="677567" y="4257"/>
                  <a:pt x="683123" y="-4474"/>
                  <a:pt x="732600" y="2934"/>
                </a:cubicBezTo>
                <a:cubicBezTo>
                  <a:pt x="782077" y="10342"/>
                  <a:pt x="874417" y="40770"/>
                  <a:pt x="921513" y="50559"/>
                </a:cubicBezTo>
                <a:cubicBezTo>
                  <a:pt x="968609" y="60348"/>
                  <a:pt x="972577" y="63258"/>
                  <a:pt x="1015175" y="61671"/>
                </a:cubicBezTo>
                <a:cubicBezTo>
                  <a:pt x="1057773" y="60084"/>
                  <a:pt x="1175248" y="34949"/>
                  <a:pt x="1177100" y="41034"/>
                </a:cubicBezTo>
                <a:cubicBezTo>
                  <a:pt x="1178952" y="47119"/>
                  <a:pt x="1100371" y="80986"/>
                  <a:pt x="1026288" y="98184"/>
                </a:cubicBezTo>
                <a:cubicBezTo>
                  <a:pt x="952205" y="115382"/>
                  <a:pt x="791073" y="132844"/>
                  <a:pt x="732600" y="144221"/>
                </a:cubicBezTo>
                <a:cubicBezTo>
                  <a:pt x="674127" y="155598"/>
                  <a:pt x="743448" y="161948"/>
                  <a:pt x="675450" y="166446"/>
                </a:cubicBezTo>
                <a:cubicBezTo>
                  <a:pt x="607452" y="170944"/>
                  <a:pt x="438648" y="185761"/>
                  <a:pt x="324613" y="171209"/>
                </a:cubicBezTo>
                <a:cubicBezTo>
                  <a:pt x="210578" y="156657"/>
                  <a:pt x="35688" y="91305"/>
                  <a:pt x="5525" y="66434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F1D25EF6-CB69-496D-B6EF-3178C3A5FEA4}"/>
              </a:ext>
            </a:extLst>
          </p:cNvPr>
          <p:cNvSpPr/>
          <p:nvPr/>
        </p:nvSpPr>
        <p:spPr>
          <a:xfrm>
            <a:off x="5959923" y="4721168"/>
            <a:ext cx="1203249" cy="314679"/>
          </a:xfrm>
          <a:custGeom>
            <a:avLst/>
            <a:gdLst>
              <a:gd name="connsiteX0" fmla="*/ 78927 w 1203249"/>
              <a:gd name="connsiteY0" fmla="*/ 71495 h 314679"/>
              <a:gd name="connsiteX1" fmla="*/ 658365 w 1203249"/>
              <a:gd name="connsiteY1" fmla="*/ 125470 h 314679"/>
              <a:gd name="connsiteX2" fmla="*/ 1080640 w 1203249"/>
              <a:gd name="connsiteY2" fmla="*/ 38157 h 314679"/>
              <a:gd name="connsiteX3" fmla="*/ 1202877 w 1203249"/>
              <a:gd name="connsiteY3" fmla="*/ 1645 h 314679"/>
              <a:gd name="connsiteX4" fmla="*/ 1053652 w 1203249"/>
              <a:gd name="connsiteY4" fmla="*/ 87370 h 314679"/>
              <a:gd name="connsiteX5" fmla="*/ 779015 w 1203249"/>
              <a:gd name="connsiteY5" fmla="*/ 255645 h 314679"/>
              <a:gd name="connsiteX6" fmla="*/ 456752 w 1203249"/>
              <a:gd name="connsiteY6" fmla="*/ 314382 h 314679"/>
              <a:gd name="connsiteX7" fmla="*/ 299590 w 1203249"/>
              <a:gd name="connsiteY7" fmla="*/ 273107 h 314679"/>
              <a:gd name="connsiteX8" fmla="*/ 134490 w 1203249"/>
              <a:gd name="connsiteY8" fmla="*/ 161982 h 314679"/>
              <a:gd name="connsiteX9" fmla="*/ 12252 w 1203249"/>
              <a:gd name="connsiteY9" fmla="*/ 25457 h 314679"/>
              <a:gd name="connsiteX10" fmla="*/ 78927 w 1203249"/>
              <a:gd name="connsiteY10" fmla="*/ 71495 h 31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3249" h="314679">
                <a:moveTo>
                  <a:pt x="78927" y="71495"/>
                </a:moveTo>
                <a:cubicBezTo>
                  <a:pt x="186613" y="88164"/>
                  <a:pt x="491413" y="131026"/>
                  <a:pt x="658365" y="125470"/>
                </a:cubicBezTo>
                <a:cubicBezTo>
                  <a:pt x="825317" y="119914"/>
                  <a:pt x="989888" y="58794"/>
                  <a:pt x="1080640" y="38157"/>
                </a:cubicBezTo>
                <a:cubicBezTo>
                  <a:pt x="1171392" y="17520"/>
                  <a:pt x="1207375" y="-6557"/>
                  <a:pt x="1202877" y="1645"/>
                </a:cubicBezTo>
                <a:cubicBezTo>
                  <a:pt x="1198379" y="9847"/>
                  <a:pt x="1124296" y="45037"/>
                  <a:pt x="1053652" y="87370"/>
                </a:cubicBezTo>
                <a:cubicBezTo>
                  <a:pt x="983008" y="129703"/>
                  <a:pt x="878498" y="217810"/>
                  <a:pt x="779015" y="255645"/>
                </a:cubicBezTo>
                <a:cubicBezTo>
                  <a:pt x="679532" y="293480"/>
                  <a:pt x="536656" y="311472"/>
                  <a:pt x="456752" y="314382"/>
                </a:cubicBezTo>
                <a:cubicBezTo>
                  <a:pt x="376848" y="317292"/>
                  <a:pt x="353300" y="298507"/>
                  <a:pt x="299590" y="273107"/>
                </a:cubicBezTo>
                <a:cubicBezTo>
                  <a:pt x="245880" y="247707"/>
                  <a:pt x="182380" y="203257"/>
                  <a:pt x="134490" y="161982"/>
                </a:cubicBezTo>
                <a:cubicBezTo>
                  <a:pt x="86600" y="120707"/>
                  <a:pt x="23100" y="42655"/>
                  <a:pt x="12252" y="25457"/>
                </a:cubicBezTo>
                <a:cubicBezTo>
                  <a:pt x="1404" y="8259"/>
                  <a:pt x="-28759" y="54826"/>
                  <a:pt x="78927" y="71495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1B5869C2-D03F-47B4-B9D0-4CBBD2359A43}"/>
              </a:ext>
            </a:extLst>
          </p:cNvPr>
          <p:cNvSpPr/>
          <p:nvPr/>
        </p:nvSpPr>
        <p:spPr>
          <a:xfrm>
            <a:off x="6197913" y="4855538"/>
            <a:ext cx="553604" cy="76979"/>
          </a:xfrm>
          <a:custGeom>
            <a:avLst/>
            <a:gdLst>
              <a:gd name="connsiteX0" fmla="*/ 8154 w 553604"/>
              <a:gd name="connsiteY0" fmla="*/ 95 h 76979"/>
              <a:gd name="connsiteX1" fmla="*/ 300254 w 553604"/>
              <a:gd name="connsiteY1" fmla="*/ 36079 h 76979"/>
              <a:gd name="connsiteX2" fmla="*/ 550020 w 553604"/>
              <a:gd name="connsiteY2" fmla="*/ 25495 h 76979"/>
              <a:gd name="connsiteX3" fmla="*/ 448420 w 553604"/>
              <a:gd name="connsiteY3" fmla="*/ 59362 h 76979"/>
              <a:gd name="connsiteX4" fmla="*/ 454770 w 553604"/>
              <a:gd name="connsiteY4" fmla="*/ 63595 h 76979"/>
              <a:gd name="connsiteX5" fmla="*/ 418787 w 553604"/>
              <a:gd name="connsiteY5" fmla="*/ 76295 h 76979"/>
              <a:gd name="connsiteX6" fmla="*/ 547904 w 553604"/>
              <a:gd name="connsiteY6" fmla="*/ 40312 h 76979"/>
              <a:gd name="connsiteX7" fmla="*/ 291787 w 553604"/>
              <a:gd name="connsiteY7" fmla="*/ 57245 h 76979"/>
              <a:gd name="connsiteX8" fmla="*/ 99170 w 553604"/>
              <a:gd name="connsiteY8" fmla="*/ 48779 h 76979"/>
              <a:gd name="connsiteX9" fmla="*/ 8154 w 553604"/>
              <a:gd name="connsiteY9" fmla="*/ 95 h 7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3604" h="76979">
                <a:moveTo>
                  <a:pt x="8154" y="95"/>
                </a:moveTo>
                <a:cubicBezTo>
                  <a:pt x="41668" y="-2022"/>
                  <a:pt x="209943" y="31846"/>
                  <a:pt x="300254" y="36079"/>
                </a:cubicBezTo>
                <a:cubicBezTo>
                  <a:pt x="390565" y="40312"/>
                  <a:pt x="525326" y="21615"/>
                  <a:pt x="550020" y="25495"/>
                </a:cubicBezTo>
                <a:cubicBezTo>
                  <a:pt x="574714" y="29375"/>
                  <a:pt x="464295" y="53012"/>
                  <a:pt x="448420" y="59362"/>
                </a:cubicBezTo>
                <a:cubicBezTo>
                  <a:pt x="432545" y="65712"/>
                  <a:pt x="459709" y="60773"/>
                  <a:pt x="454770" y="63595"/>
                </a:cubicBezTo>
                <a:cubicBezTo>
                  <a:pt x="449831" y="66417"/>
                  <a:pt x="403265" y="80176"/>
                  <a:pt x="418787" y="76295"/>
                </a:cubicBezTo>
                <a:cubicBezTo>
                  <a:pt x="434309" y="72415"/>
                  <a:pt x="569071" y="43487"/>
                  <a:pt x="547904" y="40312"/>
                </a:cubicBezTo>
                <a:cubicBezTo>
                  <a:pt x="526737" y="37137"/>
                  <a:pt x="366576" y="55834"/>
                  <a:pt x="291787" y="57245"/>
                </a:cubicBezTo>
                <a:cubicBezTo>
                  <a:pt x="216998" y="58656"/>
                  <a:pt x="146089" y="56187"/>
                  <a:pt x="99170" y="48779"/>
                </a:cubicBezTo>
                <a:cubicBezTo>
                  <a:pt x="52251" y="41371"/>
                  <a:pt x="-25360" y="2212"/>
                  <a:pt x="8154" y="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FCB094DC-7050-424D-A366-00B07545F0DB}"/>
              </a:ext>
            </a:extLst>
          </p:cNvPr>
          <p:cNvSpPr/>
          <p:nvPr/>
        </p:nvSpPr>
        <p:spPr>
          <a:xfrm>
            <a:off x="6191108" y="4742757"/>
            <a:ext cx="569629" cy="45343"/>
          </a:xfrm>
          <a:custGeom>
            <a:avLst/>
            <a:gdLst>
              <a:gd name="connsiteX0" fmla="*/ 142 w 569629"/>
              <a:gd name="connsiteY0" fmla="*/ 11276 h 45343"/>
              <a:gd name="connsiteX1" fmla="*/ 391725 w 569629"/>
              <a:gd name="connsiteY1" fmla="*/ 30326 h 45343"/>
              <a:gd name="connsiteX2" fmla="*/ 569525 w 569629"/>
              <a:gd name="connsiteY2" fmla="*/ 17626 h 45343"/>
              <a:gd name="connsiteX3" fmla="*/ 419242 w 569629"/>
              <a:gd name="connsiteY3" fmla="*/ 45143 h 45343"/>
              <a:gd name="connsiteX4" fmla="*/ 529309 w 569629"/>
              <a:gd name="connsiteY4" fmla="*/ 693 h 45343"/>
              <a:gd name="connsiteX5" fmla="*/ 427709 w 569629"/>
              <a:gd name="connsiteY5" fmla="*/ 19743 h 45343"/>
              <a:gd name="connsiteX6" fmla="*/ 347275 w 569629"/>
              <a:gd name="connsiteY6" fmla="*/ 43026 h 45343"/>
              <a:gd name="connsiteX7" fmla="*/ 142 w 569629"/>
              <a:gd name="connsiteY7" fmla="*/ 11276 h 4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9629" h="45343">
                <a:moveTo>
                  <a:pt x="142" y="11276"/>
                </a:moveTo>
                <a:cubicBezTo>
                  <a:pt x="7550" y="9159"/>
                  <a:pt x="296828" y="29268"/>
                  <a:pt x="391725" y="30326"/>
                </a:cubicBezTo>
                <a:cubicBezTo>
                  <a:pt x="486622" y="31384"/>
                  <a:pt x="564939" y="15157"/>
                  <a:pt x="569525" y="17626"/>
                </a:cubicBezTo>
                <a:cubicBezTo>
                  <a:pt x="574111" y="20095"/>
                  <a:pt x="425945" y="47965"/>
                  <a:pt x="419242" y="45143"/>
                </a:cubicBezTo>
                <a:cubicBezTo>
                  <a:pt x="412539" y="42321"/>
                  <a:pt x="527898" y="4926"/>
                  <a:pt x="529309" y="693"/>
                </a:cubicBezTo>
                <a:cubicBezTo>
                  <a:pt x="530720" y="-3540"/>
                  <a:pt x="458048" y="12687"/>
                  <a:pt x="427709" y="19743"/>
                </a:cubicBezTo>
                <a:cubicBezTo>
                  <a:pt x="397370" y="26799"/>
                  <a:pt x="418889" y="41968"/>
                  <a:pt x="347275" y="43026"/>
                </a:cubicBezTo>
                <a:cubicBezTo>
                  <a:pt x="275661" y="44084"/>
                  <a:pt x="-7266" y="13393"/>
                  <a:pt x="142" y="112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楕円 148">
            <a:extLst>
              <a:ext uri="{FF2B5EF4-FFF2-40B4-BE49-F238E27FC236}">
                <a16:creationId xmlns:a16="http://schemas.microsoft.com/office/drawing/2014/main" id="{9FF2C3EB-91E1-45EF-AB6E-2E1CF9C57D68}"/>
              </a:ext>
            </a:extLst>
          </p:cNvPr>
          <p:cNvSpPr/>
          <p:nvPr/>
        </p:nvSpPr>
        <p:spPr>
          <a:xfrm>
            <a:off x="5435599" y="3826932"/>
            <a:ext cx="567268" cy="567268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楕円 149">
            <a:extLst>
              <a:ext uri="{FF2B5EF4-FFF2-40B4-BE49-F238E27FC236}">
                <a16:creationId xmlns:a16="http://schemas.microsoft.com/office/drawing/2014/main" id="{5EBE5EF8-511D-4A98-9976-84E6B684DB77}"/>
              </a:ext>
            </a:extLst>
          </p:cNvPr>
          <p:cNvSpPr/>
          <p:nvPr/>
        </p:nvSpPr>
        <p:spPr>
          <a:xfrm>
            <a:off x="7289799" y="3750732"/>
            <a:ext cx="728134" cy="728134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DF1FF06B-AEAF-4919-9602-62A160D03979}"/>
              </a:ext>
            </a:extLst>
          </p:cNvPr>
          <p:cNvSpPr/>
          <p:nvPr/>
        </p:nvSpPr>
        <p:spPr>
          <a:xfrm>
            <a:off x="6327775" y="4996296"/>
            <a:ext cx="361931" cy="42608"/>
          </a:xfrm>
          <a:custGeom>
            <a:avLst/>
            <a:gdLst>
              <a:gd name="connsiteX0" fmla="*/ 0 w 361931"/>
              <a:gd name="connsiteY0" fmla="*/ 17029 h 42608"/>
              <a:gd name="connsiteX1" fmla="*/ 158750 w 361931"/>
              <a:gd name="connsiteY1" fmla="*/ 42429 h 42608"/>
              <a:gd name="connsiteX2" fmla="*/ 360363 w 361931"/>
              <a:gd name="connsiteY2" fmla="*/ 1154 h 42608"/>
              <a:gd name="connsiteX3" fmla="*/ 247650 w 361931"/>
              <a:gd name="connsiteY3" fmla="*/ 13854 h 42608"/>
              <a:gd name="connsiteX4" fmla="*/ 160338 w 361931"/>
              <a:gd name="connsiteY4" fmla="*/ 39254 h 42608"/>
              <a:gd name="connsiteX5" fmla="*/ 0 w 361931"/>
              <a:gd name="connsiteY5" fmla="*/ 17029 h 4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1931" h="42608">
                <a:moveTo>
                  <a:pt x="0" y="17029"/>
                </a:moveTo>
                <a:cubicBezTo>
                  <a:pt x="-265" y="17558"/>
                  <a:pt x="98690" y="45075"/>
                  <a:pt x="158750" y="42429"/>
                </a:cubicBezTo>
                <a:cubicBezTo>
                  <a:pt x="218810" y="39783"/>
                  <a:pt x="345546" y="5917"/>
                  <a:pt x="360363" y="1154"/>
                </a:cubicBezTo>
                <a:cubicBezTo>
                  <a:pt x="375180" y="-3609"/>
                  <a:pt x="280988" y="7504"/>
                  <a:pt x="247650" y="13854"/>
                </a:cubicBezTo>
                <a:cubicBezTo>
                  <a:pt x="214313" y="20204"/>
                  <a:pt x="204523" y="38989"/>
                  <a:pt x="160338" y="39254"/>
                </a:cubicBezTo>
                <a:cubicBezTo>
                  <a:pt x="116153" y="39519"/>
                  <a:pt x="265" y="16500"/>
                  <a:pt x="0" y="17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29FB34F8-3C9F-4636-84FC-FACCBEC7682F}"/>
              </a:ext>
            </a:extLst>
          </p:cNvPr>
          <p:cNvSpPr/>
          <p:nvPr/>
        </p:nvSpPr>
        <p:spPr>
          <a:xfrm>
            <a:off x="6012665" y="3368516"/>
            <a:ext cx="152795" cy="103392"/>
          </a:xfrm>
          <a:custGeom>
            <a:avLst/>
            <a:gdLst>
              <a:gd name="connsiteX0" fmla="*/ 92860 w 152795"/>
              <a:gd name="connsiteY0" fmla="*/ 159 h 103392"/>
              <a:gd name="connsiteX1" fmla="*/ 148423 w 152795"/>
              <a:gd name="connsiteY1" fmla="*/ 71597 h 103392"/>
              <a:gd name="connsiteX2" fmla="*/ 132548 w 152795"/>
              <a:gd name="connsiteY2" fmla="*/ 81122 h 103392"/>
              <a:gd name="connsiteX3" fmla="*/ 785 w 152795"/>
              <a:gd name="connsiteY3" fmla="*/ 103347 h 103392"/>
              <a:gd name="connsiteX4" fmla="*/ 78573 w 152795"/>
              <a:gd name="connsiteY4" fmla="*/ 85884 h 103392"/>
              <a:gd name="connsiteX5" fmla="*/ 96035 w 152795"/>
              <a:gd name="connsiteY5" fmla="*/ 52547 h 103392"/>
              <a:gd name="connsiteX6" fmla="*/ 92860 w 152795"/>
              <a:gd name="connsiteY6" fmla="*/ 159 h 103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2795" h="103392">
                <a:moveTo>
                  <a:pt x="92860" y="159"/>
                </a:moveTo>
                <a:cubicBezTo>
                  <a:pt x="101591" y="3334"/>
                  <a:pt x="141808" y="58103"/>
                  <a:pt x="148423" y="71597"/>
                </a:cubicBezTo>
                <a:cubicBezTo>
                  <a:pt x="155038" y="85091"/>
                  <a:pt x="157154" y="75830"/>
                  <a:pt x="132548" y="81122"/>
                </a:cubicBezTo>
                <a:cubicBezTo>
                  <a:pt x="107942" y="86414"/>
                  <a:pt x="9781" y="102553"/>
                  <a:pt x="785" y="103347"/>
                </a:cubicBezTo>
                <a:cubicBezTo>
                  <a:pt x="-8211" y="104141"/>
                  <a:pt x="62698" y="94351"/>
                  <a:pt x="78573" y="85884"/>
                </a:cubicBezTo>
                <a:cubicBezTo>
                  <a:pt x="94448" y="77417"/>
                  <a:pt x="93125" y="62866"/>
                  <a:pt x="96035" y="52547"/>
                </a:cubicBezTo>
                <a:cubicBezTo>
                  <a:pt x="98945" y="42228"/>
                  <a:pt x="84129" y="-3016"/>
                  <a:pt x="92860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2D62E021-4E77-454F-A064-EDFC5D7C081F}"/>
              </a:ext>
            </a:extLst>
          </p:cNvPr>
          <p:cNvSpPr/>
          <p:nvPr/>
        </p:nvSpPr>
        <p:spPr>
          <a:xfrm>
            <a:off x="6109962" y="3373406"/>
            <a:ext cx="57907" cy="82327"/>
          </a:xfrm>
          <a:custGeom>
            <a:avLst/>
            <a:gdLst>
              <a:gd name="connsiteX0" fmla="*/ 20963 w 57907"/>
              <a:gd name="connsiteY0" fmla="*/ 32 h 82327"/>
              <a:gd name="connsiteX1" fmla="*/ 55888 w 57907"/>
              <a:gd name="connsiteY1" fmla="*/ 68294 h 82327"/>
              <a:gd name="connsiteX2" fmla="*/ 47951 w 57907"/>
              <a:gd name="connsiteY2" fmla="*/ 80994 h 82327"/>
              <a:gd name="connsiteX3" fmla="*/ 326 w 57907"/>
              <a:gd name="connsiteY3" fmla="*/ 77819 h 82327"/>
              <a:gd name="connsiteX4" fmla="*/ 20963 w 57907"/>
              <a:gd name="connsiteY4" fmla="*/ 32 h 8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07" h="82327">
                <a:moveTo>
                  <a:pt x="20963" y="32"/>
                </a:moveTo>
                <a:cubicBezTo>
                  <a:pt x="30223" y="-1556"/>
                  <a:pt x="51390" y="54800"/>
                  <a:pt x="55888" y="68294"/>
                </a:cubicBezTo>
                <a:cubicBezTo>
                  <a:pt x="60386" y="81788"/>
                  <a:pt x="57211" y="79407"/>
                  <a:pt x="47951" y="80994"/>
                </a:cubicBezTo>
                <a:cubicBezTo>
                  <a:pt x="38691" y="82582"/>
                  <a:pt x="2972" y="83904"/>
                  <a:pt x="326" y="77819"/>
                </a:cubicBezTo>
                <a:cubicBezTo>
                  <a:pt x="-2320" y="71734"/>
                  <a:pt x="11703" y="1620"/>
                  <a:pt x="2096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3FBE3D7F-966B-4517-8C5E-36383F90E3DF}"/>
              </a:ext>
            </a:extLst>
          </p:cNvPr>
          <p:cNvSpPr/>
          <p:nvPr/>
        </p:nvSpPr>
        <p:spPr>
          <a:xfrm>
            <a:off x="5517991" y="3155950"/>
            <a:ext cx="381203" cy="98585"/>
          </a:xfrm>
          <a:custGeom>
            <a:avLst/>
            <a:gdLst>
              <a:gd name="connsiteX0" fmla="*/ 159 w 381203"/>
              <a:gd name="connsiteY0" fmla="*/ 98425 h 98585"/>
              <a:gd name="connsiteX1" fmla="*/ 125572 w 381203"/>
              <a:gd name="connsiteY1" fmla="*/ 28575 h 98585"/>
              <a:gd name="connsiteX2" fmla="*/ 250984 w 381203"/>
              <a:gd name="connsiteY2" fmla="*/ 25400 h 98585"/>
              <a:gd name="connsiteX3" fmla="*/ 381159 w 381203"/>
              <a:gd name="connsiteY3" fmla="*/ 42863 h 98585"/>
              <a:gd name="connsiteX4" fmla="*/ 263684 w 381203"/>
              <a:gd name="connsiteY4" fmla="*/ 11113 h 98585"/>
              <a:gd name="connsiteX5" fmla="*/ 103347 w 381203"/>
              <a:gd name="connsiteY5" fmla="*/ 6350 h 98585"/>
              <a:gd name="connsiteX6" fmla="*/ 159 w 381203"/>
              <a:gd name="connsiteY6" fmla="*/ 98425 h 9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203" h="98585">
                <a:moveTo>
                  <a:pt x="159" y="98425"/>
                </a:moveTo>
                <a:cubicBezTo>
                  <a:pt x="3863" y="102129"/>
                  <a:pt x="83768" y="40746"/>
                  <a:pt x="125572" y="28575"/>
                </a:cubicBezTo>
                <a:cubicBezTo>
                  <a:pt x="167376" y="16404"/>
                  <a:pt x="208386" y="23019"/>
                  <a:pt x="250984" y="25400"/>
                </a:cubicBezTo>
                <a:cubicBezTo>
                  <a:pt x="293582" y="27781"/>
                  <a:pt x="379042" y="45244"/>
                  <a:pt x="381159" y="42863"/>
                </a:cubicBezTo>
                <a:cubicBezTo>
                  <a:pt x="383276" y="40482"/>
                  <a:pt x="309986" y="17198"/>
                  <a:pt x="263684" y="11113"/>
                </a:cubicBezTo>
                <a:cubicBezTo>
                  <a:pt x="217382" y="5027"/>
                  <a:pt x="148591" y="-7673"/>
                  <a:pt x="103347" y="6350"/>
                </a:cubicBezTo>
                <a:cubicBezTo>
                  <a:pt x="58103" y="20373"/>
                  <a:pt x="-3545" y="94721"/>
                  <a:pt x="159" y="984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DF29E48A-926B-47A8-B0EE-DD19B50F81CC}"/>
              </a:ext>
            </a:extLst>
          </p:cNvPr>
          <p:cNvSpPr/>
          <p:nvPr/>
        </p:nvSpPr>
        <p:spPr>
          <a:xfrm>
            <a:off x="7340556" y="3185362"/>
            <a:ext cx="385061" cy="166431"/>
          </a:xfrm>
          <a:custGeom>
            <a:avLst/>
            <a:gdLst>
              <a:gd name="connsiteX0" fmla="*/ 44 w 385061"/>
              <a:gd name="connsiteY0" fmla="*/ 221 h 166431"/>
              <a:gd name="connsiteX1" fmla="*/ 186311 w 385061"/>
              <a:gd name="connsiteY1" fmla="*/ 38321 h 166431"/>
              <a:gd name="connsiteX2" fmla="*/ 383161 w 385061"/>
              <a:gd name="connsiteY2" fmla="*/ 163205 h 166431"/>
              <a:gd name="connsiteX3" fmla="*/ 279444 w 385061"/>
              <a:gd name="connsiteY3" fmla="*/ 122988 h 166431"/>
              <a:gd name="connsiteX4" fmla="*/ 169377 w 385061"/>
              <a:gd name="connsiteY4" fmla="*/ 51021 h 166431"/>
              <a:gd name="connsiteX5" fmla="*/ 44 w 385061"/>
              <a:gd name="connsiteY5" fmla="*/ 221 h 166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5061" h="166431">
                <a:moveTo>
                  <a:pt x="44" y="221"/>
                </a:moveTo>
                <a:cubicBezTo>
                  <a:pt x="2866" y="-1896"/>
                  <a:pt x="122458" y="11157"/>
                  <a:pt x="186311" y="38321"/>
                </a:cubicBezTo>
                <a:cubicBezTo>
                  <a:pt x="250164" y="65485"/>
                  <a:pt x="367639" y="149094"/>
                  <a:pt x="383161" y="163205"/>
                </a:cubicBezTo>
                <a:cubicBezTo>
                  <a:pt x="398683" y="177316"/>
                  <a:pt x="315075" y="141685"/>
                  <a:pt x="279444" y="122988"/>
                </a:cubicBezTo>
                <a:cubicBezTo>
                  <a:pt x="243813" y="104291"/>
                  <a:pt x="209946" y="70776"/>
                  <a:pt x="169377" y="51021"/>
                </a:cubicBezTo>
                <a:cubicBezTo>
                  <a:pt x="128808" y="31266"/>
                  <a:pt x="-2778" y="2338"/>
                  <a:pt x="44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楕円 156">
            <a:extLst>
              <a:ext uri="{FF2B5EF4-FFF2-40B4-BE49-F238E27FC236}">
                <a16:creationId xmlns:a16="http://schemas.microsoft.com/office/drawing/2014/main" id="{75568A98-46A5-4D88-B5A2-EEDB0EDF87E3}"/>
              </a:ext>
            </a:extLst>
          </p:cNvPr>
          <p:cNvSpPr/>
          <p:nvPr/>
        </p:nvSpPr>
        <p:spPr>
          <a:xfrm>
            <a:off x="7842250" y="3635375"/>
            <a:ext cx="45719" cy="45719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楕円 157">
            <a:extLst>
              <a:ext uri="{FF2B5EF4-FFF2-40B4-BE49-F238E27FC236}">
                <a16:creationId xmlns:a16="http://schemas.microsoft.com/office/drawing/2014/main" id="{546FF4C8-029B-4074-B958-C1088539CB26}"/>
              </a:ext>
            </a:extLst>
          </p:cNvPr>
          <p:cNvSpPr/>
          <p:nvPr/>
        </p:nvSpPr>
        <p:spPr>
          <a:xfrm>
            <a:off x="5991225" y="3943350"/>
            <a:ext cx="53975" cy="53975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D16EE894-06AF-4856-B193-6802B10C47AC}"/>
              </a:ext>
            </a:extLst>
          </p:cNvPr>
          <p:cNvSpPr/>
          <p:nvPr/>
        </p:nvSpPr>
        <p:spPr>
          <a:xfrm>
            <a:off x="5348309" y="2257159"/>
            <a:ext cx="379290" cy="865226"/>
          </a:xfrm>
          <a:custGeom>
            <a:avLst/>
            <a:gdLst>
              <a:gd name="connsiteX0" fmla="*/ 375158 w 379290"/>
              <a:gd name="connsiteY0" fmla="*/ 1324 h 865226"/>
              <a:gd name="connsiteX1" fmla="*/ 237574 w 379290"/>
              <a:gd name="connsiteY1" fmla="*/ 327291 h 865226"/>
              <a:gd name="connsiteX2" fmla="*/ 87291 w 379290"/>
              <a:gd name="connsiteY2" fmla="*/ 560124 h 865226"/>
              <a:gd name="connsiteX3" fmla="*/ 11091 w 379290"/>
              <a:gd name="connsiteY3" fmla="*/ 862808 h 865226"/>
              <a:gd name="connsiteX4" fmla="*/ 6858 w 379290"/>
              <a:gd name="connsiteY4" fmla="*/ 676541 h 865226"/>
              <a:gd name="connsiteX5" fmla="*/ 72474 w 379290"/>
              <a:gd name="connsiteY5" fmla="*/ 232041 h 865226"/>
              <a:gd name="connsiteX6" fmla="*/ 375158 w 379290"/>
              <a:gd name="connsiteY6" fmla="*/ 1324 h 865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290" h="865226">
                <a:moveTo>
                  <a:pt x="375158" y="1324"/>
                </a:moveTo>
                <a:cubicBezTo>
                  <a:pt x="402675" y="17199"/>
                  <a:pt x="285552" y="234158"/>
                  <a:pt x="237574" y="327291"/>
                </a:cubicBezTo>
                <a:cubicBezTo>
                  <a:pt x="189596" y="420424"/>
                  <a:pt x="125038" y="470871"/>
                  <a:pt x="87291" y="560124"/>
                </a:cubicBezTo>
                <a:cubicBezTo>
                  <a:pt x="49544" y="649377"/>
                  <a:pt x="24497" y="843405"/>
                  <a:pt x="11091" y="862808"/>
                </a:cubicBezTo>
                <a:cubicBezTo>
                  <a:pt x="-2315" y="882211"/>
                  <a:pt x="-3373" y="781669"/>
                  <a:pt x="6858" y="676541"/>
                </a:cubicBezTo>
                <a:cubicBezTo>
                  <a:pt x="17088" y="571413"/>
                  <a:pt x="13913" y="348811"/>
                  <a:pt x="72474" y="232041"/>
                </a:cubicBezTo>
                <a:cubicBezTo>
                  <a:pt x="131035" y="115272"/>
                  <a:pt x="347641" y="-14551"/>
                  <a:pt x="375158" y="132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F3A954BC-BB64-4331-AD56-B1E9CBB73B09}"/>
              </a:ext>
            </a:extLst>
          </p:cNvPr>
          <p:cNvSpPr/>
          <p:nvPr/>
        </p:nvSpPr>
        <p:spPr>
          <a:xfrm>
            <a:off x="6487850" y="1799620"/>
            <a:ext cx="940203" cy="1174865"/>
          </a:xfrm>
          <a:custGeom>
            <a:avLst/>
            <a:gdLst>
              <a:gd name="connsiteX0" fmla="*/ 8200 w 940203"/>
              <a:gd name="connsiteY0" fmla="*/ 605 h 1174865"/>
              <a:gd name="connsiteX1" fmla="*/ 208225 w 940203"/>
              <a:gd name="connsiteY1" fmla="*/ 438755 h 1174865"/>
              <a:gd name="connsiteX2" fmla="*/ 906725 w 940203"/>
              <a:gd name="connsiteY2" fmla="*/ 1137255 h 1174865"/>
              <a:gd name="connsiteX3" fmla="*/ 836875 w 940203"/>
              <a:gd name="connsiteY3" fmla="*/ 1086455 h 1174865"/>
              <a:gd name="connsiteX4" fmla="*/ 192350 w 940203"/>
              <a:gd name="connsiteY4" fmla="*/ 648305 h 1174865"/>
              <a:gd name="connsiteX5" fmla="*/ 52650 w 940203"/>
              <a:gd name="connsiteY5" fmla="*/ 349855 h 1174865"/>
              <a:gd name="connsiteX6" fmla="*/ 8200 w 940203"/>
              <a:gd name="connsiteY6" fmla="*/ 605 h 117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0203" h="1174865">
                <a:moveTo>
                  <a:pt x="8200" y="605"/>
                </a:moveTo>
                <a:cubicBezTo>
                  <a:pt x="34129" y="15422"/>
                  <a:pt x="58471" y="249313"/>
                  <a:pt x="208225" y="438755"/>
                </a:cubicBezTo>
                <a:cubicBezTo>
                  <a:pt x="357979" y="628197"/>
                  <a:pt x="801950" y="1029305"/>
                  <a:pt x="906725" y="1137255"/>
                </a:cubicBezTo>
                <a:cubicBezTo>
                  <a:pt x="1011500" y="1245205"/>
                  <a:pt x="836875" y="1086455"/>
                  <a:pt x="836875" y="1086455"/>
                </a:cubicBezTo>
                <a:cubicBezTo>
                  <a:pt x="717813" y="1004963"/>
                  <a:pt x="323054" y="771072"/>
                  <a:pt x="192350" y="648305"/>
                </a:cubicBezTo>
                <a:cubicBezTo>
                  <a:pt x="61646" y="525538"/>
                  <a:pt x="81754" y="453043"/>
                  <a:pt x="52650" y="349855"/>
                </a:cubicBezTo>
                <a:cubicBezTo>
                  <a:pt x="23546" y="246668"/>
                  <a:pt x="-17729" y="-14212"/>
                  <a:pt x="8200" y="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6575815B-1E78-4114-A428-668D71C42175}"/>
              </a:ext>
            </a:extLst>
          </p:cNvPr>
          <p:cNvSpPr/>
          <p:nvPr/>
        </p:nvSpPr>
        <p:spPr>
          <a:xfrm>
            <a:off x="5755505" y="4422631"/>
            <a:ext cx="195519" cy="376038"/>
          </a:xfrm>
          <a:custGeom>
            <a:avLst/>
            <a:gdLst>
              <a:gd name="connsiteX0" fmla="*/ 194445 w 195519"/>
              <a:gd name="connsiteY0" fmla="*/ 144 h 376038"/>
              <a:gd name="connsiteX1" fmla="*/ 83320 w 195519"/>
              <a:gd name="connsiteY1" fmla="*/ 174769 h 376038"/>
              <a:gd name="connsiteX2" fmla="*/ 73795 w 195519"/>
              <a:gd name="connsiteY2" fmla="*/ 374794 h 376038"/>
              <a:gd name="connsiteX3" fmla="*/ 38870 w 195519"/>
              <a:gd name="connsiteY3" fmla="*/ 254144 h 376038"/>
              <a:gd name="connsiteX4" fmla="*/ 7120 w 195519"/>
              <a:gd name="connsiteY4" fmla="*/ 146194 h 376038"/>
              <a:gd name="connsiteX5" fmla="*/ 194445 w 195519"/>
              <a:gd name="connsiteY5" fmla="*/ 144 h 376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519" h="376038">
                <a:moveTo>
                  <a:pt x="194445" y="144"/>
                </a:moveTo>
                <a:cubicBezTo>
                  <a:pt x="207145" y="4907"/>
                  <a:pt x="103428" y="112327"/>
                  <a:pt x="83320" y="174769"/>
                </a:cubicBezTo>
                <a:cubicBezTo>
                  <a:pt x="63212" y="237211"/>
                  <a:pt x="81203" y="361565"/>
                  <a:pt x="73795" y="374794"/>
                </a:cubicBezTo>
                <a:cubicBezTo>
                  <a:pt x="66387" y="388023"/>
                  <a:pt x="49982" y="292244"/>
                  <a:pt x="38870" y="254144"/>
                </a:cubicBezTo>
                <a:cubicBezTo>
                  <a:pt x="27758" y="216044"/>
                  <a:pt x="-17222" y="182707"/>
                  <a:pt x="7120" y="146194"/>
                </a:cubicBezTo>
                <a:cubicBezTo>
                  <a:pt x="31462" y="109682"/>
                  <a:pt x="181745" y="-4619"/>
                  <a:pt x="194445" y="14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1C6447F0-9DF3-4BBC-86FB-A6382A8E4464}"/>
              </a:ext>
            </a:extLst>
          </p:cNvPr>
          <p:cNvSpPr/>
          <p:nvPr/>
        </p:nvSpPr>
        <p:spPr>
          <a:xfrm>
            <a:off x="6596837" y="3965712"/>
            <a:ext cx="724044" cy="672494"/>
          </a:xfrm>
          <a:custGeom>
            <a:avLst/>
            <a:gdLst>
              <a:gd name="connsiteX0" fmla="*/ 813 w 724044"/>
              <a:gd name="connsiteY0" fmla="*/ 399913 h 672494"/>
              <a:gd name="connsiteX1" fmla="*/ 199251 w 724044"/>
              <a:gd name="connsiteY1" fmla="*/ 379276 h 672494"/>
              <a:gd name="connsiteX2" fmla="*/ 246876 w 724044"/>
              <a:gd name="connsiteY2" fmla="*/ 341176 h 672494"/>
              <a:gd name="connsiteX3" fmla="*/ 307201 w 724044"/>
              <a:gd name="connsiteY3" fmla="*/ 261801 h 672494"/>
              <a:gd name="connsiteX4" fmla="*/ 316726 w 724044"/>
              <a:gd name="connsiteY4" fmla="*/ 150676 h 672494"/>
              <a:gd name="connsiteX5" fmla="*/ 227826 w 724044"/>
              <a:gd name="connsiteY5" fmla="*/ 1451 h 672494"/>
              <a:gd name="connsiteX6" fmla="*/ 288151 w 724044"/>
              <a:gd name="connsiteY6" fmla="*/ 93526 h 672494"/>
              <a:gd name="connsiteX7" fmla="*/ 570726 w 724044"/>
              <a:gd name="connsiteY7" fmla="*/ 382451 h 672494"/>
              <a:gd name="connsiteX8" fmla="*/ 719951 w 724044"/>
              <a:gd name="connsiteY8" fmla="*/ 547551 h 672494"/>
              <a:gd name="connsiteX9" fmla="*/ 680263 w 724044"/>
              <a:gd name="connsiteY9" fmla="*/ 650738 h 672494"/>
              <a:gd name="connsiteX10" fmla="*/ 661213 w 724044"/>
              <a:gd name="connsiteY10" fmla="*/ 665026 h 672494"/>
              <a:gd name="connsiteX11" fmla="*/ 686613 w 724044"/>
              <a:gd name="connsiteY11" fmla="*/ 558663 h 672494"/>
              <a:gd name="connsiteX12" fmla="*/ 596126 w 724044"/>
              <a:gd name="connsiteY12" fmla="*/ 536438 h 672494"/>
              <a:gd name="connsiteX13" fmla="*/ 448488 w 724044"/>
              <a:gd name="connsiteY13" fmla="*/ 306251 h 672494"/>
              <a:gd name="connsiteX14" fmla="*/ 358001 w 724044"/>
              <a:gd name="connsiteY14" fmla="*/ 222113 h 672494"/>
              <a:gd name="connsiteX15" fmla="*/ 332601 w 724044"/>
              <a:gd name="connsiteY15" fmla="*/ 350701 h 672494"/>
              <a:gd name="connsiteX16" fmla="*/ 283388 w 724044"/>
              <a:gd name="connsiteY16" fmla="*/ 384038 h 672494"/>
              <a:gd name="connsiteX17" fmla="*/ 813 w 724044"/>
              <a:gd name="connsiteY17" fmla="*/ 399913 h 67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24044" h="672494">
                <a:moveTo>
                  <a:pt x="813" y="399913"/>
                </a:moveTo>
                <a:cubicBezTo>
                  <a:pt x="-13210" y="399119"/>
                  <a:pt x="158240" y="389066"/>
                  <a:pt x="199251" y="379276"/>
                </a:cubicBezTo>
                <a:cubicBezTo>
                  <a:pt x="240262" y="369486"/>
                  <a:pt x="228884" y="360755"/>
                  <a:pt x="246876" y="341176"/>
                </a:cubicBezTo>
                <a:cubicBezTo>
                  <a:pt x="264868" y="321597"/>
                  <a:pt x="295559" y="293551"/>
                  <a:pt x="307201" y="261801"/>
                </a:cubicBezTo>
                <a:cubicBezTo>
                  <a:pt x="318843" y="230051"/>
                  <a:pt x="329955" y="194068"/>
                  <a:pt x="316726" y="150676"/>
                </a:cubicBezTo>
                <a:cubicBezTo>
                  <a:pt x="303497" y="107284"/>
                  <a:pt x="232589" y="10976"/>
                  <a:pt x="227826" y="1451"/>
                </a:cubicBezTo>
                <a:cubicBezTo>
                  <a:pt x="223063" y="-8074"/>
                  <a:pt x="231001" y="30026"/>
                  <a:pt x="288151" y="93526"/>
                </a:cubicBezTo>
                <a:cubicBezTo>
                  <a:pt x="345301" y="157026"/>
                  <a:pt x="498759" y="306780"/>
                  <a:pt x="570726" y="382451"/>
                </a:cubicBezTo>
                <a:cubicBezTo>
                  <a:pt x="642693" y="458122"/>
                  <a:pt x="701695" y="502837"/>
                  <a:pt x="719951" y="547551"/>
                </a:cubicBezTo>
                <a:cubicBezTo>
                  <a:pt x="738207" y="592265"/>
                  <a:pt x="690053" y="631159"/>
                  <a:pt x="680263" y="650738"/>
                </a:cubicBezTo>
                <a:cubicBezTo>
                  <a:pt x="670473" y="670317"/>
                  <a:pt x="660155" y="680372"/>
                  <a:pt x="661213" y="665026"/>
                </a:cubicBezTo>
                <a:cubicBezTo>
                  <a:pt x="662271" y="649680"/>
                  <a:pt x="697461" y="580094"/>
                  <a:pt x="686613" y="558663"/>
                </a:cubicBezTo>
                <a:cubicBezTo>
                  <a:pt x="675765" y="537232"/>
                  <a:pt x="635813" y="578507"/>
                  <a:pt x="596126" y="536438"/>
                </a:cubicBezTo>
                <a:cubicBezTo>
                  <a:pt x="556439" y="494369"/>
                  <a:pt x="488176" y="358638"/>
                  <a:pt x="448488" y="306251"/>
                </a:cubicBezTo>
                <a:cubicBezTo>
                  <a:pt x="408801" y="253863"/>
                  <a:pt x="377316" y="214705"/>
                  <a:pt x="358001" y="222113"/>
                </a:cubicBezTo>
                <a:cubicBezTo>
                  <a:pt x="338687" y="229521"/>
                  <a:pt x="345036" y="323714"/>
                  <a:pt x="332601" y="350701"/>
                </a:cubicBezTo>
                <a:cubicBezTo>
                  <a:pt x="320166" y="377688"/>
                  <a:pt x="337892" y="372926"/>
                  <a:pt x="283388" y="384038"/>
                </a:cubicBezTo>
                <a:cubicBezTo>
                  <a:pt x="228884" y="395150"/>
                  <a:pt x="14836" y="400707"/>
                  <a:pt x="813" y="39991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C8D049E1-6180-46E6-B414-14F89FAAD8EA}"/>
              </a:ext>
            </a:extLst>
          </p:cNvPr>
          <p:cNvSpPr/>
          <p:nvPr/>
        </p:nvSpPr>
        <p:spPr>
          <a:xfrm>
            <a:off x="6149159" y="4290714"/>
            <a:ext cx="373854" cy="99903"/>
          </a:xfrm>
          <a:custGeom>
            <a:avLst/>
            <a:gdLst>
              <a:gd name="connsiteX0" fmla="*/ 816 w 373854"/>
              <a:gd name="connsiteY0" fmla="*/ 39986 h 99903"/>
              <a:gd name="connsiteX1" fmla="*/ 116704 w 373854"/>
              <a:gd name="connsiteY1" fmla="*/ 299 h 99903"/>
              <a:gd name="connsiteX2" fmla="*/ 164329 w 373854"/>
              <a:gd name="connsiteY2" fmla="*/ 60624 h 99903"/>
              <a:gd name="connsiteX3" fmla="*/ 196079 w 373854"/>
              <a:gd name="connsiteY3" fmla="*/ 81261 h 99903"/>
              <a:gd name="connsiteX4" fmla="*/ 372291 w 373854"/>
              <a:gd name="connsiteY4" fmla="*/ 95549 h 99903"/>
              <a:gd name="connsiteX5" fmla="*/ 81779 w 373854"/>
              <a:gd name="connsiteY5" fmla="*/ 97136 h 99903"/>
              <a:gd name="connsiteX6" fmla="*/ 816 w 373854"/>
              <a:gd name="connsiteY6" fmla="*/ 39986 h 9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3854" h="99903">
                <a:moveTo>
                  <a:pt x="816" y="39986"/>
                </a:moveTo>
                <a:cubicBezTo>
                  <a:pt x="6637" y="23847"/>
                  <a:pt x="89452" y="-3141"/>
                  <a:pt x="116704" y="299"/>
                </a:cubicBezTo>
                <a:cubicBezTo>
                  <a:pt x="143956" y="3739"/>
                  <a:pt x="151100" y="47130"/>
                  <a:pt x="164329" y="60624"/>
                </a:cubicBezTo>
                <a:cubicBezTo>
                  <a:pt x="177558" y="74118"/>
                  <a:pt x="161419" y="75440"/>
                  <a:pt x="196079" y="81261"/>
                </a:cubicBezTo>
                <a:cubicBezTo>
                  <a:pt x="230739" y="87082"/>
                  <a:pt x="391341" y="92903"/>
                  <a:pt x="372291" y="95549"/>
                </a:cubicBezTo>
                <a:cubicBezTo>
                  <a:pt x="353241" y="98195"/>
                  <a:pt x="143427" y="102957"/>
                  <a:pt x="81779" y="97136"/>
                </a:cubicBezTo>
                <a:cubicBezTo>
                  <a:pt x="20131" y="91315"/>
                  <a:pt x="-5005" y="56125"/>
                  <a:pt x="816" y="399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E96BFC9D-5676-45D0-B565-B7D57DA00479}"/>
              </a:ext>
            </a:extLst>
          </p:cNvPr>
          <p:cNvSpPr/>
          <p:nvPr/>
        </p:nvSpPr>
        <p:spPr>
          <a:xfrm>
            <a:off x="6406527" y="4313219"/>
            <a:ext cx="360296" cy="56673"/>
          </a:xfrm>
          <a:custGeom>
            <a:avLst/>
            <a:gdLst>
              <a:gd name="connsiteX0" fmla="*/ 623 w 360296"/>
              <a:gd name="connsiteY0" fmla="*/ 53994 h 56673"/>
              <a:gd name="connsiteX1" fmla="*/ 149848 w 360296"/>
              <a:gd name="connsiteY1" fmla="*/ 31769 h 56673"/>
              <a:gd name="connsiteX2" fmla="*/ 233986 w 360296"/>
              <a:gd name="connsiteY2" fmla="*/ 19 h 56673"/>
              <a:gd name="connsiteX3" fmla="*/ 359398 w 360296"/>
              <a:gd name="connsiteY3" fmla="*/ 36531 h 56673"/>
              <a:gd name="connsiteX4" fmla="*/ 286373 w 360296"/>
              <a:gd name="connsiteY4" fmla="*/ 33356 h 56673"/>
              <a:gd name="connsiteX5" fmla="*/ 211761 w 360296"/>
              <a:gd name="connsiteY5" fmla="*/ 53994 h 56673"/>
              <a:gd name="connsiteX6" fmla="*/ 623 w 360296"/>
              <a:gd name="connsiteY6" fmla="*/ 53994 h 56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296" h="56673">
                <a:moveTo>
                  <a:pt x="623" y="53994"/>
                </a:moveTo>
                <a:cubicBezTo>
                  <a:pt x="-9696" y="50290"/>
                  <a:pt x="110954" y="40765"/>
                  <a:pt x="149848" y="31769"/>
                </a:cubicBezTo>
                <a:cubicBezTo>
                  <a:pt x="188742" y="22773"/>
                  <a:pt x="199061" y="-775"/>
                  <a:pt x="233986" y="19"/>
                </a:cubicBezTo>
                <a:cubicBezTo>
                  <a:pt x="268911" y="813"/>
                  <a:pt x="350667" y="30975"/>
                  <a:pt x="359398" y="36531"/>
                </a:cubicBezTo>
                <a:cubicBezTo>
                  <a:pt x="368129" y="42087"/>
                  <a:pt x="310979" y="30446"/>
                  <a:pt x="286373" y="33356"/>
                </a:cubicBezTo>
                <a:cubicBezTo>
                  <a:pt x="261767" y="36266"/>
                  <a:pt x="263090" y="50554"/>
                  <a:pt x="211761" y="53994"/>
                </a:cubicBezTo>
                <a:cubicBezTo>
                  <a:pt x="160432" y="57434"/>
                  <a:pt x="10942" y="57698"/>
                  <a:pt x="623" y="5399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DD58AB31-090A-4A5A-8451-8CBBCF0DB34F}"/>
              </a:ext>
            </a:extLst>
          </p:cNvPr>
          <p:cNvSpPr/>
          <p:nvPr/>
        </p:nvSpPr>
        <p:spPr>
          <a:xfrm>
            <a:off x="7412061" y="5161534"/>
            <a:ext cx="451182" cy="1374047"/>
          </a:xfrm>
          <a:custGeom>
            <a:avLst/>
            <a:gdLst>
              <a:gd name="connsiteX0" fmla="*/ 445006 w 451182"/>
              <a:gd name="connsiteY0" fmla="*/ 3133 h 1374047"/>
              <a:gd name="connsiteX1" fmla="*/ 85172 w 451182"/>
              <a:gd name="connsiteY1" fmla="*/ 1264666 h 1374047"/>
              <a:gd name="connsiteX2" fmla="*/ 13206 w 451182"/>
              <a:gd name="connsiteY2" fmla="*/ 1268899 h 1374047"/>
              <a:gd name="connsiteX3" fmla="*/ 288372 w 451182"/>
              <a:gd name="connsiteY3" fmla="*/ 917533 h 1374047"/>
              <a:gd name="connsiteX4" fmla="*/ 445006 w 451182"/>
              <a:gd name="connsiteY4" fmla="*/ 3133 h 1374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182" h="1374047">
                <a:moveTo>
                  <a:pt x="445006" y="3133"/>
                </a:moveTo>
                <a:cubicBezTo>
                  <a:pt x="411139" y="60988"/>
                  <a:pt x="157139" y="1053705"/>
                  <a:pt x="85172" y="1264666"/>
                </a:cubicBezTo>
                <a:cubicBezTo>
                  <a:pt x="13205" y="1475627"/>
                  <a:pt x="-20661" y="1326754"/>
                  <a:pt x="13206" y="1268899"/>
                </a:cubicBezTo>
                <a:cubicBezTo>
                  <a:pt x="47073" y="1211044"/>
                  <a:pt x="210761" y="1129905"/>
                  <a:pt x="288372" y="917533"/>
                </a:cubicBezTo>
                <a:cubicBezTo>
                  <a:pt x="365983" y="705161"/>
                  <a:pt x="478873" y="-54722"/>
                  <a:pt x="445006" y="3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0C3DAF88-87AB-4E04-8FAC-252FA5632A2B}"/>
              </a:ext>
            </a:extLst>
          </p:cNvPr>
          <p:cNvSpPr/>
          <p:nvPr/>
        </p:nvSpPr>
        <p:spPr>
          <a:xfrm>
            <a:off x="7732137" y="5114868"/>
            <a:ext cx="402610" cy="1488899"/>
          </a:xfrm>
          <a:custGeom>
            <a:avLst/>
            <a:gdLst>
              <a:gd name="connsiteX0" fmla="*/ 183138 w 402610"/>
              <a:gd name="connsiteY0" fmla="*/ 57 h 1488899"/>
              <a:gd name="connsiteX1" fmla="*/ 338713 w 402610"/>
              <a:gd name="connsiteY1" fmla="*/ 457257 h 1488899"/>
              <a:gd name="connsiteX2" fmla="*/ 348238 w 402610"/>
              <a:gd name="connsiteY2" fmla="*/ 619182 h 1488899"/>
              <a:gd name="connsiteX3" fmla="*/ 129163 w 402610"/>
              <a:gd name="connsiteY3" fmla="*/ 1257357 h 1488899"/>
              <a:gd name="connsiteX4" fmla="*/ 2163 w 402610"/>
              <a:gd name="connsiteY4" fmla="*/ 1485957 h 1488899"/>
              <a:gd name="connsiteX5" fmla="*/ 230763 w 402610"/>
              <a:gd name="connsiteY5" fmla="*/ 1124007 h 1488899"/>
              <a:gd name="connsiteX6" fmla="*/ 402213 w 402610"/>
              <a:gd name="connsiteY6" fmla="*/ 489007 h 1488899"/>
              <a:gd name="connsiteX7" fmla="*/ 183138 w 402610"/>
              <a:gd name="connsiteY7" fmla="*/ 57 h 1488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610" h="1488899">
                <a:moveTo>
                  <a:pt x="183138" y="57"/>
                </a:moveTo>
                <a:cubicBezTo>
                  <a:pt x="172555" y="-5235"/>
                  <a:pt x="311196" y="354070"/>
                  <a:pt x="338713" y="457257"/>
                </a:cubicBezTo>
                <a:cubicBezTo>
                  <a:pt x="366230" y="560444"/>
                  <a:pt x="383163" y="485832"/>
                  <a:pt x="348238" y="619182"/>
                </a:cubicBezTo>
                <a:cubicBezTo>
                  <a:pt x="313313" y="752532"/>
                  <a:pt x="186842" y="1112895"/>
                  <a:pt x="129163" y="1257357"/>
                </a:cubicBezTo>
                <a:cubicBezTo>
                  <a:pt x="71484" y="1401820"/>
                  <a:pt x="-14770" y="1508182"/>
                  <a:pt x="2163" y="1485957"/>
                </a:cubicBezTo>
                <a:cubicBezTo>
                  <a:pt x="19096" y="1463732"/>
                  <a:pt x="164088" y="1290165"/>
                  <a:pt x="230763" y="1124007"/>
                </a:cubicBezTo>
                <a:cubicBezTo>
                  <a:pt x="297438" y="957849"/>
                  <a:pt x="410150" y="674744"/>
                  <a:pt x="402213" y="489007"/>
                </a:cubicBezTo>
                <a:cubicBezTo>
                  <a:pt x="394276" y="303270"/>
                  <a:pt x="193721" y="5349"/>
                  <a:pt x="183138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7DFE4AEF-1846-4D23-B9FF-FEBEC3E5DF62}"/>
              </a:ext>
            </a:extLst>
          </p:cNvPr>
          <p:cNvSpPr/>
          <p:nvPr/>
        </p:nvSpPr>
        <p:spPr>
          <a:xfrm>
            <a:off x="6467373" y="5790840"/>
            <a:ext cx="1469671" cy="907716"/>
          </a:xfrm>
          <a:custGeom>
            <a:avLst/>
            <a:gdLst>
              <a:gd name="connsiteX0" fmla="*/ 102 w 1469671"/>
              <a:gd name="connsiteY0" fmla="*/ 360 h 907716"/>
              <a:gd name="connsiteX1" fmla="*/ 587477 w 1469671"/>
              <a:gd name="connsiteY1" fmla="*/ 502010 h 907716"/>
              <a:gd name="connsiteX2" fmla="*/ 1416152 w 1469671"/>
              <a:gd name="connsiteY2" fmla="*/ 886185 h 907716"/>
              <a:gd name="connsiteX3" fmla="*/ 1295502 w 1469671"/>
              <a:gd name="connsiteY3" fmla="*/ 813160 h 907716"/>
              <a:gd name="connsiteX4" fmla="*/ 546202 w 1469671"/>
              <a:gd name="connsiteY4" fmla="*/ 428985 h 907716"/>
              <a:gd name="connsiteX5" fmla="*/ 102 w 1469671"/>
              <a:gd name="connsiteY5" fmla="*/ 360 h 90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9671" h="907716">
                <a:moveTo>
                  <a:pt x="102" y="360"/>
                </a:moveTo>
                <a:cubicBezTo>
                  <a:pt x="6981" y="12531"/>
                  <a:pt x="351469" y="354373"/>
                  <a:pt x="587477" y="502010"/>
                </a:cubicBezTo>
                <a:cubicBezTo>
                  <a:pt x="823485" y="649648"/>
                  <a:pt x="1298148" y="834327"/>
                  <a:pt x="1416152" y="886185"/>
                </a:cubicBezTo>
                <a:cubicBezTo>
                  <a:pt x="1534156" y="938043"/>
                  <a:pt x="1440494" y="889360"/>
                  <a:pt x="1295502" y="813160"/>
                </a:cubicBezTo>
                <a:cubicBezTo>
                  <a:pt x="1150510" y="736960"/>
                  <a:pt x="758398" y="570802"/>
                  <a:pt x="546202" y="428985"/>
                </a:cubicBezTo>
                <a:cubicBezTo>
                  <a:pt x="334006" y="287168"/>
                  <a:pt x="-6777" y="-11811"/>
                  <a:pt x="102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F88B35D9-3095-48CE-9A12-857670A67896}"/>
              </a:ext>
            </a:extLst>
          </p:cNvPr>
          <p:cNvSpPr/>
          <p:nvPr/>
        </p:nvSpPr>
        <p:spPr>
          <a:xfrm>
            <a:off x="5588844" y="5175046"/>
            <a:ext cx="1062220" cy="1739053"/>
          </a:xfrm>
          <a:custGeom>
            <a:avLst/>
            <a:gdLst>
              <a:gd name="connsiteX0" fmla="*/ 126156 w 1062220"/>
              <a:gd name="connsiteY0" fmla="*/ 2321 h 1739053"/>
              <a:gd name="connsiteX1" fmla="*/ 11856 w 1062220"/>
              <a:gd name="connsiteY1" fmla="*/ 281721 h 1739053"/>
              <a:gd name="connsiteX2" fmla="*/ 117689 w 1062220"/>
              <a:gd name="connsiteY2" fmla="*/ 586521 h 1739053"/>
              <a:gd name="connsiteX3" fmla="*/ 896623 w 1062220"/>
              <a:gd name="connsiteY3" fmla="*/ 1390854 h 1739053"/>
              <a:gd name="connsiteX4" fmla="*/ 1061723 w 1062220"/>
              <a:gd name="connsiteY4" fmla="*/ 1737987 h 1739053"/>
              <a:gd name="connsiteX5" fmla="*/ 875456 w 1062220"/>
              <a:gd name="connsiteY5" fmla="*/ 1293487 h 1739053"/>
              <a:gd name="connsiteX6" fmla="*/ 54189 w 1062220"/>
              <a:gd name="connsiteY6" fmla="*/ 370621 h 1739053"/>
              <a:gd name="connsiteX7" fmla="*/ 83823 w 1062220"/>
              <a:gd name="connsiteY7" fmla="*/ 158954 h 1739053"/>
              <a:gd name="connsiteX8" fmla="*/ 126156 w 1062220"/>
              <a:gd name="connsiteY8" fmla="*/ 2321 h 1739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2220" h="1739053">
                <a:moveTo>
                  <a:pt x="126156" y="2321"/>
                </a:moveTo>
                <a:cubicBezTo>
                  <a:pt x="114161" y="22782"/>
                  <a:pt x="13267" y="184354"/>
                  <a:pt x="11856" y="281721"/>
                </a:cubicBezTo>
                <a:cubicBezTo>
                  <a:pt x="10445" y="379088"/>
                  <a:pt x="-29772" y="401666"/>
                  <a:pt x="117689" y="586521"/>
                </a:cubicBezTo>
                <a:cubicBezTo>
                  <a:pt x="265150" y="771377"/>
                  <a:pt x="739284" y="1198943"/>
                  <a:pt x="896623" y="1390854"/>
                </a:cubicBezTo>
                <a:cubicBezTo>
                  <a:pt x="1053962" y="1582765"/>
                  <a:pt x="1065251" y="1754215"/>
                  <a:pt x="1061723" y="1737987"/>
                </a:cubicBezTo>
                <a:cubicBezTo>
                  <a:pt x="1058195" y="1721759"/>
                  <a:pt x="1043378" y="1521381"/>
                  <a:pt x="875456" y="1293487"/>
                </a:cubicBezTo>
                <a:cubicBezTo>
                  <a:pt x="707534" y="1065593"/>
                  <a:pt x="186128" y="559710"/>
                  <a:pt x="54189" y="370621"/>
                </a:cubicBezTo>
                <a:cubicBezTo>
                  <a:pt x="-77750" y="181532"/>
                  <a:pt x="71123" y="216104"/>
                  <a:pt x="83823" y="158954"/>
                </a:cubicBezTo>
                <a:cubicBezTo>
                  <a:pt x="96523" y="101804"/>
                  <a:pt x="138151" y="-18140"/>
                  <a:pt x="126156" y="2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E72F60C8-7662-4C65-B0B4-9C8D25C87F7C}"/>
              </a:ext>
            </a:extLst>
          </p:cNvPr>
          <p:cNvSpPr/>
          <p:nvPr/>
        </p:nvSpPr>
        <p:spPr>
          <a:xfrm>
            <a:off x="5444179" y="5078293"/>
            <a:ext cx="200986" cy="551420"/>
          </a:xfrm>
          <a:custGeom>
            <a:avLst/>
            <a:gdLst>
              <a:gd name="connsiteX0" fmla="*/ 200971 w 200986"/>
              <a:gd name="connsiteY0" fmla="*/ 1707 h 551420"/>
              <a:gd name="connsiteX1" fmla="*/ 46454 w 200986"/>
              <a:gd name="connsiteY1" fmla="*/ 145640 h 551420"/>
              <a:gd name="connsiteX2" fmla="*/ 148054 w 200986"/>
              <a:gd name="connsiteY2" fmla="*/ 545690 h 551420"/>
              <a:gd name="connsiteX3" fmla="*/ 78204 w 200986"/>
              <a:gd name="connsiteY3" fmla="*/ 365774 h 551420"/>
              <a:gd name="connsiteX4" fmla="*/ 2004 w 200986"/>
              <a:gd name="connsiteY4" fmla="*/ 139290 h 551420"/>
              <a:gd name="connsiteX5" fmla="*/ 35871 w 200986"/>
              <a:gd name="connsiteY5" fmla="*/ 71557 h 551420"/>
              <a:gd name="connsiteX6" fmla="*/ 200971 w 200986"/>
              <a:gd name="connsiteY6" fmla="*/ 1707 h 55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986" h="551420">
                <a:moveTo>
                  <a:pt x="200971" y="1707"/>
                </a:moveTo>
                <a:cubicBezTo>
                  <a:pt x="202735" y="14054"/>
                  <a:pt x="55273" y="54976"/>
                  <a:pt x="46454" y="145640"/>
                </a:cubicBezTo>
                <a:cubicBezTo>
                  <a:pt x="37634" y="236304"/>
                  <a:pt x="142762" y="509001"/>
                  <a:pt x="148054" y="545690"/>
                </a:cubicBezTo>
                <a:cubicBezTo>
                  <a:pt x="153346" y="582379"/>
                  <a:pt x="102546" y="433507"/>
                  <a:pt x="78204" y="365774"/>
                </a:cubicBezTo>
                <a:cubicBezTo>
                  <a:pt x="53862" y="298041"/>
                  <a:pt x="9059" y="188326"/>
                  <a:pt x="2004" y="139290"/>
                </a:cubicBezTo>
                <a:cubicBezTo>
                  <a:pt x="-5052" y="90254"/>
                  <a:pt x="6590" y="95899"/>
                  <a:pt x="35871" y="71557"/>
                </a:cubicBezTo>
                <a:cubicBezTo>
                  <a:pt x="65152" y="47215"/>
                  <a:pt x="199207" y="-10640"/>
                  <a:pt x="200971" y="1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ECFDA857-1E5A-4C7F-955B-2833B24E878D}"/>
              </a:ext>
            </a:extLst>
          </p:cNvPr>
          <p:cNvSpPr/>
          <p:nvPr/>
        </p:nvSpPr>
        <p:spPr>
          <a:xfrm>
            <a:off x="3884645" y="5341849"/>
            <a:ext cx="1516491" cy="1501938"/>
          </a:xfrm>
          <a:custGeom>
            <a:avLst/>
            <a:gdLst>
              <a:gd name="connsiteX0" fmla="*/ 1515128 w 1516491"/>
              <a:gd name="connsiteY0" fmla="*/ 172 h 1501938"/>
              <a:gd name="connsiteX1" fmla="*/ 639229 w 1516491"/>
              <a:gd name="connsiteY1" fmla="*/ 779818 h 1501938"/>
              <a:gd name="connsiteX2" fmla="*/ 3961 w 1516491"/>
              <a:gd name="connsiteY2" fmla="*/ 1501713 h 1501938"/>
              <a:gd name="connsiteX3" fmla="*/ 427473 w 1516491"/>
              <a:gd name="connsiteY3" fmla="*/ 847195 h 1501938"/>
              <a:gd name="connsiteX4" fmla="*/ 1515128 w 1516491"/>
              <a:gd name="connsiteY4" fmla="*/ 172 h 1501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6491" h="1501938">
                <a:moveTo>
                  <a:pt x="1515128" y="172"/>
                </a:moveTo>
                <a:cubicBezTo>
                  <a:pt x="1550420" y="-11057"/>
                  <a:pt x="891090" y="529561"/>
                  <a:pt x="639229" y="779818"/>
                </a:cubicBezTo>
                <a:cubicBezTo>
                  <a:pt x="387368" y="1030075"/>
                  <a:pt x="39253" y="1490484"/>
                  <a:pt x="3961" y="1501713"/>
                </a:cubicBezTo>
                <a:cubicBezTo>
                  <a:pt x="-31331" y="1512942"/>
                  <a:pt x="174008" y="1102265"/>
                  <a:pt x="427473" y="847195"/>
                </a:cubicBezTo>
                <a:cubicBezTo>
                  <a:pt x="680938" y="592125"/>
                  <a:pt x="1479836" y="11401"/>
                  <a:pt x="1515128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726EEF31-8C03-4940-98DA-03E76C6B70F7}"/>
              </a:ext>
            </a:extLst>
          </p:cNvPr>
          <p:cNvSpPr/>
          <p:nvPr/>
        </p:nvSpPr>
        <p:spPr>
          <a:xfrm>
            <a:off x="4683929" y="5671705"/>
            <a:ext cx="1708521" cy="927222"/>
          </a:xfrm>
          <a:custGeom>
            <a:avLst/>
            <a:gdLst>
              <a:gd name="connsiteX0" fmla="*/ 30311 w 1708521"/>
              <a:gd name="connsiteY0" fmla="*/ 246495 h 927222"/>
              <a:gd name="connsiteX1" fmla="*/ 157311 w 1708521"/>
              <a:gd name="connsiteY1" fmla="*/ 221095 h 927222"/>
              <a:gd name="connsiteX2" fmla="*/ 761831 w 1708521"/>
              <a:gd name="connsiteY2" fmla="*/ 89015 h 927222"/>
              <a:gd name="connsiteX3" fmla="*/ 1706711 w 1708521"/>
              <a:gd name="connsiteY3" fmla="*/ 927215 h 927222"/>
              <a:gd name="connsiteX4" fmla="*/ 990431 w 1708521"/>
              <a:gd name="connsiteY4" fmla="*/ 104255 h 927222"/>
              <a:gd name="connsiteX5" fmla="*/ 624671 w 1708521"/>
              <a:gd name="connsiteY5" fmla="*/ 28055 h 927222"/>
              <a:gd name="connsiteX6" fmla="*/ 30311 w 1708521"/>
              <a:gd name="connsiteY6" fmla="*/ 246495 h 927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8521" h="927222">
                <a:moveTo>
                  <a:pt x="30311" y="246495"/>
                </a:moveTo>
                <a:cubicBezTo>
                  <a:pt x="-47582" y="278668"/>
                  <a:pt x="35391" y="247342"/>
                  <a:pt x="157311" y="221095"/>
                </a:cubicBezTo>
                <a:cubicBezTo>
                  <a:pt x="279231" y="194848"/>
                  <a:pt x="503598" y="-28672"/>
                  <a:pt x="761831" y="89015"/>
                </a:cubicBezTo>
                <a:cubicBezTo>
                  <a:pt x="1020064" y="206702"/>
                  <a:pt x="1668611" y="924675"/>
                  <a:pt x="1706711" y="927215"/>
                </a:cubicBezTo>
                <a:cubicBezTo>
                  <a:pt x="1744811" y="929755"/>
                  <a:pt x="1170771" y="254115"/>
                  <a:pt x="990431" y="104255"/>
                </a:cubicBezTo>
                <a:cubicBezTo>
                  <a:pt x="810091" y="-45605"/>
                  <a:pt x="784691" y="2655"/>
                  <a:pt x="624671" y="28055"/>
                </a:cubicBezTo>
                <a:cubicBezTo>
                  <a:pt x="464651" y="53455"/>
                  <a:pt x="108204" y="214322"/>
                  <a:pt x="30311" y="246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10DA2003-AF45-414C-96F4-591F76924F18}"/>
              </a:ext>
            </a:extLst>
          </p:cNvPr>
          <p:cNvSpPr/>
          <p:nvPr/>
        </p:nvSpPr>
        <p:spPr>
          <a:xfrm>
            <a:off x="3658588" y="6786873"/>
            <a:ext cx="309496" cy="1250205"/>
          </a:xfrm>
          <a:custGeom>
            <a:avLst/>
            <a:gdLst>
              <a:gd name="connsiteX0" fmla="*/ 308892 w 309496"/>
              <a:gd name="connsiteY0" fmla="*/ 7 h 1250205"/>
              <a:gd name="connsiteX1" fmla="*/ 90452 w 309496"/>
              <a:gd name="connsiteY1" fmla="*/ 477527 h 1250205"/>
              <a:gd name="connsiteX2" fmla="*/ 227612 w 309496"/>
              <a:gd name="connsiteY2" fmla="*/ 1244607 h 1250205"/>
              <a:gd name="connsiteX3" fmla="*/ 90452 w 309496"/>
              <a:gd name="connsiteY3" fmla="*/ 807727 h 1250205"/>
              <a:gd name="connsiteX4" fmla="*/ 9172 w 309496"/>
              <a:gd name="connsiteY4" fmla="*/ 487687 h 1250205"/>
              <a:gd name="connsiteX5" fmla="*/ 308892 w 309496"/>
              <a:gd name="connsiteY5" fmla="*/ 7 h 1250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496" h="1250205">
                <a:moveTo>
                  <a:pt x="308892" y="7"/>
                </a:moveTo>
                <a:cubicBezTo>
                  <a:pt x="322439" y="-1686"/>
                  <a:pt x="103999" y="270094"/>
                  <a:pt x="90452" y="477527"/>
                </a:cubicBezTo>
                <a:cubicBezTo>
                  <a:pt x="76905" y="684960"/>
                  <a:pt x="227612" y="1189574"/>
                  <a:pt x="227612" y="1244607"/>
                </a:cubicBezTo>
                <a:cubicBezTo>
                  <a:pt x="227612" y="1299640"/>
                  <a:pt x="126859" y="933880"/>
                  <a:pt x="90452" y="807727"/>
                </a:cubicBezTo>
                <a:cubicBezTo>
                  <a:pt x="54045" y="681574"/>
                  <a:pt x="-27235" y="626540"/>
                  <a:pt x="9172" y="487687"/>
                </a:cubicBezTo>
                <a:cubicBezTo>
                  <a:pt x="45579" y="348834"/>
                  <a:pt x="295345" y="1700"/>
                  <a:pt x="308892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A8FDAAC2-5033-4494-B90E-0B796B26059B}"/>
              </a:ext>
            </a:extLst>
          </p:cNvPr>
          <p:cNvSpPr/>
          <p:nvPr/>
        </p:nvSpPr>
        <p:spPr>
          <a:xfrm>
            <a:off x="7898800" y="6683104"/>
            <a:ext cx="443156" cy="2252664"/>
          </a:xfrm>
          <a:custGeom>
            <a:avLst/>
            <a:gdLst>
              <a:gd name="connsiteX0" fmla="*/ 76800 w 443156"/>
              <a:gd name="connsiteY0" fmla="*/ 17416 h 2252664"/>
              <a:gd name="connsiteX1" fmla="*/ 188560 w 443156"/>
              <a:gd name="connsiteY1" fmla="*/ 576216 h 2252664"/>
              <a:gd name="connsiteX2" fmla="*/ 56480 w 443156"/>
              <a:gd name="connsiteY2" fmla="*/ 1185816 h 2252664"/>
              <a:gd name="connsiteX3" fmla="*/ 112360 w 443156"/>
              <a:gd name="connsiteY3" fmla="*/ 1739536 h 2252664"/>
              <a:gd name="connsiteX4" fmla="*/ 442560 w 443156"/>
              <a:gd name="connsiteY4" fmla="*/ 2242456 h 2252664"/>
              <a:gd name="connsiteX5" fmla="*/ 20920 w 443156"/>
              <a:gd name="connsiteY5" fmla="*/ 1262016 h 2252664"/>
              <a:gd name="connsiteX6" fmla="*/ 76800 w 443156"/>
              <a:gd name="connsiteY6" fmla="*/ 17416 h 2252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156" h="2252664">
                <a:moveTo>
                  <a:pt x="76800" y="17416"/>
                </a:moveTo>
                <a:cubicBezTo>
                  <a:pt x="104740" y="-96884"/>
                  <a:pt x="191947" y="381483"/>
                  <a:pt x="188560" y="576216"/>
                </a:cubicBezTo>
                <a:cubicBezTo>
                  <a:pt x="185173" y="770949"/>
                  <a:pt x="69180" y="991929"/>
                  <a:pt x="56480" y="1185816"/>
                </a:cubicBezTo>
                <a:cubicBezTo>
                  <a:pt x="43780" y="1379703"/>
                  <a:pt x="48013" y="1563429"/>
                  <a:pt x="112360" y="1739536"/>
                </a:cubicBezTo>
                <a:cubicBezTo>
                  <a:pt x="176707" y="1915643"/>
                  <a:pt x="457800" y="2322043"/>
                  <a:pt x="442560" y="2242456"/>
                </a:cubicBezTo>
                <a:cubicBezTo>
                  <a:pt x="427320" y="2162869"/>
                  <a:pt x="81880" y="1626083"/>
                  <a:pt x="20920" y="1262016"/>
                </a:cubicBezTo>
                <a:cubicBezTo>
                  <a:pt x="-40040" y="897949"/>
                  <a:pt x="48860" y="131716"/>
                  <a:pt x="76800" y="174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1B82C1F5-628F-4CF8-9E58-A122636A7DB6}"/>
              </a:ext>
            </a:extLst>
          </p:cNvPr>
          <p:cNvSpPr/>
          <p:nvPr/>
        </p:nvSpPr>
        <p:spPr>
          <a:xfrm>
            <a:off x="6915947" y="6732037"/>
            <a:ext cx="792517" cy="1950667"/>
          </a:xfrm>
          <a:custGeom>
            <a:avLst/>
            <a:gdLst>
              <a:gd name="connsiteX0" fmla="*/ 53813 w 792517"/>
              <a:gd name="connsiteY0" fmla="*/ 19283 h 1950667"/>
              <a:gd name="connsiteX1" fmla="*/ 99533 w 792517"/>
              <a:gd name="connsiteY1" fmla="*/ 75163 h 1950667"/>
              <a:gd name="connsiteX2" fmla="*/ 744693 w 792517"/>
              <a:gd name="connsiteY2" fmla="*/ 349483 h 1950667"/>
              <a:gd name="connsiteX3" fmla="*/ 709133 w 792517"/>
              <a:gd name="connsiteY3" fmla="*/ 593323 h 1950667"/>
              <a:gd name="connsiteX4" fmla="*/ 790413 w 792517"/>
              <a:gd name="connsiteY4" fmla="*/ 1949683 h 1950667"/>
              <a:gd name="connsiteX5" fmla="*/ 607533 w 792517"/>
              <a:gd name="connsiteY5" fmla="*/ 359643 h 1950667"/>
              <a:gd name="connsiteX6" fmla="*/ 53813 w 792517"/>
              <a:gd name="connsiteY6" fmla="*/ 19283 h 195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2517" h="1950667">
                <a:moveTo>
                  <a:pt x="53813" y="19283"/>
                </a:moveTo>
                <a:cubicBezTo>
                  <a:pt x="-30854" y="-28130"/>
                  <a:pt x="-15614" y="20130"/>
                  <a:pt x="99533" y="75163"/>
                </a:cubicBezTo>
                <a:cubicBezTo>
                  <a:pt x="214680" y="130196"/>
                  <a:pt x="643093" y="263123"/>
                  <a:pt x="744693" y="349483"/>
                </a:cubicBezTo>
                <a:cubicBezTo>
                  <a:pt x="846293" y="435843"/>
                  <a:pt x="701513" y="326623"/>
                  <a:pt x="709133" y="593323"/>
                </a:cubicBezTo>
                <a:cubicBezTo>
                  <a:pt x="716753" y="860023"/>
                  <a:pt x="807346" y="1988630"/>
                  <a:pt x="790413" y="1949683"/>
                </a:cubicBezTo>
                <a:cubicBezTo>
                  <a:pt x="773480" y="1910736"/>
                  <a:pt x="735380" y="675450"/>
                  <a:pt x="607533" y="359643"/>
                </a:cubicBezTo>
                <a:cubicBezTo>
                  <a:pt x="479686" y="43836"/>
                  <a:pt x="138480" y="66696"/>
                  <a:pt x="53813" y="19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0B70A03D-5AED-4712-967E-8A2E65E143BD}"/>
              </a:ext>
            </a:extLst>
          </p:cNvPr>
          <p:cNvSpPr/>
          <p:nvPr/>
        </p:nvSpPr>
        <p:spPr>
          <a:xfrm>
            <a:off x="8196861" y="5320833"/>
            <a:ext cx="779578" cy="2167339"/>
          </a:xfrm>
          <a:custGeom>
            <a:avLst/>
            <a:gdLst>
              <a:gd name="connsiteX0" fmla="*/ 47979 w 779578"/>
              <a:gd name="connsiteY0" fmla="*/ 69047 h 2167339"/>
              <a:gd name="connsiteX1" fmla="*/ 124179 w 779578"/>
              <a:gd name="connsiteY1" fmla="*/ 155407 h 2167339"/>
              <a:gd name="connsiteX2" fmla="*/ 667739 w 779578"/>
              <a:gd name="connsiteY2" fmla="*/ 1008847 h 2167339"/>
              <a:gd name="connsiteX3" fmla="*/ 728699 w 779578"/>
              <a:gd name="connsiteY3" fmla="*/ 2167087 h 2167339"/>
              <a:gd name="connsiteX4" fmla="*/ 728699 w 779578"/>
              <a:gd name="connsiteY4" fmla="*/ 907247 h 2167339"/>
              <a:gd name="connsiteX5" fmla="*/ 47979 w 779578"/>
              <a:gd name="connsiteY5" fmla="*/ 69047 h 2167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9578" h="2167339">
                <a:moveTo>
                  <a:pt x="47979" y="69047"/>
                </a:moveTo>
                <a:cubicBezTo>
                  <a:pt x="-52774" y="-56260"/>
                  <a:pt x="20886" y="-1226"/>
                  <a:pt x="124179" y="155407"/>
                </a:cubicBezTo>
                <a:cubicBezTo>
                  <a:pt x="227472" y="312040"/>
                  <a:pt x="566986" y="673567"/>
                  <a:pt x="667739" y="1008847"/>
                </a:cubicBezTo>
                <a:cubicBezTo>
                  <a:pt x="768492" y="1344127"/>
                  <a:pt x="718539" y="2184020"/>
                  <a:pt x="728699" y="2167087"/>
                </a:cubicBezTo>
                <a:cubicBezTo>
                  <a:pt x="738859" y="2150154"/>
                  <a:pt x="837919" y="1256920"/>
                  <a:pt x="728699" y="907247"/>
                </a:cubicBezTo>
                <a:cubicBezTo>
                  <a:pt x="619479" y="557574"/>
                  <a:pt x="148732" y="194354"/>
                  <a:pt x="47979" y="690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03C25F2D-C10F-443B-91EF-A0470C9B1DE8}"/>
              </a:ext>
            </a:extLst>
          </p:cNvPr>
          <p:cNvSpPr/>
          <p:nvPr/>
        </p:nvSpPr>
        <p:spPr>
          <a:xfrm>
            <a:off x="7980530" y="4939131"/>
            <a:ext cx="2067181" cy="1696677"/>
          </a:xfrm>
          <a:custGeom>
            <a:avLst/>
            <a:gdLst>
              <a:gd name="connsiteX0" fmla="*/ 25550 w 2067181"/>
              <a:gd name="connsiteY0" fmla="*/ 13869 h 1696677"/>
              <a:gd name="connsiteX1" fmla="*/ 111910 w 2067181"/>
              <a:gd name="connsiteY1" fmla="*/ 59589 h 1696677"/>
              <a:gd name="connsiteX2" fmla="*/ 482750 w 2067181"/>
              <a:gd name="connsiteY2" fmla="*/ 252629 h 1696677"/>
              <a:gd name="connsiteX3" fmla="*/ 782470 w 2067181"/>
              <a:gd name="connsiteY3" fmla="*/ 506629 h 1696677"/>
              <a:gd name="connsiteX4" fmla="*/ 1143150 w 2067181"/>
              <a:gd name="connsiteY4" fmla="*/ 572669 h 1696677"/>
              <a:gd name="connsiteX5" fmla="*/ 1559710 w 2067181"/>
              <a:gd name="connsiteY5" fmla="*/ 892709 h 1696677"/>
              <a:gd name="connsiteX6" fmla="*/ 2016910 w 2067181"/>
              <a:gd name="connsiteY6" fmla="*/ 1680109 h 1696677"/>
              <a:gd name="connsiteX7" fmla="*/ 1920390 w 2067181"/>
              <a:gd name="connsiteY7" fmla="*/ 1349909 h 1696677"/>
              <a:gd name="connsiteX8" fmla="*/ 818030 w 2067181"/>
              <a:gd name="connsiteY8" fmla="*/ 440589 h 1696677"/>
              <a:gd name="connsiteX9" fmla="*/ 513230 w 2067181"/>
              <a:gd name="connsiteY9" fmla="*/ 278029 h 1696677"/>
              <a:gd name="connsiteX10" fmla="*/ 25550 w 2067181"/>
              <a:gd name="connsiteY10" fmla="*/ 13869 h 1696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7181" h="1696677">
                <a:moveTo>
                  <a:pt x="25550" y="13869"/>
                </a:moveTo>
                <a:cubicBezTo>
                  <a:pt x="-41337" y="-22538"/>
                  <a:pt x="35710" y="19796"/>
                  <a:pt x="111910" y="59589"/>
                </a:cubicBezTo>
                <a:cubicBezTo>
                  <a:pt x="188110" y="99382"/>
                  <a:pt x="370990" y="178122"/>
                  <a:pt x="482750" y="252629"/>
                </a:cubicBezTo>
                <a:cubicBezTo>
                  <a:pt x="594510" y="327136"/>
                  <a:pt x="672403" y="453289"/>
                  <a:pt x="782470" y="506629"/>
                </a:cubicBezTo>
                <a:cubicBezTo>
                  <a:pt x="892537" y="559969"/>
                  <a:pt x="1013610" y="508322"/>
                  <a:pt x="1143150" y="572669"/>
                </a:cubicBezTo>
                <a:cubicBezTo>
                  <a:pt x="1272690" y="637016"/>
                  <a:pt x="1414083" y="708136"/>
                  <a:pt x="1559710" y="892709"/>
                </a:cubicBezTo>
                <a:cubicBezTo>
                  <a:pt x="1705337" y="1077282"/>
                  <a:pt x="1956797" y="1603909"/>
                  <a:pt x="2016910" y="1680109"/>
                </a:cubicBezTo>
                <a:cubicBezTo>
                  <a:pt x="2077023" y="1756309"/>
                  <a:pt x="2120203" y="1556496"/>
                  <a:pt x="1920390" y="1349909"/>
                </a:cubicBezTo>
                <a:cubicBezTo>
                  <a:pt x="1720577" y="1143322"/>
                  <a:pt x="1052557" y="619236"/>
                  <a:pt x="818030" y="440589"/>
                </a:cubicBezTo>
                <a:cubicBezTo>
                  <a:pt x="583503" y="261942"/>
                  <a:pt x="644463" y="343222"/>
                  <a:pt x="513230" y="278029"/>
                </a:cubicBezTo>
                <a:cubicBezTo>
                  <a:pt x="381997" y="212836"/>
                  <a:pt x="92437" y="50276"/>
                  <a:pt x="25550" y="138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EF98931A-D87C-4ED3-BAB4-3592FADF5EBC}"/>
              </a:ext>
            </a:extLst>
          </p:cNvPr>
          <p:cNvSpPr/>
          <p:nvPr/>
        </p:nvSpPr>
        <p:spPr>
          <a:xfrm>
            <a:off x="9503112" y="6603295"/>
            <a:ext cx="525393" cy="2145490"/>
          </a:xfrm>
          <a:custGeom>
            <a:avLst/>
            <a:gdLst>
              <a:gd name="connsiteX0" fmla="*/ 504488 w 525393"/>
              <a:gd name="connsiteY0" fmla="*/ 15945 h 2145490"/>
              <a:gd name="connsiteX1" fmla="*/ 504488 w 525393"/>
              <a:gd name="connsiteY1" fmla="*/ 203905 h 2145490"/>
              <a:gd name="connsiteX2" fmla="*/ 377488 w 525393"/>
              <a:gd name="connsiteY2" fmla="*/ 615385 h 2145490"/>
              <a:gd name="connsiteX3" fmla="*/ 326688 w 525393"/>
              <a:gd name="connsiteY3" fmla="*/ 1179265 h 2145490"/>
              <a:gd name="connsiteX4" fmla="*/ 189528 w 525393"/>
              <a:gd name="connsiteY4" fmla="*/ 1631385 h 2145490"/>
              <a:gd name="connsiteX5" fmla="*/ 1568 w 525393"/>
              <a:gd name="connsiteY5" fmla="*/ 2124145 h 2145490"/>
              <a:gd name="connsiteX6" fmla="*/ 301288 w 525393"/>
              <a:gd name="connsiteY6" fmla="*/ 879545 h 2145490"/>
              <a:gd name="connsiteX7" fmla="*/ 301288 w 525393"/>
              <a:gd name="connsiteY7" fmla="*/ 600145 h 2145490"/>
              <a:gd name="connsiteX8" fmla="*/ 504488 w 525393"/>
              <a:gd name="connsiteY8" fmla="*/ 15945 h 214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5393" h="2145490">
                <a:moveTo>
                  <a:pt x="504488" y="15945"/>
                </a:moveTo>
                <a:cubicBezTo>
                  <a:pt x="538355" y="-50095"/>
                  <a:pt x="525655" y="103998"/>
                  <a:pt x="504488" y="203905"/>
                </a:cubicBezTo>
                <a:cubicBezTo>
                  <a:pt x="483321" y="303812"/>
                  <a:pt x="407121" y="452825"/>
                  <a:pt x="377488" y="615385"/>
                </a:cubicBezTo>
                <a:cubicBezTo>
                  <a:pt x="347855" y="777945"/>
                  <a:pt x="358015" y="1009932"/>
                  <a:pt x="326688" y="1179265"/>
                </a:cubicBezTo>
                <a:cubicBezTo>
                  <a:pt x="295361" y="1348598"/>
                  <a:pt x="243715" y="1473905"/>
                  <a:pt x="189528" y="1631385"/>
                </a:cubicBezTo>
                <a:cubicBezTo>
                  <a:pt x="135341" y="1788865"/>
                  <a:pt x="-17059" y="2249452"/>
                  <a:pt x="1568" y="2124145"/>
                </a:cubicBezTo>
                <a:cubicBezTo>
                  <a:pt x="20195" y="1998838"/>
                  <a:pt x="251335" y="1133545"/>
                  <a:pt x="301288" y="879545"/>
                </a:cubicBezTo>
                <a:cubicBezTo>
                  <a:pt x="351241" y="625545"/>
                  <a:pt x="264881" y="749158"/>
                  <a:pt x="301288" y="600145"/>
                </a:cubicBezTo>
                <a:cubicBezTo>
                  <a:pt x="337695" y="451132"/>
                  <a:pt x="470621" y="81985"/>
                  <a:pt x="504488" y="15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9" name="フリーフォーム: 図形 178">
            <a:extLst>
              <a:ext uri="{FF2B5EF4-FFF2-40B4-BE49-F238E27FC236}">
                <a16:creationId xmlns:a16="http://schemas.microsoft.com/office/drawing/2014/main" id="{34C4CB65-C1A9-4957-89EF-98F8C73CF430}"/>
              </a:ext>
            </a:extLst>
          </p:cNvPr>
          <p:cNvSpPr/>
          <p:nvPr/>
        </p:nvSpPr>
        <p:spPr>
          <a:xfrm>
            <a:off x="8843877" y="7495516"/>
            <a:ext cx="290429" cy="1252814"/>
          </a:xfrm>
          <a:custGeom>
            <a:avLst/>
            <a:gdLst>
              <a:gd name="connsiteX0" fmla="*/ 66443 w 290429"/>
              <a:gd name="connsiteY0" fmla="*/ 2564 h 1252814"/>
              <a:gd name="connsiteX1" fmla="*/ 76603 w 290429"/>
              <a:gd name="connsiteY1" fmla="*/ 444524 h 1252814"/>
              <a:gd name="connsiteX2" fmla="*/ 289963 w 290429"/>
              <a:gd name="connsiteY2" fmla="*/ 1252244 h 1252814"/>
              <a:gd name="connsiteX3" fmla="*/ 10563 w 290429"/>
              <a:gd name="connsiteY3" fmla="*/ 312444 h 1252814"/>
              <a:gd name="connsiteX4" fmla="*/ 66443 w 290429"/>
              <a:gd name="connsiteY4" fmla="*/ 2564 h 125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429" h="1252814">
                <a:moveTo>
                  <a:pt x="66443" y="2564"/>
                </a:moveTo>
                <a:cubicBezTo>
                  <a:pt x="77450" y="24577"/>
                  <a:pt x="39350" y="236244"/>
                  <a:pt x="76603" y="444524"/>
                </a:cubicBezTo>
                <a:cubicBezTo>
                  <a:pt x="113856" y="652804"/>
                  <a:pt x="300970" y="1274257"/>
                  <a:pt x="289963" y="1252244"/>
                </a:cubicBezTo>
                <a:cubicBezTo>
                  <a:pt x="278956" y="1230231"/>
                  <a:pt x="50356" y="523264"/>
                  <a:pt x="10563" y="312444"/>
                </a:cubicBezTo>
                <a:cubicBezTo>
                  <a:pt x="-29230" y="101624"/>
                  <a:pt x="55436" y="-19449"/>
                  <a:pt x="66443" y="25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75861D0B-0A37-4C27-8771-9F260A6527A6}"/>
              </a:ext>
            </a:extLst>
          </p:cNvPr>
          <p:cNvSpPr/>
          <p:nvPr/>
        </p:nvSpPr>
        <p:spPr>
          <a:xfrm>
            <a:off x="5531036" y="6076855"/>
            <a:ext cx="286321" cy="803324"/>
          </a:xfrm>
          <a:custGeom>
            <a:avLst/>
            <a:gdLst>
              <a:gd name="connsiteX0" fmla="*/ 285564 w 286321"/>
              <a:gd name="connsiteY0" fmla="*/ 95 h 803324"/>
              <a:gd name="connsiteX1" fmla="*/ 88714 w 286321"/>
              <a:gd name="connsiteY1" fmla="*/ 368395 h 803324"/>
              <a:gd name="connsiteX2" fmla="*/ 88714 w 286321"/>
              <a:gd name="connsiteY2" fmla="*/ 717645 h 803324"/>
              <a:gd name="connsiteX3" fmla="*/ 88714 w 286321"/>
              <a:gd name="connsiteY3" fmla="*/ 774795 h 803324"/>
              <a:gd name="connsiteX4" fmla="*/ 6164 w 286321"/>
              <a:gd name="connsiteY4" fmla="*/ 336645 h 803324"/>
              <a:gd name="connsiteX5" fmla="*/ 285564 w 286321"/>
              <a:gd name="connsiteY5" fmla="*/ 95 h 803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321" h="803324">
                <a:moveTo>
                  <a:pt x="285564" y="95"/>
                </a:moveTo>
                <a:cubicBezTo>
                  <a:pt x="299322" y="5387"/>
                  <a:pt x="121522" y="248803"/>
                  <a:pt x="88714" y="368395"/>
                </a:cubicBezTo>
                <a:cubicBezTo>
                  <a:pt x="55906" y="487987"/>
                  <a:pt x="88714" y="717645"/>
                  <a:pt x="88714" y="717645"/>
                </a:cubicBezTo>
                <a:cubicBezTo>
                  <a:pt x="88714" y="785378"/>
                  <a:pt x="102472" y="838295"/>
                  <a:pt x="88714" y="774795"/>
                </a:cubicBezTo>
                <a:cubicBezTo>
                  <a:pt x="74956" y="711295"/>
                  <a:pt x="-25586" y="461528"/>
                  <a:pt x="6164" y="336645"/>
                </a:cubicBezTo>
                <a:cubicBezTo>
                  <a:pt x="37914" y="211762"/>
                  <a:pt x="271806" y="-5197"/>
                  <a:pt x="285564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729E73B5-56D8-4859-A057-621E1E1FF246}"/>
              </a:ext>
            </a:extLst>
          </p:cNvPr>
          <p:cNvSpPr/>
          <p:nvPr/>
        </p:nvSpPr>
        <p:spPr>
          <a:xfrm>
            <a:off x="4084438" y="6362105"/>
            <a:ext cx="1551233" cy="363573"/>
          </a:xfrm>
          <a:custGeom>
            <a:avLst/>
            <a:gdLst>
              <a:gd name="connsiteX0" fmla="*/ 43062 w 1551233"/>
              <a:gd name="connsiteY0" fmla="*/ 343495 h 363573"/>
              <a:gd name="connsiteX1" fmla="*/ 239912 w 1551233"/>
              <a:gd name="connsiteY1" fmla="*/ 299045 h 363573"/>
              <a:gd name="connsiteX2" fmla="*/ 1040012 w 1551233"/>
              <a:gd name="connsiteY2" fmla="*/ 83145 h 363573"/>
              <a:gd name="connsiteX3" fmla="*/ 1541662 w 1551233"/>
              <a:gd name="connsiteY3" fmla="*/ 343495 h 363573"/>
              <a:gd name="connsiteX4" fmla="*/ 1338462 w 1551233"/>
              <a:gd name="connsiteY4" fmla="*/ 121245 h 363573"/>
              <a:gd name="connsiteX5" fmla="*/ 957462 w 1551233"/>
              <a:gd name="connsiteY5" fmla="*/ 6945 h 363573"/>
              <a:gd name="connsiteX6" fmla="*/ 43062 w 1551233"/>
              <a:gd name="connsiteY6" fmla="*/ 343495 h 363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1233" h="363573">
                <a:moveTo>
                  <a:pt x="43062" y="343495"/>
                </a:moveTo>
                <a:cubicBezTo>
                  <a:pt x="-76530" y="392178"/>
                  <a:pt x="73754" y="342437"/>
                  <a:pt x="239912" y="299045"/>
                </a:cubicBezTo>
                <a:cubicBezTo>
                  <a:pt x="406070" y="255653"/>
                  <a:pt x="823054" y="75737"/>
                  <a:pt x="1040012" y="83145"/>
                </a:cubicBezTo>
                <a:cubicBezTo>
                  <a:pt x="1256970" y="90553"/>
                  <a:pt x="1491920" y="337145"/>
                  <a:pt x="1541662" y="343495"/>
                </a:cubicBezTo>
                <a:cubicBezTo>
                  <a:pt x="1591404" y="349845"/>
                  <a:pt x="1435829" y="177337"/>
                  <a:pt x="1338462" y="121245"/>
                </a:cubicBezTo>
                <a:cubicBezTo>
                  <a:pt x="1241095" y="65153"/>
                  <a:pt x="1176537" y="-25863"/>
                  <a:pt x="957462" y="6945"/>
                </a:cubicBezTo>
                <a:cubicBezTo>
                  <a:pt x="738387" y="39753"/>
                  <a:pt x="162654" y="294812"/>
                  <a:pt x="43062" y="3434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50C12BAD-4C5C-4E8D-8726-59F30804B7B1}"/>
              </a:ext>
            </a:extLst>
          </p:cNvPr>
          <p:cNvSpPr/>
          <p:nvPr/>
        </p:nvSpPr>
        <p:spPr>
          <a:xfrm>
            <a:off x="5415373" y="6753471"/>
            <a:ext cx="534906" cy="2159885"/>
          </a:xfrm>
          <a:custGeom>
            <a:avLst/>
            <a:gdLst>
              <a:gd name="connsiteX0" fmla="*/ 267877 w 534906"/>
              <a:gd name="connsiteY0" fmla="*/ 53729 h 2159885"/>
              <a:gd name="connsiteX1" fmla="*/ 261527 w 534906"/>
              <a:gd name="connsiteY1" fmla="*/ 142629 h 2159885"/>
              <a:gd name="connsiteX2" fmla="*/ 166277 w 534906"/>
              <a:gd name="connsiteY2" fmla="*/ 942729 h 2159885"/>
              <a:gd name="connsiteX3" fmla="*/ 521877 w 534906"/>
              <a:gd name="connsiteY3" fmla="*/ 2130179 h 2159885"/>
              <a:gd name="connsiteX4" fmla="*/ 413927 w 534906"/>
              <a:gd name="connsiteY4" fmla="*/ 1711079 h 2159885"/>
              <a:gd name="connsiteX5" fmla="*/ 1177 w 534906"/>
              <a:gd name="connsiteY5" fmla="*/ 726829 h 2159885"/>
              <a:gd name="connsiteX6" fmla="*/ 267877 w 534906"/>
              <a:gd name="connsiteY6" fmla="*/ 53729 h 2159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4906" h="2159885">
                <a:moveTo>
                  <a:pt x="267877" y="53729"/>
                </a:moveTo>
                <a:cubicBezTo>
                  <a:pt x="311269" y="-43638"/>
                  <a:pt x="278460" y="-5538"/>
                  <a:pt x="261527" y="142629"/>
                </a:cubicBezTo>
                <a:cubicBezTo>
                  <a:pt x="244594" y="290796"/>
                  <a:pt x="122885" y="611471"/>
                  <a:pt x="166277" y="942729"/>
                </a:cubicBezTo>
                <a:cubicBezTo>
                  <a:pt x="209669" y="1273987"/>
                  <a:pt x="480602" y="2002121"/>
                  <a:pt x="521877" y="2130179"/>
                </a:cubicBezTo>
                <a:cubicBezTo>
                  <a:pt x="563152" y="2258237"/>
                  <a:pt x="500710" y="1944971"/>
                  <a:pt x="413927" y="1711079"/>
                </a:cubicBezTo>
                <a:cubicBezTo>
                  <a:pt x="327144" y="1477187"/>
                  <a:pt x="21285" y="999879"/>
                  <a:pt x="1177" y="726829"/>
                </a:cubicBezTo>
                <a:cubicBezTo>
                  <a:pt x="-18931" y="453779"/>
                  <a:pt x="224485" y="151096"/>
                  <a:pt x="267877" y="53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F756BFAC-435A-44EA-8FE0-1AF144E065E6}"/>
              </a:ext>
            </a:extLst>
          </p:cNvPr>
          <p:cNvSpPr/>
          <p:nvPr/>
        </p:nvSpPr>
        <p:spPr>
          <a:xfrm>
            <a:off x="8470723" y="3978221"/>
            <a:ext cx="159033" cy="230760"/>
          </a:xfrm>
          <a:custGeom>
            <a:avLst/>
            <a:gdLst>
              <a:gd name="connsiteX0" fmla="*/ 177 w 159033"/>
              <a:gd name="connsiteY0" fmla="*/ 54 h 230760"/>
              <a:gd name="connsiteX1" fmla="*/ 79552 w 159033"/>
              <a:gd name="connsiteY1" fmla="*/ 112767 h 230760"/>
              <a:gd name="connsiteX2" fmla="*/ 117652 w 159033"/>
              <a:gd name="connsiteY2" fmla="*/ 230242 h 230760"/>
              <a:gd name="connsiteX3" fmla="*/ 158927 w 159033"/>
              <a:gd name="connsiteY3" fmla="*/ 157217 h 230760"/>
              <a:gd name="connsiteX4" fmla="*/ 128765 w 159033"/>
              <a:gd name="connsiteY4" fmla="*/ 193729 h 230760"/>
              <a:gd name="connsiteX5" fmla="*/ 103365 w 159033"/>
              <a:gd name="connsiteY5" fmla="*/ 127054 h 230760"/>
              <a:gd name="connsiteX6" fmla="*/ 177 w 159033"/>
              <a:gd name="connsiteY6" fmla="*/ 54 h 230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9033" h="230760">
                <a:moveTo>
                  <a:pt x="177" y="54"/>
                </a:moveTo>
                <a:cubicBezTo>
                  <a:pt x="-3792" y="-2327"/>
                  <a:pt x="59973" y="74402"/>
                  <a:pt x="79552" y="112767"/>
                </a:cubicBezTo>
                <a:cubicBezTo>
                  <a:pt x="99131" y="151132"/>
                  <a:pt x="104423" y="222834"/>
                  <a:pt x="117652" y="230242"/>
                </a:cubicBezTo>
                <a:cubicBezTo>
                  <a:pt x="130881" y="237650"/>
                  <a:pt x="157075" y="163302"/>
                  <a:pt x="158927" y="157217"/>
                </a:cubicBezTo>
                <a:cubicBezTo>
                  <a:pt x="160779" y="151132"/>
                  <a:pt x="138025" y="198756"/>
                  <a:pt x="128765" y="193729"/>
                </a:cubicBezTo>
                <a:cubicBezTo>
                  <a:pt x="119505" y="188702"/>
                  <a:pt x="122415" y="158010"/>
                  <a:pt x="103365" y="127054"/>
                </a:cubicBezTo>
                <a:cubicBezTo>
                  <a:pt x="84315" y="96098"/>
                  <a:pt x="4146" y="2435"/>
                  <a:pt x="177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4" name="フリーフォーム: 図形 183">
            <a:extLst>
              <a:ext uri="{FF2B5EF4-FFF2-40B4-BE49-F238E27FC236}">
                <a16:creationId xmlns:a16="http://schemas.microsoft.com/office/drawing/2014/main" id="{21C83852-BAD4-4422-B19A-C17E4446816F}"/>
              </a:ext>
            </a:extLst>
          </p:cNvPr>
          <p:cNvSpPr/>
          <p:nvPr/>
        </p:nvSpPr>
        <p:spPr>
          <a:xfrm>
            <a:off x="8473787" y="3933002"/>
            <a:ext cx="168450" cy="221897"/>
          </a:xfrm>
          <a:custGeom>
            <a:avLst/>
            <a:gdLst>
              <a:gd name="connsiteX0" fmla="*/ 1876 w 168450"/>
              <a:gd name="connsiteY0" fmla="*/ 3998 h 221897"/>
              <a:gd name="connsiteX1" fmla="*/ 76488 w 168450"/>
              <a:gd name="connsiteY1" fmla="*/ 45273 h 221897"/>
              <a:gd name="connsiteX2" fmla="*/ 122526 w 168450"/>
              <a:gd name="connsiteY2" fmla="*/ 113536 h 221897"/>
              <a:gd name="connsiteX3" fmla="*/ 146338 w 168450"/>
              <a:gd name="connsiteY3" fmla="*/ 221486 h 221897"/>
              <a:gd name="connsiteX4" fmla="*/ 160626 w 168450"/>
              <a:gd name="connsiteY4" fmla="*/ 145286 h 221897"/>
              <a:gd name="connsiteX5" fmla="*/ 1876 w 168450"/>
              <a:gd name="connsiteY5" fmla="*/ 3998 h 221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0" h="221897">
                <a:moveTo>
                  <a:pt x="1876" y="3998"/>
                </a:moveTo>
                <a:cubicBezTo>
                  <a:pt x="-12147" y="-12671"/>
                  <a:pt x="56380" y="27017"/>
                  <a:pt x="76488" y="45273"/>
                </a:cubicBezTo>
                <a:cubicBezTo>
                  <a:pt x="96596" y="63529"/>
                  <a:pt x="110884" y="84167"/>
                  <a:pt x="122526" y="113536"/>
                </a:cubicBezTo>
                <a:cubicBezTo>
                  <a:pt x="134168" y="142905"/>
                  <a:pt x="139988" y="216194"/>
                  <a:pt x="146338" y="221486"/>
                </a:cubicBezTo>
                <a:cubicBezTo>
                  <a:pt x="152688" y="226778"/>
                  <a:pt x="182322" y="179947"/>
                  <a:pt x="160626" y="145286"/>
                </a:cubicBezTo>
                <a:cubicBezTo>
                  <a:pt x="138930" y="110626"/>
                  <a:pt x="15899" y="20667"/>
                  <a:pt x="1876" y="3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7807BC1B-EB7E-4060-B417-5C3442483A51}"/>
              </a:ext>
            </a:extLst>
          </p:cNvPr>
          <p:cNvSpPr/>
          <p:nvPr/>
        </p:nvSpPr>
        <p:spPr>
          <a:xfrm>
            <a:off x="8442280" y="3936996"/>
            <a:ext cx="135015" cy="263707"/>
          </a:xfrm>
          <a:custGeom>
            <a:avLst/>
            <a:gdLst>
              <a:gd name="connsiteX0" fmla="*/ 30208 w 135015"/>
              <a:gd name="connsiteY0" fmla="*/ 4 h 263707"/>
              <a:gd name="connsiteX1" fmla="*/ 45 w 135015"/>
              <a:gd name="connsiteY1" fmla="*/ 65092 h 263707"/>
              <a:gd name="connsiteX2" fmla="*/ 23858 w 135015"/>
              <a:gd name="connsiteY2" fmla="*/ 98429 h 263707"/>
              <a:gd name="connsiteX3" fmla="*/ 42908 w 135015"/>
              <a:gd name="connsiteY3" fmla="*/ 123829 h 263707"/>
              <a:gd name="connsiteX4" fmla="*/ 71483 w 135015"/>
              <a:gd name="connsiteY4" fmla="*/ 161929 h 263707"/>
              <a:gd name="connsiteX5" fmla="*/ 79420 w 135015"/>
              <a:gd name="connsiteY5" fmla="*/ 227017 h 263707"/>
              <a:gd name="connsiteX6" fmla="*/ 134983 w 135015"/>
              <a:gd name="connsiteY6" fmla="*/ 263529 h 263707"/>
              <a:gd name="connsiteX7" fmla="*/ 87358 w 135015"/>
              <a:gd name="connsiteY7" fmla="*/ 212729 h 263707"/>
              <a:gd name="connsiteX8" fmla="*/ 74658 w 135015"/>
              <a:gd name="connsiteY8" fmla="*/ 142879 h 263707"/>
              <a:gd name="connsiteX9" fmla="*/ 4808 w 135015"/>
              <a:gd name="connsiteY9" fmla="*/ 61917 h 263707"/>
              <a:gd name="connsiteX10" fmla="*/ 30208 w 135015"/>
              <a:gd name="connsiteY10" fmla="*/ 4 h 263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15" h="263707">
                <a:moveTo>
                  <a:pt x="30208" y="4"/>
                </a:moveTo>
                <a:cubicBezTo>
                  <a:pt x="29414" y="533"/>
                  <a:pt x="1103" y="48688"/>
                  <a:pt x="45" y="65092"/>
                </a:cubicBezTo>
                <a:cubicBezTo>
                  <a:pt x="-1013" y="81496"/>
                  <a:pt x="16714" y="88640"/>
                  <a:pt x="23858" y="98429"/>
                </a:cubicBezTo>
                <a:cubicBezTo>
                  <a:pt x="31002" y="108218"/>
                  <a:pt x="42908" y="123829"/>
                  <a:pt x="42908" y="123829"/>
                </a:cubicBezTo>
                <a:cubicBezTo>
                  <a:pt x="50845" y="134412"/>
                  <a:pt x="65398" y="144731"/>
                  <a:pt x="71483" y="161929"/>
                </a:cubicBezTo>
                <a:cubicBezTo>
                  <a:pt x="77568" y="179127"/>
                  <a:pt x="68837" y="210084"/>
                  <a:pt x="79420" y="227017"/>
                </a:cubicBezTo>
                <a:cubicBezTo>
                  <a:pt x="90003" y="243950"/>
                  <a:pt x="133660" y="265910"/>
                  <a:pt x="134983" y="263529"/>
                </a:cubicBezTo>
                <a:cubicBezTo>
                  <a:pt x="136306" y="261148"/>
                  <a:pt x="97412" y="232837"/>
                  <a:pt x="87358" y="212729"/>
                </a:cubicBezTo>
                <a:cubicBezTo>
                  <a:pt x="77304" y="192621"/>
                  <a:pt x="88416" y="168014"/>
                  <a:pt x="74658" y="142879"/>
                </a:cubicBezTo>
                <a:cubicBezTo>
                  <a:pt x="60900" y="117744"/>
                  <a:pt x="11952" y="80702"/>
                  <a:pt x="4808" y="61917"/>
                </a:cubicBezTo>
                <a:cubicBezTo>
                  <a:pt x="-2336" y="43132"/>
                  <a:pt x="31002" y="-525"/>
                  <a:pt x="30208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4B087ADB-46D6-45F6-8674-80FFE4E4E932}"/>
              </a:ext>
            </a:extLst>
          </p:cNvPr>
          <p:cNvSpPr/>
          <p:nvPr/>
        </p:nvSpPr>
        <p:spPr>
          <a:xfrm>
            <a:off x="8417218" y="3911377"/>
            <a:ext cx="215255" cy="317893"/>
          </a:xfrm>
          <a:custGeom>
            <a:avLst/>
            <a:gdLst>
              <a:gd name="connsiteX0" fmla="*/ 42570 w 215255"/>
              <a:gd name="connsiteY0" fmla="*/ 223 h 317893"/>
              <a:gd name="connsiteX1" fmla="*/ 126707 w 215255"/>
              <a:gd name="connsiteY1" fmla="*/ 55786 h 317893"/>
              <a:gd name="connsiteX2" fmla="*/ 198145 w 215255"/>
              <a:gd name="connsiteY2" fmla="*/ 131986 h 317893"/>
              <a:gd name="connsiteX3" fmla="*/ 210845 w 215255"/>
              <a:gd name="connsiteY3" fmla="*/ 187548 h 317893"/>
              <a:gd name="connsiteX4" fmla="*/ 212432 w 215255"/>
              <a:gd name="connsiteY4" fmla="*/ 238348 h 317893"/>
              <a:gd name="connsiteX5" fmla="*/ 174332 w 215255"/>
              <a:gd name="connsiteY5" fmla="*/ 317723 h 317893"/>
              <a:gd name="connsiteX6" fmla="*/ 106070 w 215255"/>
              <a:gd name="connsiteY6" fmla="*/ 255811 h 317893"/>
              <a:gd name="connsiteX7" fmla="*/ 67970 w 215255"/>
              <a:gd name="connsiteY7" fmla="*/ 138336 h 317893"/>
              <a:gd name="connsiteX8" fmla="*/ 1295 w 215255"/>
              <a:gd name="connsiteY8" fmla="*/ 76423 h 317893"/>
              <a:gd name="connsiteX9" fmla="*/ 42570 w 215255"/>
              <a:gd name="connsiteY9" fmla="*/ 223 h 31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255" h="317893">
                <a:moveTo>
                  <a:pt x="42570" y="223"/>
                </a:moveTo>
                <a:cubicBezTo>
                  <a:pt x="63472" y="-3217"/>
                  <a:pt x="100778" y="33826"/>
                  <a:pt x="126707" y="55786"/>
                </a:cubicBezTo>
                <a:cubicBezTo>
                  <a:pt x="152636" y="77746"/>
                  <a:pt x="184122" y="110026"/>
                  <a:pt x="198145" y="131986"/>
                </a:cubicBezTo>
                <a:cubicBezTo>
                  <a:pt x="212168" y="153946"/>
                  <a:pt x="208464" y="169821"/>
                  <a:pt x="210845" y="187548"/>
                </a:cubicBezTo>
                <a:cubicBezTo>
                  <a:pt x="213226" y="205275"/>
                  <a:pt x="218517" y="216652"/>
                  <a:pt x="212432" y="238348"/>
                </a:cubicBezTo>
                <a:cubicBezTo>
                  <a:pt x="206347" y="260044"/>
                  <a:pt x="192059" y="314813"/>
                  <a:pt x="174332" y="317723"/>
                </a:cubicBezTo>
                <a:cubicBezTo>
                  <a:pt x="156605" y="320633"/>
                  <a:pt x="123797" y="285709"/>
                  <a:pt x="106070" y="255811"/>
                </a:cubicBezTo>
                <a:cubicBezTo>
                  <a:pt x="88343" y="225913"/>
                  <a:pt x="85433" y="168234"/>
                  <a:pt x="67970" y="138336"/>
                </a:cubicBezTo>
                <a:cubicBezTo>
                  <a:pt x="50508" y="108438"/>
                  <a:pt x="8968" y="94150"/>
                  <a:pt x="1295" y="76423"/>
                </a:cubicBezTo>
                <a:cubicBezTo>
                  <a:pt x="-6378" y="58696"/>
                  <a:pt x="21668" y="3663"/>
                  <a:pt x="42570" y="223"/>
                </a:cubicBezTo>
                <a:close/>
              </a:path>
            </a:pathLst>
          </a:custGeom>
          <a:solidFill>
            <a:srgbClr val="FFFF99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0DBCF2C2-8A54-4C34-98FD-08F45A191052}"/>
              </a:ext>
            </a:extLst>
          </p:cNvPr>
          <p:cNvSpPr/>
          <p:nvPr/>
        </p:nvSpPr>
        <p:spPr>
          <a:xfrm>
            <a:off x="7018777" y="2815320"/>
            <a:ext cx="560420" cy="165813"/>
          </a:xfrm>
          <a:custGeom>
            <a:avLst/>
            <a:gdLst>
              <a:gd name="connsiteX0" fmla="*/ 90 w 560420"/>
              <a:gd name="connsiteY0" fmla="*/ 162830 h 165813"/>
              <a:gd name="connsiteX1" fmla="*/ 230806 w 560420"/>
              <a:gd name="connsiteY1" fmla="*/ 14663 h 165813"/>
              <a:gd name="connsiteX2" fmla="*/ 537723 w 560420"/>
              <a:gd name="connsiteY2" fmla="*/ 10430 h 165813"/>
              <a:gd name="connsiteX3" fmla="*/ 459406 w 560420"/>
              <a:gd name="connsiteY3" fmla="*/ 59113 h 165813"/>
              <a:gd name="connsiteX4" fmla="*/ 554656 w 560420"/>
              <a:gd name="connsiteY4" fmla="*/ 107797 h 165813"/>
              <a:gd name="connsiteX5" fmla="*/ 256206 w 560420"/>
              <a:gd name="connsiteY5" fmla="*/ 112030 h 165813"/>
              <a:gd name="connsiteX6" fmla="*/ 90 w 560420"/>
              <a:gd name="connsiteY6" fmla="*/ 162830 h 16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420" h="165813">
                <a:moveTo>
                  <a:pt x="90" y="162830"/>
                </a:moveTo>
                <a:cubicBezTo>
                  <a:pt x="-4143" y="146602"/>
                  <a:pt x="141200" y="40063"/>
                  <a:pt x="230806" y="14663"/>
                </a:cubicBezTo>
                <a:cubicBezTo>
                  <a:pt x="320412" y="-10737"/>
                  <a:pt x="499623" y="3022"/>
                  <a:pt x="537723" y="10430"/>
                </a:cubicBezTo>
                <a:cubicBezTo>
                  <a:pt x="575823" y="17838"/>
                  <a:pt x="456584" y="42885"/>
                  <a:pt x="459406" y="59113"/>
                </a:cubicBezTo>
                <a:cubicBezTo>
                  <a:pt x="462228" y="75341"/>
                  <a:pt x="588523" y="98977"/>
                  <a:pt x="554656" y="107797"/>
                </a:cubicBezTo>
                <a:cubicBezTo>
                  <a:pt x="520789" y="116616"/>
                  <a:pt x="352514" y="99683"/>
                  <a:pt x="256206" y="112030"/>
                </a:cubicBezTo>
                <a:cubicBezTo>
                  <a:pt x="159898" y="124377"/>
                  <a:pt x="4323" y="179058"/>
                  <a:pt x="90" y="162830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4AB8E2B-5085-43E8-97E2-1AC6B4FE7C61}"/>
              </a:ext>
            </a:extLst>
          </p:cNvPr>
          <p:cNvSpPr/>
          <p:nvPr/>
        </p:nvSpPr>
        <p:spPr>
          <a:xfrm>
            <a:off x="5328993" y="2789613"/>
            <a:ext cx="896759" cy="235105"/>
          </a:xfrm>
          <a:custGeom>
            <a:avLst/>
            <a:gdLst>
              <a:gd name="connsiteX0" fmla="*/ 847440 w 896759"/>
              <a:gd name="connsiteY0" fmla="*/ 114454 h 235105"/>
              <a:gd name="connsiteX1" fmla="*/ 343674 w 896759"/>
              <a:gd name="connsiteY1" fmla="*/ 154 h 235105"/>
              <a:gd name="connsiteX2" fmla="*/ 161640 w 896759"/>
              <a:gd name="connsiteY2" fmla="*/ 93287 h 235105"/>
              <a:gd name="connsiteX3" fmla="*/ 774 w 896759"/>
              <a:gd name="connsiteY3" fmla="*/ 232987 h 235105"/>
              <a:gd name="connsiteX4" fmla="*/ 229374 w 896759"/>
              <a:gd name="connsiteY4" fmla="*/ 177954 h 235105"/>
              <a:gd name="connsiteX5" fmla="*/ 733140 w 896759"/>
              <a:gd name="connsiteY5" fmla="*/ 182187 h 235105"/>
              <a:gd name="connsiteX6" fmla="*/ 864374 w 896759"/>
              <a:gd name="connsiteY6" fmla="*/ 199120 h 235105"/>
              <a:gd name="connsiteX7" fmla="*/ 847440 w 896759"/>
              <a:gd name="connsiteY7" fmla="*/ 114454 h 2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6759" h="235105">
                <a:moveTo>
                  <a:pt x="847440" y="114454"/>
                </a:moveTo>
                <a:cubicBezTo>
                  <a:pt x="760657" y="81293"/>
                  <a:pt x="457974" y="3682"/>
                  <a:pt x="343674" y="154"/>
                </a:cubicBezTo>
                <a:cubicBezTo>
                  <a:pt x="229374" y="-3374"/>
                  <a:pt x="218790" y="54482"/>
                  <a:pt x="161640" y="93287"/>
                </a:cubicBezTo>
                <a:cubicBezTo>
                  <a:pt x="104490" y="132092"/>
                  <a:pt x="-10515" y="218876"/>
                  <a:pt x="774" y="232987"/>
                </a:cubicBezTo>
                <a:cubicBezTo>
                  <a:pt x="12063" y="247098"/>
                  <a:pt x="107313" y="186421"/>
                  <a:pt x="229374" y="177954"/>
                </a:cubicBezTo>
                <a:cubicBezTo>
                  <a:pt x="351435" y="169487"/>
                  <a:pt x="627307" y="178659"/>
                  <a:pt x="733140" y="182187"/>
                </a:cubicBezTo>
                <a:cubicBezTo>
                  <a:pt x="838973" y="185715"/>
                  <a:pt x="844618" y="208292"/>
                  <a:pt x="864374" y="199120"/>
                </a:cubicBezTo>
                <a:cubicBezTo>
                  <a:pt x="884130" y="189948"/>
                  <a:pt x="934223" y="147615"/>
                  <a:pt x="847440" y="114454"/>
                </a:cubicBezTo>
                <a:close/>
              </a:path>
            </a:pathLst>
          </a:custGeom>
          <a:solidFill>
            <a:srgbClr val="C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A52C1BBB-799C-4328-BDFA-128157DC9EED}"/>
              </a:ext>
            </a:extLst>
          </p:cNvPr>
          <p:cNvSpPr/>
          <p:nvPr/>
        </p:nvSpPr>
        <p:spPr>
          <a:xfrm>
            <a:off x="7586420" y="1603685"/>
            <a:ext cx="1035376" cy="1488609"/>
          </a:xfrm>
          <a:custGeom>
            <a:avLst/>
            <a:gdLst>
              <a:gd name="connsiteX0" fmla="*/ 25113 w 1035376"/>
              <a:gd name="connsiteY0" fmla="*/ 30382 h 1488609"/>
              <a:gd name="connsiteX1" fmla="*/ 84380 w 1035376"/>
              <a:gd name="connsiteY1" fmla="*/ 68482 h 1488609"/>
              <a:gd name="connsiteX2" fmla="*/ 571213 w 1035376"/>
              <a:gd name="connsiteY2" fmla="*/ 479115 h 1488609"/>
              <a:gd name="connsiteX3" fmla="*/ 1003013 w 1035376"/>
              <a:gd name="connsiteY3" fmla="*/ 1418915 h 1488609"/>
              <a:gd name="connsiteX4" fmla="*/ 964913 w 1035376"/>
              <a:gd name="connsiteY4" fmla="*/ 1342715 h 1488609"/>
              <a:gd name="connsiteX5" fmla="*/ 651647 w 1035376"/>
              <a:gd name="connsiteY5" fmla="*/ 733115 h 1488609"/>
              <a:gd name="connsiteX6" fmla="*/ 355313 w 1035376"/>
              <a:gd name="connsiteY6" fmla="*/ 377515 h 1488609"/>
              <a:gd name="connsiteX7" fmla="*/ 25113 w 1035376"/>
              <a:gd name="connsiteY7" fmla="*/ 30382 h 1488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5376" h="1488609">
                <a:moveTo>
                  <a:pt x="25113" y="30382"/>
                </a:moveTo>
                <a:cubicBezTo>
                  <a:pt x="-20043" y="-21124"/>
                  <a:pt x="-6637" y="-6307"/>
                  <a:pt x="84380" y="68482"/>
                </a:cubicBezTo>
                <a:cubicBezTo>
                  <a:pt x="175397" y="143271"/>
                  <a:pt x="418108" y="254043"/>
                  <a:pt x="571213" y="479115"/>
                </a:cubicBezTo>
                <a:cubicBezTo>
                  <a:pt x="724319" y="704187"/>
                  <a:pt x="937396" y="1274982"/>
                  <a:pt x="1003013" y="1418915"/>
                </a:cubicBezTo>
                <a:cubicBezTo>
                  <a:pt x="1068630" y="1562848"/>
                  <a:pt x="1023474" y="1457015"/>
                  <a:pt x="964913" y="1342715"/>
                </a:cubicBezTo>
                <a:cubicBezTo>
                  <a:pt x="906352" y="1228415"/>
                  <a:pt x="753247" y="893982"/>
                  <a:pt x="651647" y="733115"/>
                </a:cubicBezTo>
                <a:cubicBezTo>
                  <a:pt x="550047" y="572248"/>
                  <a:pt x="459030" y="493226"/>
                  <a:pt x="355313" y="377515"/>
                </a:cubicBezTo>
                <a:cubicBezTo>
                  <a:pt x="251596" y="261804"/>
                  <a:pt x="70269" y="81888"/>
                  <a:pt x="25113" y="30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C7C2DFA2-CD61-41B9-BBD0-7699C0C42E75}"/>
              </a:ext>
            </a:extLst>
          </p:cNvPr>
          <p:cNvSpPr/>
          <p:nvPr/>
        </p:nvSpPr>
        <p:spPr>
          <a:xfrm>
            <a:off x="7819385" y="1960688"/>
            <a:ext cx="548891" cy="1047667"/>
          </a:xfrm>
          <a:custGeom>
            <a:avLst/>
            <a:gdLst>
              <a:gd name="connsiteX0" fmla="*/ 29215 w 548891"/>
              <a:gd name="connsiteY0" fmla="*/ 33212 h 1047667"/>
              <a:gd name="connsiteX1" fmla="*/ 50382 w 548891"/>
              <a:gd name="connsiteY1" fmla="*/ 88245 h 1047667"/>
              <a:gd name="connsiteX2" fmla="*/ 410215 w 548891"/>
              <a:gd name="connsiteY2" fmla="*/ 541212 h 1047667"/>
              <a:gd name="connsiteX3" fmla="*/ 541448 w 548891"/>
              <a:gd name="connsiteY3" fmla="*/ 1023812 h 1047667"/>
              <a:gd name="connsiteX4" fmla="*/ 507582 w 548891"/>
              <a:gd name="connsiteY4" fmla="*/ 922212 h 1047667"/>
              <a:gd name="connsiteX5" fmla="*/ 300148 w 548891"/>
              <a:gd name="connsiteY5" fmla="*/ 473479 h 1047667"/>
              <a:gd name="connsiteX6" fmla="*/ 29215 w 548891"/>
              <a:gd name="connsiteY6" fmla="*/ 33212 h 104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8891" h="1047667">
                <a:moveTo>
                  <a:pt x="29215" y="33212"/>
                </a:moveTo>
                <a:cubicBezTo>
                  <a:pt x="-12413" y="-30994"/>
                  <a:pt x="-13118" y="3578"/>
                  <a:pt x="50382" y="88245"/>
                </a:cubicBezTo>
                <a:cubicBezTo>
                  <a:pt x="113882" y="172912"/>
                  <a:pt x="328371" y="385284"/>
                  <a:pt x="410215" y="541212"/>
                </a:cubicBezTo>
                <a:cubicBezTo>
                  <a:pt x="492059" y="697140"/>
                  <a:pt x="525220" y="960312"/>
                  <a:pt x="541448" y="1023812"/>
                </a:cubicBezTo>
                <a:cubicBezTo>
                  <a:pt x="557676" y="1087312"/>
                  <a:pt x="547799" y="1013934"/>
                  <a:pt x="507582" y="922212"/>
                </a:cubicBezTo>
                <a:cubicBezTo>
                  <a:pt x="467365" y="830490"/>
                  <a:pt x="381287" y="617412"/>
                  <a:pt x="300148" y="473479"/>
                </a:cubicBezTo>
                <a:cubicBezTo>
                  <a:pt x="219009" y="329546"/>
                  <a:pt x="70843" y="97418"/>
                  <a:pt x="29215" y="33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A73CEE91-CDA9-43DE-A410-A774C4ADE57A}"/>
              </a:ext>
            </a:extLst>
          </p:cNvPr>
          <p:cNvSpPr/>
          <p:nvPr/>
        </p:nvSpPr>
        <p:spPr>
          <a:xfrm>
            <a:off x="4984701" y="1556370"/>
            <a:ext cx="419182" cy="1060876"/>
          </a:xfrm>
          <a:custGeom>
            <a:avLst/>
            <a:gdLst>
              <a:gd name="connsiteX0" fmla="*/ 417032 w 419182"/>
              <a:gd name="connsiteY0" fmla="*/ 1497 h 1060876"/>
              <a:gd name="connsiteX1" fmla="*/ 179966 w 419182"/>
              <a:gd name="connsiteY1" fmla="*/ 403663 h 1060876"/>
              <a:gd name="connsiteX2" fmla="*/ 14866 w 419182"/>
              <a:gd name="connsiteY2" fmla="*/ 1034430 h 1060876"/>
              <a:gd name="connsiteX3" fmla="*/ 19099 w 419182"/>
              <a:gd name="connsiteY3" fmla="*/ 903197 h 1060876"/>
              <a:gd name="connsiteX4" fmla="*/ 31799 w 419182"/>
              <a:gd name="connsiteY4" fmla="*/ 543363 h 1060876"/>
              <a:gd name="connsiteX5" fmla="*/ 417032 w 419182"/>
              <a:gd name="connsiteY5" fmla="*/ 1497 h 106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9182" h="1060876">
                <a:moveTo>
                  <a:pt x="417032" y="1497"/>
                </a:moveTo>
                <a:cubicBezTo>
                  <a:pt x="441726" y="-21786"/>
                  <a:pt x="246994" y="231508"/>
                  <a:pt x="179966" y="403663"/>
                </a:cubicBezTo>
                <a:cubicBezTo>
                  <a:pt x="112938" y="575819"/>
                  <a:pt x="41677" y="951174"/>
                  <a:pt x="14866" y="1034430"/>
                </a:cubicBezTo>
                <a:cubicBezTo>
                  <a:pt x="-11945" y="1117686"/>
                  <a:pt x="16277" y="985041"/>
                  <a:pt x="19099" y="903197"/>
                </a:cubicBezTo>
                <a:cubicBezTo>
                  <a:pt x="21921" y="821353"/>
                  <a:pt x="-33112" y="689413"/>
                  <a:pt x="31799" y="543363"/>
                </a:cubicBezTo>
                <a:cubicBezTo>
                  <a:pt x="96710" y="397313"/>
                  <a:pt x="392338" y="24780"/>
                  <a:pt x="417032" y="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635DD1A3-A869-44ED-BCAD-4A50F6DBE9DF}"/>
              </a:ext>
            </a:extLst>
          </p:cNvPr>
          <p:cNvSpPr/>
          <p:nvPr/>
        </p:nvSpPr>
        <p:spPr>
          <a:xfrm>
            <a:off x="4985779" y="2456816"/>
            <a:ext cx="214190" cy="1129063"/>
          </a:xfrm>
          <a:custGeom>
            <a:avLst/>
            <a:gdLst>
              <a:gd name="connsiteX0" fmla="*/ 212754 w 214190"/>
              <a:gd name="connsiteY0" fmla="*/ 6984 h 1129063"/>
              <a:gd name="connsiteX1" fmla="*/ 94221 w 214190"/>
              <a:gd name="connsiteY1" fmla="*/ 252517 h 1129063"/>
              <a:gd name="connsiteX2" fmla="*/ 98454 w 214190"/>
              <a:gd name="connsiteY2" fmla="*/ 1086484 h 1129063"/>
              <a:gd name="connsiteX3" fmla="*/ 106921 w 214190"/>
              <a:gd name="connsiteY3" fmla="*/ 951017 h 1129063"/>
              <a:gd name="connsiteX4" fmla="*/ 1088 w 214190"/>
              <a:gd name="connsiteY4" fmla="*/ 464184 h 1129063"/>
              <a:gd name="connsiteX5" fmla="*/ 212754 w 214190"/>
              <a:gd name="connsiteY5" fmla="*/ 6984 h 112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4190" h="1129063">
                <a:moveTo>
                  <a:pt x="212754" y="6984"/>
                </a:moveTo>
                <a:cubicBezTo>
                  <a:pt x="228276" y="-28294"/>
                  <a:pt x="113271" y="72600"/>
                  <a:pt x="94221" y="252517"/>
                </a:cubicBezTo>
                <a:cubicBezTo>
                  <a:pt x="75171" y="432434"/>
                  <a:pt x="96337" y="970067"/>
                  <a:pt x="98454" y="1086484"/>
                </a:cubicBezTo>
                <a:cubicBezTo>
                  <a:pt x="100571" y="1202901"/>
                  <a:pt x="123149" y="1054734"/>
                  <a:pt x="106921" y="951017"/>
                </a:cubicBezTo>
                <a:cubicBezTo>
                  <a:pt x="90693" y="847300"/>
                  <a:pt x="-11612" y="617289"/>
                  <a:pt x="1088" y="464184"/>
                </a:cubicBezTo>
                <a:cubicBezTo>
                  <a:pt x="13788" y="311079"/>
                  <a:pt x="197232" y="42262"/>
                  <a:pt x="212754" y="69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A0FED4CB-381F-423E-8157-0B94DAF0ADB4}"/>
              </a:ext>
            </a:extLst>
          </p:cNvPr>
          <p:cNvSpPr/>
          <p:nvPr/>
        </p:nvSpPr>
        <p:spPr>
          <a:xfrm>
            <a:off x="3193883" y="7501467"/>
            <a:ext cx="463717" cy="1921933"/>
          </a:xfrm>
          <a:custGeom>
            <a:avLst/>
            <a:gdLst>
              <a:gd name="connsiteX0" fmla="*/ 463717 w 463717"/>
              <a:gd name="connsiteY0" fmla="*/ 0 h 1921933"/>
              <a:gd name="connsiteX1" fmla="*/ 74250 w 463717"/>
              <a:gd name="connsiteY1" fmla="*/ 829733 h 1921933"/>
              <a:gd name="connsiteX2" fmla="*/ 6517 w 463717"/>
              <a:gd name="connsiteY2" fmla="*/ 1371600 h 1921933"/>
              <a:gd name="connsiteX3" fmla="*/ 6517 w 463717"/>
              <a:gd name="connsiteY3" fmla="*/ 1921933 h 1921933"/>
              <a:gd name="connsiteX4" fmla="*/ 40384 w 463717"/>
              <a:gd name="connsiteY4" fmla="*/ 1371600 h 1921933"/>
              <a:gd name="connsiteX5" fmla="*/ 294384 w 463717"/>
              <a:gd name="connsiteY5" fmla="*/ 609600 h 1921933"/>
              <a:gd name="connsiteX6" fmla="*/ 463717 w 463717"/>
              <a:gd name="connsiteY6" fmla="*/ 0 h 1921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717" h="1921933">
                <a:moveTo>
                  <a:pt x="463717" y="0"/>
                </a:moveTo>
                <a:cubicBezTo>
                  <a:pt x="307083" y="300566"/>
                  <a:pt x="150450" y="601133"/>
                  <a:pt x="74250" y="829733"/>
                </a:cubicBezTo>
                <a:cubicBezTo>
                  <a:pt x="-1950" y="1058333"/>
                  <a:pt x="17806" y="1189567"/>
                  <a:pt x="6517" y="1371600"/>
                </a:cubicBezTo>
                <a:cubicBezTo>
                  <a:pt x="-4772" y="1553633"/>
                  <a:pt x="873" y="1921933"/>
                  <a:pt x="6517" y="1921933"/>
                </a:cubicBezTo>
                <a:cubicBezTo>
                  <a:pt x="12161" y="1921933"/>
                  <a:pt x="-7594" y="1590322"/>
                  <a:pt x="40384" y="1371600"/>
                </a:cubicBezTo>
                <a:cubicBezTo>
                  <a:pt x="88362" y="1152878"/>
                  <a:pt x="218184" y="838200"/>
                  <a:pt x="294384" y="609600"/>
                </a:cubicBezTo>
                <a:lnTo>
                  <a:pt x="463717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6AE62F34-50A2-494C-A624-A4992DE1060E}"/>
              </a:ext>
            </a:extLst>
          </p:cNvPr>
          <p:cNvSpPr/>
          <p:nvPr/>
        </p:nvSpPr>
        <p:spPr>
          <a:xfrm>
            <a:off x="3703751" y="7804072"/>
            <a:ext cx="828204" cy="1714991"/>
          </a:xfrm>
          <a:custGeom>
            <a:avLst/>
            <a:gdLst>
              <a:gd name="connsiteX0" fmla="*/ 4649 w 828204"/>
              <a:gd name="connsiteY0" fmla="*/ 19128 h 1714991"/>
              <a:gd name="connsiteX1" fmla="*/ 140116 w 828204"/>
              <a:gd name="connsiteY1" fmla="*/ 764195 h 1714991"/>
              <a:gd name="connsiteX2" fmla="*/ 825916 w 828204"/>
              <a:gd name="connsiteY2" fmla="*/ 1712461 h 1714991"/>
              <a:gd name="connsiteX3" fmla="*/ 351782 w 828204"/>
              <a:gd name="connsiteY3" fmla="*/ 1018195 h 1714991"/>
              <a:gd name="connsiteX4" fmla="*/ 63916 w 828204"/>
              <a:gd name="connsiteY4" fmla="*/ 290061 h 1714991"/>
              <a:gd name="connsiteX5" fmla="*/ 4649 w 828204"/>
              <a:gd name="connsiteY5" fmla="*/ 19128 h 1714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8204" h="1714991">
                <a:moveTo>
                  <a:pt x="4649" y="19128"/>
                </a:moveTo>
                <a:cubicBezTo>
                  <a:pt x="17349" y="98150"/>
                  <a:pt x="3238" y="481973"/>
                  <a:pt x="140116" y="764195"/>
                </a:cubicBezTo>
                <a:cubicBezTo>
                  <a:pt x="276994" y="1046417"/>
                  <a:pt x="790638" y="1670128"/>
                  <a:pt x="825916" y="1712461"/>
                </a:cubicBezTo>
                <a:cubicBezTo>
                  <a:pt x="861194" y="1754794"/>
                  <a:pt x="478782" y="1255262"/>
                  <a:pt x="351782" y="1018195"/>
                </a:cubicBezTo>
                <a:cubicBezTo>
                  <a:pt x="224782" y="781128"/>
                  <a:pt x="124594" y="459394"/>
                  <a:pt x="63916" y="290061"/>
                </a:cubicBezTo>
                <a:cubicBezTo>
                  <a:pt x="3238" y="120728"/>
                  <a:pt x="-8051" y="-59894"/>
                  <a:pt x="4649" y="19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6CA3C20B-FF6D-42A9-8B94-409AF39861A2}"/>
              </a:ext>
            </a:extLst>
          </p:cNvPr>
          <p:cNvSpPr/>
          <p:nvPr/>
        </p:nvSpPr>
        <p:spPr>
          <a:xfrm>
            <a:off x="5181462" y="1127297"/>
            <a:ext cx="1202424" cy="1895682"/>
          </a:xfrm>
          <a:custGeom>
            <a:avLst/>
            <a:gdLst>
              <a:gd name="connsiteX0" fmla="*/ 1202405 w 1202424"/>
              <a:gd name="connsiteY0" fmla="*/ 32636 h 1895682"/>
              <a:gd name="connsiteX1" fmla="*/ 728271 w 1202424"/>
              <a:gd name="connsiteY1" fmla="*/ 828503 h 1895682"/>
              <a:gd name="connsiteX2" fmla="*/ 787538 w 1202424"/>
              <a:gd name="connsiteY2" fmla="*/ 1361903 h 1895682"/>
              <a:gd name="connsiteX3" fmla="*/ 1016138 w 1202424"/>
              <a:gd name="connsiteY3" fmla="*/ 1819103 h 1895682"/>
              <a:gd name="connsiteX4" fmla="*/ 889138 w 1202424"/>
              <a:gd name="connsiteY4" fmla="*/ 1565103 h 1895682"/>
              <a:gd name="connsiteX5" fmla="*/ 626671 w 1202424"/>
              <a:gd name="connsiteY5" fmla="*/ 464436 h 1895682"/>
              <a:gd name="connsiteX6" fmla="*/ 138 w 1202424"/>
              <a:gd name="connsiteY6" fmla="*/ 1895303 h 1895682"/>
              <a:gd name="connsiteX7" fmla="*/ 567405 w 1202424"/>
              <a:gd name="connsiteY7" fmla="*/ 303570 h 1895682"/>
              <a:gd name="connsiteX8" fmla="*/ 321871 w 1202424"/>
              <a:gd name="connsiteY8" fmla="*/ 566036 h 1895682"/>
              <a:gd name="connsiteX9" fmla="*/ 745205 w 1202424"/>
              <a:gd name="connsiteY9" fmla="*/ 193503 h 1895682"/>
              <a:gd name="connsiteX10" fmla="*/ 1202405 w 1202424"/>
              <a:gd name="connsiteY10" fmla="*/ 32636 h 189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2424" h="1895682">
                <a:moveTo>
                  <a:pt x="1202405" y="32636"/>
                </a:moveTo>
                <a:cubicBezTo>
                  <a:pt x="1199583" y="138469"/>
                  <a:pt x="797416" y="606958"/>
                  <a:pt x="728271" y="828503"/>
                </a:cubicBezTo>
                <a:cubicBezTo>
                  <a:pt x="659126" y="1050048"/>
                  <a:pt x="739560" y="1196803"/>
                  <a:pt x="787538" y="1361903"/>
                </a:cubicBezTo>
                <a:cubicBezTo>
                  <a:pt x="835516" y="1527003"/>
                  <a:pt x="999205" y="1785236"/>
                  <a:pt x="1016138" y="1819103"/>
                </a:cubicBezTo>
                <a:cubicBezTo>
                  <a:pt x="1033071" y="1852970"/>
                  <a:pt x="954049" y="1790881"/>
                  <a:pt x="889138" y="1565103"/>
                </a:cubicBezTo>
                <a:cubicBezTo>
                  <a:pt x="824227" y="1339325"/>
                  <a:pt x="774838" y="409403"/>
                  <a:pt x="626671" y="464436"/>
                </a:cubicBezTo>
                <a:cubicBezTo>
                  <a:pt x="478504" y="519469"/>
                  <a:pt x="10016" y="1922114"/>
                  <a:pt x="138" y="1895303"/>
                </a:cubicBezTo>
                <a:cubicBezTo>
                  <a:pt x="-9740" y="1868492"/>
                  <a:pt x="513783" y="525115"/>
                  <a:pt x="567405" y="303570"/>
                </a:cubicBezTo>
                <a:cubicBezTo>
                  <a:pt x="621027" y="82025"/>
                  <a:pt x="292238" y="584381"/>
                  <a:pt x="321871" y="566036"/>
                </a:cubicBezTo>
                <a:cubicBezTo>
                  <a:pt x="351504" y="547691"/>
                  <a:pt x="592805" y="282403"/>
                  <a:pt x="745205" y="193503"/>
                </a:cubicBezTo>
                <a:cubicBezTo>
                  <a:pt x="897605" y="104603"/>
                  <a:pt x="1205227" y="-73197"/>
                  <a:pt x="1202405" y="3263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フリーフォーム: 図形 195">
            <a:extLst>
              <a:ext uri="{FF2B5EF4-FFF2-40B4-BE49-F238E27FC236}">
                <a16:creationId xmlns:a16="http://schemas.microsoft.com/office/drawing/2014/main" id="{EE4E9673-89CE-45ED-95B2-65F108B42285}"/>
              </a:ext>
            </a:extLst>
          </p:cNvPr>
          <p:cNvSpPr/>
          <p:nvPr/>
        </p:nvSpPr>
        <p:spPr>
          <a:xfrm>
            <a:off x="5074900" y="604588"/>
            <a:ext cx="1834447" cy="936592"/>
          </a:xfrm>
          <a:custGeom>
            <a:avLst/>
            <a:gdLst>
              <a:gd name="connsiteX0" fmla="*/ 1833900 w 1834447"/>
              <a:gd name="connsiteY0" fmla="*/ 13479 h 936592"/>
              <a:gd name="connsiteX1" fmla="*/ 784033 w 1834447"/>
              <a:gd name="connsiteY1" fmla="*/ 191279 h 936592"/>
              <a:gd name="connsiteX2" fmla="*/ 13567 w 1834447"/>
              <a:gd name="connsiteY2" fmla="*/ 927879 h 936592"/>
              <a:gd name="connsiteX3" fmla="*/ 284500 w 1834447"/>
              <a:gd name="connsiteY3" fmla="*/ 614612 h 936592"/>
              <a:gd name="connsiteX4" fmla="*/ 182900 w 1834447"/>
              <a:gd name="connsiteY4" fmla="*/ 910945 h 936592"/>
              <a:gd name="connsiteX5" fmla="*/ 640100 w 1834447"/>
              <a:gd name="connsiteY5" fmla="*/ 462212 h 936592"/>
              <a:gd name="connsiteX6" fmla="*/ 1833900 w 1834447"/>
              <a:gd name="connsiteY6" fmla="*/ 13479 h 936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4447" h="936592">
                <a:moveTo>
                  <a:pt x="1833900" y="13479"/>
                </a:moveTo>
                <a:cubicBezTo>
                  <a:pt x="1857889" y="-31677"/>
                  <a:pt x="1087422" y="38879"/>
                  <a:pt x="784033" y="191279"/>
                </a:cubicBezTo>
                <a:cubicBezTo>
                  <a:pt x="480644" y="343679"/>
                  <a:pt x="96822" y="857324"/>
                  <a:pt x="13567" y="927879"/>
                </a:cubicBezTo>
                <a:cubicBezTo>
                  <a:pt x="-69689" y="998435"/>
                  <a:pt x="256278" y="617434"/>
                  <a:pt x="284500" y="614612"/>
                </a:cubicBezTo>
                <a:cubicBezTo>
                  <a:pt x="312722" y="611790"/>
                  <a:pt x="123633" y="936345"/>
                  <a:pt x="182900" y="910945"/>
                </a:cubicBezTo>
                <a:cubicBezTo>
                  <a:pt x="242167" y="885545"/>
                  <a:pt x="359289" y="608967"/>
                  <a:pt x="640100" y="462212"/>
                </a:cubicBezTo>
                <a:cubicBezTo>
                  <a:pt x="920911" y="315457"/>
                  <a:pt x="1809911" y="58635"/>
                  <a:pt x="1833900" y="1347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7" name="フリーフォーム: 図形 196">
            <a:extLst>
              <a:ext uri="{FF2B5EF4-FFF2-40B4-BE49-F238E27FC236}">
                <a16:creationId xmlns:a16="http://schemas.microsoft.com/office/drawing/2014/main" id="{3D044DDC-6E3D-4EC1-A9AF-A33D01C08675}"/>
              </a:ext>
            </a:extLst>
          </p:cNvPr>
          <p:cNvSpPr/>
          <p:nvPr/>
        </p:nvSpPr>
        <p:spPr>
          <a:xfrm>
            <a:off x="4696103" y="837660"/>
            <a:ext cx="2040073" cy="2444345"/>
          </a:xfrm>
          <a:custGeom>
            <a:avLst/>
            <a:gdLst>
              <a:gd name="connsiteX0" fmla="*/ 2039977 w 2040073"/>
              <a:gd name="connsiteY0" fmla="*/ 540 h 2444345"/>
              <a:gd name="connsiteX1" fmla="*/ 637897 w 2040073"/>
              <a:gd name="connsiteY1" fmla="*/ 620300 h 2444345"/>
              <a:gd name="connsiteX2" fmla="*/ 185777 w 2040073"/>
              <a:gd name="connsiteY2" fmla="*/ 1514380 h 2444345"/>
              <a:gd name="connsiteX3" fmla="*/ 2897 w 2040073"/>
              <a:gd name="connsiteY3" fmla="*/ 2433860 h 2444345"/>
              <a:gd name="connsiteX4" fmla="*/ 312777 w 2040073"/>
              <a:gd name="connsiteY4" fmla="*/ 1946180 h 2444345"/>
              <a:gd name="connsiteX5" fmla="*/ 673457 w 2040073"/>
              <a:gd name="connsiteY5" fmla="*/ 955580 h 2444345"/>
              <a:gd name="connsiteX6" fmla="*/ 688697 w 2040073"/>
              <a:gd name="connsiteY6" fmla="*/ 874300 h 2444345"/>
              <a:gd name="connsiteX7" fmla="*/ 460097 w 2040073"/>
              <a:gd name="connsiteY7" fmla="*/ 1336580 h 2444345"/>
              <a:gd name="connsiteX8" fmla="*/ 709017 w 2040073"/>
              <a:gd name="connsiteY8" fmla="*/ 721900 h 2444345"/>
              <a:gd name="connsiteX9" fmla="*/ 2039977 w 2040073"/>
              <a:gd name="connsiteY9" fmla="*/ 540 h 2444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40073" h="2444345">
                <a:moveTo>
                  <a:pt x="2039977" y="540"/>
                </a:moveTo>
                <a:cubicBezTo>
                  <a:pt x="2028124" y="-16393"/>
                  <a:pt x="946930" y="367993"/>
                  <a:pt x="637897" y="620300"/>
                </a:cubicBezTo>
                <a:cubicBezTo>
                  <a:pt x="328864" y="872607"/>
                  <a:pt x="291610" y="1212120"/>
                  <a:pt x="185777" y="1514380"/>
                </a:cubicBezTo>
                <a:cubicBezTo>
                  <a:pt x="79944" y="1816640"/>
                  <a:pt x="-18270" y="2361893"/>
                  <a:pt x="2897" y="2433860"/>
                </a:cubicBezTo>
                <a:cubicBezTo>
                  <a:pt x="24064" y="2505827"/>
                  <a:pt x="201017" y="2192560"/>
                  <a:pt x="312777" y="1946180"/>
                </a:cubicBezTo>
                <a:cubicBezTo>
                  <a:pt x="424537" y="1699800"/>
                  <a:pt x="610804" y="1134227"/>
                  <a:pt x="673457" y="955580"/>
                </a:cubicBezTo>
                <a:cubicBezTo>
                  <a:pt x="736110" y="776933"/>
                  <a:pt x="724257" y="810800"/>
                  <a:pt x="688697" y="874300"/>
                </a:cubicBezTo>
                <a:cubicBezTo>
                  <a:pt x="653137" y="937800"/>
                  <a:pt x="456710" y="1361980"/>
                  <a:pt x="460097" y="1336580"/>
                </a:cubicBezTo>
                <a:cubicBezTo>
                  <a:pt x="463484" y="1311180"/>
                  <a:pt x="444857" y="942880"/>
                  <a:pt x="709017" y="721900"/>
                </a:cubicBezTo>
                <a:cubicBezTo>
                  <a:pt x="973177" y="500920"/>
                  <a:pt x="2051830" y="17473"/>
                  <a:pt x="2039977" y="54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EEC82714-ECB5-4DA7-910C-D240055C2E10}"/>
              </a:ext>
            </a:extLst>
          </p:cNvPr>
          <p:cNvSpPr/>
          <p:nvPr/>
        </p:nvSpPr>
        <p:spPr>
          <a:xfrm>
            <a:off x="6370310" y="724135"/>
            <a:ext cx="1975683" cy="506123"/>
          </a:xfrm>
          <a:custGeom>
            <a:avLst/>
            <a:gdLst>
              <a:gd name="connsiteX0" fmla="*/ 10 w 1975683"/>
              <a:gd name="connsiteY0" fmla="*/ 312185 h 506123"/>
              <a:gd name="connsiteX1" fmla="*/ 762010 w 1975683"/>
              <a:gd name="connsiteY1" fmla="*/ 22625 h 506123"/>
              <a:gd name="connsiteX2" fmla="*/ 1498610 w 1975683"/>
              <a:gd name="connsiteY2" fmla="*/ 73425 h 506123"/>
              <a:gd name="connsiteX3" fmla="*/ 1955810 w 1975683"/>
              <a:gd name="connsiteY3" fmla="*/ 505225 h 506123"/>
              <a:gd name="connsiteX4" fmla="*/ 843290 w 1975683"/>
              <a:gd name="connsiteY4" fmla="*/ 190265 h 506123"/>
              <a:gd name="connsiteX5" fmla="*/ 1717050 w 1975683"/>
              <a:gd name="connsiteY5" fmla="*/ 317265 h 506123"/>
              <a:gd name="connsiteX6" fmla="*/ 746770 w 1975683"/>
              <a:gd name="connsiteY6" fmla="*/ 149625 h 506123"/>
              <a:gd name="connsiteX7" fmla="*/ 10 w 1975683"/>
              <a:gd name="connsiteY7" fmla="*/ 312185 h 50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5683" h="506123">
                <a:moveTo>
                  <a:pt x="10" y="312185"/>
                </a:moveTo>
                <a:cubicBezTo>
                  <a:pt x="2550" y="291018"/>
                  <a:pt x="512243" y="62418"/>
                  <a:pt x="762010" y="22625"/>
                </a:cubicBezTo>
                <a:cubicBezTo>
                  <a:pt x="1011777" y="-17168"/>
                  <a:pt x="1299643" y="-7008"/>
                  <a:pt x="1498610" y="73425"/>
                </a:cubicBezTo>
                <a:cubicBezTo>
                  <a:pt x="1697577" y="153858"/>
                  <a:pt x="2065030" y="485752"/>
                  <a:pt x="1955810" y="505225"/>
                </a:cubicBezTo>
                <a:cubicBezTo>
                  <a:pt x="1846590" y="524698"/>
                  <a:pt x="883083" y="221592"/>
                  <a:pt x="843290" y="190265"/>
                </a:cubicBezTo>
                <a:cubicBezTo>
                  <a:pt x="803497" y="158938"/>
                  <a:pt x="1733137" y="324038"/>
                  <a:pt x="1717050" y="317265"/>
                </a:cubicBezTo>
                <a:cubicBezTo>
                  <a:pt x="1700963" y="310492"/>
                  <a:pt x="1025323" y="153012"/>
                  <a:pt x="746770" y="149625"/>
                </a:cubicBezTo>
                <a:cubicBezTo>
                  <a:pt x="468217" y="146238"/>
                  <a:pt x="-2530" y="333352"/>
                  <a:pt x="10" y="31218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40A53E9E-573B-47C6-A7EF-7117CC86D126}"/>
              </a:ext>
            </a:extLst>
          </p:cNvPr>
          <p:cNvSpPr/>
          <p:nvPr/>
        </p:nvSpPr>
        <p:spPr>
          <a:xfrm>
            <a:off x="5983407" y="1069219"/>
            <a:ext cx="869589" cy="1953831"/>
          </a:xfrm>
          <a:custGeom>
            <a:avLst/>
            <a:gdLst>
              <a:gd name="connsiteX0" fmla="*/ 579953 w 869589"/>
              <a:gd name="connsiteY0" fmla="*/ 2661 h 1953831"/>
              <a:gd name="connsiteX1" fmla="*/ 66873 w 869589"/>
              <a:gd name="connsiteY1" fmla="*/ 866261 h 1953831"/>
              <a:gd name="connsiteX2" fmla="*/ 36393 w 869589"/>
              <a:gd name="connsiteY2" fmla="*/ 1369181 h 1953831"/>
              <a:gd name="connsiteX3" fmla="*/ 346273 w 869589"/>
              <a:gd name="connsiteY3" fmla="*/ 1953381 h 1953831"/>
              <a:gd name="connsiteX4" fmla="*/ 102433 w 869589"/>
              <a:gd name="connsiteY4" fmla="*/ 1272661 h 1953831"/>
              <a:gd name="connsiteX5" fmla="*/ 325953 w 869589"/>
              <a:gd name="connsiteY5" fmla="*/ 718941 h 1953831"/>
              <a:gd name="connsiteX6" fmla="*/ 315793 w 869589"/>
              <a:gd name="connsiteY6" fmla="*/ 1186301 h 1953831"/>
              <a:gd name="connsiteX7" fmla="*/ 869513 w 869589"/>
              <a:gd name="connsiteY7" fmla="*/ 1816221 h 1953831"/>
              <a:gd name="connsiteX8" fmla="*/ 356433 w 869589"/>
              <a:gd name="connsiteY8" fmla="*/ 1089781 h 1953831"/>
              <a:gd name="connsiteX9" fmla="*/ 432633 w 869589"/>
              <a:gd name="connsiteY9" fmla="*/ 612261 h 1953831"/>
              <a:gd name="connsiteX10" fmla="*/ 579953 w 869589"/>
              <a:gd name="connsiteY10" fmla="*/ 2661 h 195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9589" h="1953831">
                <a:moveTo>
                  <a:pt x="579953" y="2661"/>
                </a:moveTo>
                <a:cubicBezTo>
                  <a:pt x="518993" y="44994"/>
                  <a:pt x="157466" y="638508"/>
                  <a:pt x="66873" y="866261"/>
                </a:cubicBezTo>
                <a:cubicBezTo>
                  <a:pt x="-23720" y="1094014"/>
                  <a:pt x="-10174" y="1187994"/>
                  <a:pt x="36393" y="1369181"/>
                </a:cubicBezTo>
                <a:cubicBezTo>
                  <a:pt x="82960" y="1550368"/>
                  <a:pt x="335266" y="1969468"/>
                  <a:pt x="346273" y="1953381"/>
                </a:cubicBezTo>
                <a:cubicBezTo>
                  <a:pt x="357280" y="1937294"/>
                  <a:pt x="105820" y="1478401"/>
                  <a:pt x="102433" y="1272661"/>
                </a:cubicBezTo>
                <a:cubicBezTo>
                  <a:pt x="99046" y="1066921"/>
                  <a:pt x="290393" y="733334"/>
                  <a:pt x="325953" y="718941"/>
                </a:cubicBezTo>
                <a:cubicBezTo>
                  <a:pt x="361513" y="704548"/>
                  <a:pt x="225200" y="1003421"/>
                  <a:pt x="315793" y="1186301"/>
                </a:cubicBezTo>
                <a:cubicBezTo>
                  <a:pt x="406386" y="1369181"/>
                  <a:pt x="862740" y="1832308"/>
                  <a:pt x="869513" y="1816221"/>
                </a:cubicBezTo>
                <a:cubicBezTo>
                  <a:pt x="876286" y="1800134"/>
                  <a:pt x="429246" y="1290441"/>
                  <a:pt x="356433" y="1089781"/>
                </a:cubicBezTo>
                <a:cubicBezTo>
                  <a:pt x="283620" y="889121"/>
                  <a:pt x="393686" y="790061"/>
                  <a:pt x="432633" y="612261"/>
                </a:cubicBezTo>
                <a:cubicBezTo>
                  <a:pt x="471580" y="434461"/>
                  <a:pt x="640913" y="-39672"/>
                  <a:pt x="579953" y="266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BF7474C4-2231-460C-AAF3-0559227DFEEA}"/>
              </a:ext>
            </a:extLst>
          </p:cNvPr>
          <p:cNvSpPr/>
          <p:nvPr/>
        </p:nvSpPr>
        <p:spPr>
          <a:xfrm>
            <a:off x="6403779" y="1139211"/>
            <a:ext cx="978723" cy="1808096"/>
          </a:xfrm>
          <a:custGeom>
            <a:avLst/>
            <a:gdLst>
              <a:gd name="connsiteX0" fmla="*/ 200221 w 978723"/>
              <a:gd name="connsiteY0" fmla="*/ 3789 h 1808096"/>
              <a:gd name="connsiteX1" fmla="*/ 2101 w 978723"/>
              <a:gd name="connsiteY1" fmla="*/ 786109 h 1808096"/>
              <a:gd name="connsiteX2" fmla="*/ 139261 w 978723"/>
              <a:gd name="connsiteY2" fmla="*/ 1202669 h 1808096"/>
              <a:gd name="connsiteX3" fmla="*/ 743781 w 978723"/>
              <a:gd name="connsiteY3" fmla="*/ 1797029 h 1808096"/>
              <a:gd name="connsiteX4" fmla="*/ 57981 w 978723"/>
              <a:gd name="connsiteY4" fmla="*/ 694669 h 1808096"/>
              <a:gd name="connsiteX5" fmla="*/ 586301 w 978723"/>
              <a:gd name="connsiteY5" fmla="*/ 1466829 h 1808096"/>
              <a:gd name="connsiteX6" fmla="*/ 972381 w 978723"/>
              <a:gd name="connsiteY6" fmla="*/ 1781789 h 1808096"/>
              <a:gd name="connsiteX7" fmla="*/ 271341 w 978723"/>
              <a:gd name="connsiteY7" fmla="*/ 826749 h 1808096"/>
              <a:gd name="connsiteX8" fmla="*/ 210381 w 978723"/>
              <a:gd name="connsiteY8" fmla="*/ 501629 h 1808096"/>
              <a:gd name="connsiteX9" fmla="*/ 200221 w 978723"/>
              <a:gd name="connsiteY9" fmla="*/ 3789 h 180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8723" h="1808096">
                <a:moveTo>
                  <a:pt x="200221" y="3789"/>
                </a:moveTo>
                <a:cubicBezTo>
                  <a:pt x="165508" y="51202"/>
                  <a:pt x="12261" y="586296"/>
                  <a:pt x="2101" y="786109"/>
                </a:cubicBezTo>
                <a:cubicBezTo>
                  <a:pt x="-8059" y="985922"/>
                  <a:pt x="15648" y="1034182"/>
                  <a:pt x="139261" y="1202669"/>
                </a:cubicBezTo>
                <a:cubicBezTo>
                  <a:pt x="262874" y="1371156"/>
                  <a:pt x="757328" y="1881696"/>
                  <a:pt x="743781" y="1797029"/>
                </a:cubicBezTo>
                <a:cubicBezTo>
                  <a:pt x="730234" y="1712362"/>
                  <a:pt x="84228" y="749702"/>
                  <a:pt x="57981" y="694669"/>
                </a:cubicBezTo>
                <a:cubicBezTo>
                  <a:pt x="31734" y="639636"/>
                  <a:pt x="433901" y="1285642"/>
                  <a:pt x="586301" y="1466829"/>
                </a:cubicBezTo>
                <a:cubicBezTo>
                  <a:pt x="738701" y="1648016"/>
                  <a:pt x="1024874" y="1888469"/>
                  <a:pt x="972381" y="1781789"/>
                </a:cubicBezTo>
                <a:cubicBezTo>
                  <a:pt x="919888" y="1675109"/>
                  <a:pt x="398341" y="1040109"/>
                  <a:pt x="271341" y="826749"/>
                </a:cubicBezTo>
                <a:cubicBezTo>
                  <a:pt x="144341" y="613389"/>
                  <a:pt x="223081" y="636249"/>
                  <a:pt x="210381" y="501629"/>
                </a:cubicBezTo>
                <a:cubicBezTo>
                  <a:pt x="197681" y="367009"/>
                  <a:pt x="234934" y="-43624"/>
                  <a:pt x="200221" y="37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869977C1-7C8B-4E92-8A6F-1561E967BD6C}"/>
              </a:ext>
            </a:extLst>
          </p:cNvPr>
          <p:cNvSpPr/>
          <p:nvPr/>
        </p:nvSpPr>
        <p:spPr>
          <a:xfrm>
            <a:off x="6562940" y="935286"/>
            <a:ext cx="950807" cy="1961871"/>
          </a:xfrm>
          <a:custGeom>
            <a:avLst/>
            <a:gdLst>
              <a:gd name="connsiteX0" fmla="*/ 579540 w 950807"/>
              <a:gd name="connsiteY0" fmla="*/ 146754 h 1961871"/>
              <a:gd name="connsiteX1" fmla="*/ 269660 w 950807"/>
              <a:gd name="connsiteY1" fmla="*/ 111194 h 1961871"/>
              <a:gd name="connsiteX2" fmla="*/ 112180 w 950807"/>
              <a:gd name="connsiteY2" fmla="*/ 222954 h 1961871"/>
              <a:gd name="connsiteX3" fmla="*/ 274740 w 950807"/>
              <a:gd name="connsiteY3" fmla="*/ 334714 h 1961871"/>
              <a:gd name="connsiteX4" fmla="*/ 152820 w 950807"/>
              <a:gd name="connsiteY4" fmla="*/ 685234 h 1961871"/>
              <a:gd name="connsiteX5" fmla="*/ 919900 w 950807"/>
              <a:gd name="connsiteY5" fmla="*/ 1894274 h 1961871"/>
              <a:gd name="connsiteX6" fmla="*/ 721780 w 950807"/>
              <a:gd name="connsiteY6" fmla="*/ 1625034 h 1961871"/>
              <a:gd name="connsiteX7" fmla="*/ 420 w 950807"/>
              <a:gd name="connsiteY7" fmla="*/ 95954 h 1961871"/>
              <a:gd name="connsiteX8" fmla="*/ 579540 w 950807"/>
              <a:gd name="connsiteY8" fmla="*/ 146754 h 196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0807" h="1961871">
                <a:moveTo>
                  <a:pt x="579540" y="146754"/>
                </a:moveTo>
                <a:cubicBezTo>
                  <a:pt x="624413" y="149294"/>
                  <a:pt x="347553" y="98494"/>
                  <a:pt x="269660" y="111194"/>
                </a:cubicBezTo>
                <a:cubicBezTo>
                  <a:pt x="191767" y="123894"/>
                  <a:pt x="111333" y="185701"/>
                  <a:pt x="112180" y="222954"/>
                </a:cubicBezTo>
                <a:cubicBezTo>
                  <a:pt x="113027" y="260207"/>
                  <a:pt x="267967" y="257667"/>
                  <a:pt x="274740" y="334714"/>
                </a:cubicBezTo>
                <a:cubicBezTo>
                  <a:pt x="281513" y="411761"/>
                  <a:pt x="45293" y="425307"/>
                  <a:pt x="152820" y="685234"/>
                </a:cubicBezTo>
                <a:cubicBezTo>
                  <a:pt x="260347" y="945161"/>
                  <a:pt x="825073" y="1737641"/>
                  <a:pt x="919900" y="1894274"/>
                </a:cubicBezTo>
                <a:cubicBezTo>
                  <a:pt x="1014727" y="2050907"/>
                  <a:pt x="875027" y="1924754"/>
                  <a:pt x="721780" y="1625034"/>
                </a:cubicBezTo>
                <a:cubicBezTo>
                  <a:pt x="568533" y="1325314"/>
                  <a:pt x="18200" y="337254"/>
                  <a:pt x="420" y="95954"/>
                </a:cubicBezTo>
                <a:cubicBezTo>
                  <a:pt x="-17360" y="-145346"/>
                  <a:pt x="534667" y="144214"/>
                  <a:pt x="579540" y="14675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BFEE5954-A407-4979-AB5C-264FAFA8870A}"/>
              </a:ext>
            </a:extLst>
          </p:cNvPr>
          <p:cNvSpPr/>
          <p:nvPr/>
        </p:nvSpPr>
        <p:spPr>
          <a:xfrm>
            <a:off x="6635920" y="1539982"/>
            <a:ext cx="437632" cy="794747"/>
          </a:xfrm>
          <a:custGeom>
            <a:avLst/>
            <a:gdLst>
              <a:gd name="connsiteX0" fmla="*/ 100160 w 437632"/>
              <a:gd name="connsiteY0" fmla="*/ 65298 h 794747"/>
              <a:gd name="connsiteX1" fmla="*/ 166200 w 437632"/>
              <a:gd name="connsiteY1" fmla="*/ 405658 h 794747"/>
              <a:gd name="connsiteX2" fmla="*/ 435440 w 437632"/>
              <a:gd name="connsiteY2" fmla="*/ 786658 h 794747"/>
              <a:gd name="connsiteX3" fmla="*/ 277960 w 437632"/>
              <a:gd name="connsiteY3" fmla="*/ 634258 h 794747"/>
              <a:gd name="connsiteX4" fmla="*/ 3640 w 437632"/>
              <a:gd name="connsiteY4" fmla="*/ 268498 h 794747"/>
              <a:gd name="connsiteX5" fmla="*/ 120480 w 437632"/>
              <a:gd name="connsiteY5" fmla="*/ 14498 h 794747"/>
              <a:gd name="connsiteX6" fmla="*/ 100160 w 437632"/>
              <a:gd name="connsiteY6" fmla="*/ 65298 h 794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632" h="794747">
                <a:moveTo>
                  <a:pt x="100160" y="65298"/>
                </a:moveTo>
                <a:cubicBezTo>
                  <a:pt x="107780" y="130491"/>
                  <a:pt x="110320" y="285431"/>
                  <a:pt x="166200" y="405658"/>
                </a:cubicBezTo>
                <a:cubicBezTo>
                  <a:pt x="222080" y="525885"/>
                  <a:pt x="416813" y="748558"/>
                  <a:pt x="435440" y="786658"/>
                </a:cubicBezTo>
                <a:cubicBezTo>
                  <a:pt x="454067" y="824758"/>
                  <a:pt x="349927" y="720618"/>
                  <a:pt x="277960" y="634258"/>
                </a:cubicBezTo>
                <a:cubicBezTo>
                  <a:pt x="205993" y="547898"/>
                  <a:pt x="29887" y="371791"/>
                  <a:pt x="3640" y="268498"/>
                </a:cubicBezTo>
                <a:cubicBezTo>
                  <a:pt x="-22607" y="165205"/>
                  <a:pt x="101007" y="44131"/>
                  <a:pt x="120480" y="14498"/>
                </a:cubicBezTo>
                <a:cubicBezTo>
                  <a:pt x="139953" y="-15135"/>
                  <a:pt x="92540" y="105"/>
                  <a:pt x="100160" y="6529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AAD6750E-1C5B-4AEB-930B-9C4175786AB1}"/>
              </a:ext>
            </a:extLst>
          </p:cNvPr>
          <p:cNvSpPr/>
          <p:nvPr/>
        </p:nvSpPr>
        <p:spPr>
          <a:xfrm>
            <a:off x="6846332" y="1291584"/>
            <a:ext cx="1087547" cy="1739988"/>
          </a:xfrm>
          <a:custGeom>
            <a:avLst/>
            <a:gdLst>
              <a:gd name="connsiteX0" fmla="*/ 6588 w 1087547"/>
              <a:gd name="connsiteY0" fmla="*/ 3816 h 1739988"/>
              <a:gd name="connsiteX1" fmla="*/ 372348 w 1087547"/>
              <a:gd name="connsiteY1" fmla="*/ 659136 h 1739988"/>
              <a:gd name="connsiteX2" fmla="*/ 524748 w 1087547"/>
              <a:gd name="connsiteY2" fmla="*/ 1101096 h 1739988"/>
              <a:gd name="connsiteX3" fmla="*/ 1058148 w 1087547"/>
              <a:gd name="connsiteY3" fmla="*/ 1710696 h 1739988"/>
              <a:gd name="connsiteX4" fmla="*/ 956548 w 1087547"/>
              <a:gd name="connsiteY4" fmla="*/ 1588776 h 1739988"/>
              <a:gd name="connsiteX5" fmla="*/ 438388 w 1087547"/>
              <a:gd name="connsiteY5" fmla="*/ 1111256 h 1739988"/>
              <a:gd name="connsiteX6" fmla="*/ 341868 w 1087547"/>
              <a:gd name="connsiteY6" fmla="*/ 872496 h 1739988"/>
              <a:gd name="connsiteX7" fmla="*/ 367268 w 1087547"/>
              <a:gd name="connsiteY7" fmla="*/ 852176 h 1739988"/>
              <a:gd name="connsiteX8" fmla="*/ 153908 w 1087547"/>
              <a:gd name="connsiteY8" fmla="*/ 410216 h 1739988"/>
              <a:gd name="connsiteX9" fmla="*/ 6588 w 1087547"/>
              <a:gd name="connsiteY9" fmla="*/ 3816 h 173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7547" h="1739988">
                <a:moveTo>
                  <a:pt x="6588" y="3816"/>
                </a:moveTo>
                <a:cubicBezTo>
                  <a:pt x="42995" y="45303"/>
                  <a:pt x="285988" y="476256"/>
                  <a:pt x="372348" y="659136"/>
                </a:cubicBezTo>
                <a:cubicBezTo>
                  <a:pt x="458708" y="842016"/>
                  <a:pt x="410448" y="925836"/>
                  <a:pt x="524748" y="1101096"/>
                </a:cubicBezTo>
                <a:cubicBezTo>
                  <a:pt x="639048" y="1276356"/>
                  <a:pt x="986181" y="1629416"/>
                  <a:pt x="1058148" y="1710696"/>
                </a:cubicBezTo>
                <a:cubicBezTo>
                  <a:pt x="1130115" y="1791976"/>
                  <a:pt x="1059841" y="1688683"/>
                  <a:pt x="956548" y="1588776"/>
                </a:cubicBezTo>
                <a:cubicBezTo>
                  <a:pt x="853255" y="1488869"/>
                  <a:pt x="540835" y="1230636"/>
                  <a:pt x="438388" y="1111256"/>
                </a:cubicBezTo>
                <a:cubicBezTo>
                  <a:pt x="335941" y="991876"/>
                  <a:pt x="353721" y="915676"/>
                  <a:pt x="341868" y="872496"/>
                </a:cubicBezTo>
                <a:cubicBezTo>
                  <a:pt x="330015" y="829316"/>
                  <a:pt x="398595" y="929223"/>
                  <a:pt x="367268" y="852176"/>
                </a:cubicBezTo>
                <a:cubicBezTo>
                  <a:pt x="335941" y="775129"/>
                  <a:pt x="214021" y="550762"/>
                  <a:pt x="153908" y="410216"/>
                </a:cubicBezTo>
                <a:cubicBezTo>
                  <a:pt x="93795" y="269670"/>
                  <a:pt x="-29819" y="-37671"/>
                  <a:pt x="6588" y="381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475D26D2-1B0F-465F-9A84-E9CFDB3E1C79}"/>
              </a:ext>
            </a:extLst>
          </p:cNvPr>
          <p:cNvSpPr/>
          <p:nvPr/>
        </p:nvSpPr>
        <p:spPr>
          <a:xfrm>
            <a:off x="6695397" y="1130675"/>
            <a:ext cx="1495291" cy="1823465"/>
          </a:xfrm>
          <a:custGeom>
            <a:avLst/>
            <a:gdLst>
              <a:gd name="connsiteX0" fmla="*/ 43 w 1495291"/>
              <a:gd name="connsiteY0" fmla="*/ 2165 h 1823465"/>
              <a:gd name="connsiteX1" fmla="*/ 589323 w 1495291"/>
              <a:gd name="connsiteY1" fmla="*/ 281565 h 1823465"/>
              <a:gd name="connsiteX2" fmla="*/ 914443 w 1495291"/>
              <a:gd name="connsiteY2" fmla="*/ 840365 h 1823465"/>
              <a:gd name="connsiteX3" fmla="*/ 1366563 w 1495291"/>
              <a:gd name="connsiteY3" fmla="*/ 1643005 h 1823465"/>
              <a:gd name="connsiteX4" fmla="*/ 1493563 w 1495291"/>
              <a:gd name="connsiteY4" fmla="*/ 1815725 h 1823465"/>
              <a:gd name="connsiteX5" fmla="*/ 1300523 w 1495291"/>
              <a:gd name="connsiteY5" fmla="*/ 1485525 h 1823465"/>
              <a:gd name="connsiteX6" fmla="*/ 955083 w 1495291"/>
              <a:gd name="connsiteY6" fmla="*/ 1018165 h 1823465"/>
              <a:gd name="connsiteX7" fmla="*/ 1122723 w 1495291"/>
              <a:gd name="connsiteY7" fmla="*/ 1566805 h 1823465"/>
              <a:gd name="connsiteX8" fmla="*/ 848403 w 1495291"/>
              <a:gd name="connsiteY8" fmla="*/ 977525 h 1823465"/>
              <a:gd name="connsiteX9" fmla="*/ 619803 w 1495291"/>
              <a:gd name="connsiteY9" fmla="*/ 418725 h 1823465"/>
              <a:gd name="connsiteX10" fmla="*/ 43 w 1495291"/>
              <a:gd name="connsiteY10" fmla="*/ 2165 h 18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95291" h="1823465">
                <a:moveTo>
                  <a:pt x="43" y="2165"/>
                </a:moveTo>
                <a:cubicBezTo>
                  <a:pt x="-5037" y="-20695"/>
                  <a:pt x="436923" y="141865"/>
                  <a:pt x="589323" y="281565"/>
                </a:cubicBezTo>
                <a:cubicBezTo>
                  <a:pt x="741723" y="421265"/>
                  <a:pt x="784903" y="613458"/>
                  <a:pt x="914443" y="840365"/>
                </a:cubicBezTo>
                <a:cubicBezTo>
                  <a:pt x="1043983" y="1067272"/>
                  <a:pt x="1270043" y="1480445"/>
                  <a:pt x="1366563" y="1643005"/>
                </a:cubicBezTo>
                <a:cubicBezTo>
                  <a:pt x="1463083" y="1805565"/>
                  <a:pt x="1504570" y="1841972"/>
                  <a:pt x="1493563" y="1815725"/>
                </a:cubicBezTo>
                <a:cubicBezTo>
                  <a:pt x="1482556" y="1789478"/>
                  <a:pt x="1390270" y="1618452"/>
                  <a:pt x="1300523" y="1485525"/>
                </a:cubicBezTo>
                <a:cubicBezTo>
                  <a:pt x="1210776" y="1352598"/>
                  <a:pt x="984716" y="1004618"/>
                  <a:pt x="955083" y="1018165"/>
                </a:cubicBezTo>
                <a:cubicBezTo>
                  <a:pt x="925450" y="1031712"/>
                  <a:pt x="1140503" y="1573578"/>
                  <a:pt x="1122723" y="1566805"/>
                </a:cubicBezTo>
                <a:cubicBezTo>
                  <a:pt x="1104943" y="1560032"/>
                  <a:pt x="932223" y="1168872"/>
                  <a:pt x="848403" y="977525"/>
                </a:cubicBezTo>
                <a:cubicBezTo>
                  <a:pt x="764583" y="786178"/>
                  <a:pt x="760350" y="581285"/>
                  <a:pt x="619803" y="418725"/>
                </a:cubicBezTo>
                <a:cubicBezTo>
                  <a:pt x="479256" y="256165"/>
                  <a:pt x="5123" y="25025"/>
                  <a:pt x="43" y="216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74D99410-23D8-403E-9D9A-BDEB4360EF88}"/>
              </a:ext>
            </a:extLst>
          </p:cNvPr>
          <p:cNvSpPr/>
          <p:nvPr/>
        </p:nvSpPr>
        <p:spPr>
          <a:xfrm>
            <a:off x="6995262" y="1013804"/>
            <a:ext cx="1758818" cy="2272072"/>
          </a:xfrm>
          <a:custGeom>
            <a:avLst/>
            <a:gdLst>
              <a:gd name="connsiteX0" fmla="*/ 27838 w 1758818"/>
              <a:gd name="connsiteY0" fmla="*/ 27596 h 2272072"/>
              <a:gd name="connsiteX1" fmla="*/ 78638 w 1758818"/>
              <a:gd name="connsiteY1" fmla="*/ 40296 h 2272072"/>
              <a:gd name="connsiteX2" fmla="*/ 1075588 w 1758818"/>
              <a:gd name="connsiteY2" fmla="*/ 357796 h 2272072"/>
              <a:gd name="connsiteX3" fmla="*/ 1558188 w 1758818"/>
              <a:gd name="connsiteY3" fmla="*/ 1221396 h 2272072"/>
              <a:gd name="connsiteX4" fmla="*/ 1348638 w 1758818"/>
              <a:gd name="connsiteY4" fmla="*/ 897546 h 2272072"/>
              <a:gd name="connsiteX5" fmla="*/ 504088 w 1758818"/>
              <a:gd name="connsiteY5" fmla="*/ 268896 h 2272072"/>
              <a:gd name="connsiteX6" fmla="*/ 897788 w 1758818"/>
              <a:gd name="connsiteY6" fmla="*/ 675296 h 2272072"/>
              <a:gd name="connsiteX7" fmla="*/ 1361338 w 1758818"/>
              <a:gd name="connsiteY7" fmla="*/ 1088046 h 2272072"/>
              <a:gd name="connsiteX8" fmla="*/ 1704238 w 1758818"/>
              <a:gd name="connsiteY8" fmla="*/ 1678596 h 2272072"/>
              <a:gd name="connsiteX9" fmla="*/ 1755038 w 1758818"/>
              <a:gd name="connsiteY9" fmla="*/ 2053246 h 2272072"/>
              <a:gd name="connsiteX10" fmla="*/ 1672488 w 1758818"/>
              <a:gd name="connsiteY10" fmla="*/ 2262796 h 2272072"/>
              <a:gd name="connsiteX11" fmla="*/ 1513738 w 1758818"/>
              <a:gd name="connsiteY11" fmla="*/ 1754796 h 2272072"/>
              <a:gd name="connsiteX12" fmla="*/ 586638 w 1758818"/>
              <a:gd name="connsiteY12" fmla="*/ 453046 h 2272072"/>
              <a:gd name="connsiteX13" fmla="*/ 27838 w 1758818"/>
              <a:gd name="connsiteY13" fmla="*/ 27596 h 227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58818" h="2272072">
                <a:moveTo>
                  <a:pt x="27838" y="27596"/>
                </a:moveTo>
                <a:cubicBezTo>
                  <a:pt x="-56829" y="-41196"/>
                  <a:pt x="78638" y="40296"/>
                  <a:pt x="78638" y="40296"/>
                </a:cubicBezTo>
                <a:cubicBezTo>
                  <a:pt x="253263" y="95329"/>
                  <a:pt x="828996" y="160946"/>
                  <a:pt x="1075588" y="357796"/>
                </a:cubicBezTo>
                <a:cubicBezTo>
                  <a:pt x="1322180" y="554646"/>
                  <a:pt x="1512680" y="1131438"/>
                  <a:pt x="1558188" y="1221396"/>
                </a:cubicBezTo>
                <a:cubicBezTo>
                  <a:pt x="1603696" y="1311354"/>
                  <a:pt x="1524321" y="1056296"/>
                  <a:pt x="1348638" y="897546"/>
                </a:cubicBezTo>
                <a:cubicBezTo>
                  <a:pt x="1172955" y="738796"/>
                  <a:pt x="579230" y="305938"/>
                  <a:pt x="504088" y="268896"/>
                </a:cubicBezTo>
                <a:cubicBezTo>
                  <a:pt x="428946" y="231854"/>
                  <a:pt x="754913" y="538771"/>
                  <a:pt x="897788" y="675296"/>
                </a:cubicBezTo>
                <a:cubicBezTo>
                  <a:pt x="1040663" y="811821"/>
                  <a:pt x="1226930" y="920829"/>
                  <a:pt x="1361338" y="1088046"/>
                </a:cubicBezTo>
                <a:cubicBezTo>
                  <a:pt x="1495746" y="1255263"/>
                  <a:pt x="1638621" y="1517729"/>
                  <a:pt x="1704238" y="1678596"/>
                </a:cubicBezTo>
                <a:cubicBezTo>
                  <a:pt x="1769855" y="1839463"/>
                  <a:pt x="1760330" y="1955879"/>
                  <a:pt x="1755038" y="2053246"/>
                </a:cubicBezTo>
                <a:cubicBezTo>
                  <a:pt x="1749746" y="2150613"/>
                  <a:pt x="1712705" y="2312538"/>
                  <a:pt x="1672488" y="2262796"/>
                </a:cubicBezTo>
                <a:cubicBezTo>
                  <a:pt x="1632271" y="2213054"/>
                  <a:pt x="1694713" y="2056421"/>
                  <a:pt x="1513738" y="1754796"/>
                </a:cubicBezTo>
                <a:cubicBezTo>
                  <a:pt x="1332763" y="1453171"/>
                  <a:pt x="828996" y="743029"/>
                  <a:pt x="586638" y="453046"/>
                </a:cubicBezTo>
                <a:cubicBezTo>
                  <a:pt x="344280" y="163063"/>
                  <a:pt x="112505" y="96388"/>
                  <a:pt x="27838" y="2759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B75CDF0B-CC2C-43EC-A671-FE69E2C7054A}"/>
              </a:ext>
            </a:extLst>
          </p:cNvPr>
          <p:cNvSpPr/>
          <p:nvPr/>
        </p:nvSpPr>
        <p:spPr>
          <a:xfrm>
            <a:off x="7625802" y="1566548"/>
            <a:ext cx="991148" cy="2417734"/>
          </a:xfrm>
          <a:custGeom>
            <a:avLst/>
            <a:gdLst>
              <a:gd name="connsiteX0" fmla="*/ 548 w 991148"/>
              <a:gd name="connsiteY0" fmla="*/ 8252 h 2417734"/>
              <a:gd name="connsiteX1" fmla="*/ 768898 w 991148"/>
              <a:gd name="connsiteY1" fmla="*/ 1189352 h 2417734"/>
              <a:gd name="connsiteX2" fmla="*/ 991148 w 991148"/>
              <a:gd name="connsiteY2" fmla="*/ 1500502 h 2417734"/>
              <a:gd name="connsiteX3" fmla="*/ 254548 w 991148"/>
              <a:gd name="connsiteY3" fmla="*/ 484502 h 2417734"/>
              <a:gd name="connsiteX4" fmla="*/ 679998 w 991148"/>
              <a:gd name="connsiteY4" fmla="*/ 1468752 h 2417734"/>
              <a:gd name="connsiteX5" fmla="*/ 864148 w 991148"/>
              <a:gd name="connsiteY5" fmla="*/ 2046602 h 2417734"/>
              <a:gd name="connsiteX6" fmla="*/ 775248 w 991148"/>
              <a:gd name="connsiteY6" fmla="*/ 2414902 h 2417734"/>
              <a:gd name="connsiteX7" fmla="*/ 648248 w 991148"/>
              <a:gd name="connsiteY7" fmla="*/ 1856102 h 2417734"/>
              <a:gd name="connsiteX8" fmla="*/ 548 w 991148"/>
              <a:gd name="connsiteY8" fmla="*/ 8252 h 241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1148" h="2417734">
                <a:moveTo>
                  <a:pt x="548" y="8252"/>
                </a:moveTo>
                <a:cubicBezTo>
                  <a:pt x="20656" y="-102873"/>
                  <a:pt x="603798" y="940644"/>
                  <a:pt x="768898" y="1189352"/>
                </a:cubicBezTo>
                <a:cubicBezTo>
                  <a:pt x="933998" y="1438060"/>
                  <a:pt x="991148" y="1500502"/>
                  <a:pt x="991148" y="1500502"/>
                </a:cubicBezTo>
                <a:cubicBezTo>
                  <a:pt x="905423" y="1383027"/>
                  <a:pt x="306406" y="489794"/>
                  <a:pt x="254548" y="484502"/>
                </a:cubicBezTo>
                <a:cubicBezTo>
                  <a:pt x="202690" y="479210"/>
                  <a:pt x="578398" y="1208402"/>
                  <a:pt x="679998" y="1468752"/>
                </a:cubicBezTo>
                <a:cubicBezTo>
                  <a:pt x="781598" y="1729102"/>
                  <a:pt x="848273" y="1888910"/>
                  <a:pt x="864148" y="2046602"/>
                </a:cubicBezTo>
                <a:cubicBezTo>
                  <a:pt x="880023" y="2204294"/>
                  <a:pt x="811231" y="2446652"/>
                  <a:pt x="775248" y="2414902"/>
                </a:cubicBezTo>
                <a:cubicBezTo>
                  <a:pt x="739265" y="2383152"/>
                  <a:pt x="777365" y="2257210"/>
                  <a:pt x="648248" y="1856102"/>
                </a:cubicBezTo>
                <a:cubicBezTo>
                  <a:pt x="519131" y="1454994"/>
                  <a:pt x="-19560" y="119377"/>
                  <a:pt x="548" y="825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CBD8F213-6382-4DC6-853A-60BDA7981EEE}"/>
              </a:ext>
            </a:extLst>
          </p:cNvPr>
          <p:cNvSpPr/>
          <p:nvPr/>
        </p:nvSpPr>
        <p:spPr>
          <a:xfrm>
            <a:off x="4757460" y="3019093"/>
            <a:ext cx="904766" cy="1926384"/>
          </a:xfrm>
          <a:custGeom>
            <a:avLst/>
            <a:gdLst>
              <a:gd name="connsiteX0" fmla="*/ 366990 w 904766"/>
              <a:gd name="connsiteY0" fmla="*/ 3507 h 1926384"/>
              <a:gd name="connsiteX1" fmla="*/ 119340 w 904766"/>
              <a:gd name="connsiteY1" fmla="*/ 835357 h 1926384"/>
              <a:gd name="connsiteX2" fmla="*/ 170140 w 904766"/>
              <a:gd name="connsiteY2" fmla="*/ 1248107 h 1926384"/>
              <a:gd name="connsiteX3" fmla="*/ 874990 w 904766"/>
              <a:gd name="connsiteY3" fmla="*/ 1883107 h 1926384"/>
              <a:gd name="connsiteX4" fmla="*/ 697190 w 904766"/>
              <a:gd name="connsiteY4" fmla="*/ 1794207 h 1926384"/>
              <a:gd name="connsiteX5" fmla="*/ 5040 w 904766"/>
              <a:gd name="connsiteY5" fmla="*/ 1184607 h 1926384"/>
              <a:gd name="connsiteX6" fmla="*/ 366990 w 904766"/>
              <a:gd name="connsiteY6" fmla="*/ 3507 h 1926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4766" h="1926384">
                <a:moveTo>
                  <a:pt x="366990" y="3507"/>
                </a:moveTo>
                <a:cubicBezTo>
                  <a:pt x="386040" y="-54701"/>
                  <a:pt x="152148" y="627924"/>
                  <a:pt x="119340" y="835357"/>
                </a:cubicBezTo>
                <a:cubicBezTo>
                  <a:pt x="86532" y="1042790"/>
                  <a:pt x="44198" y="1073482"/>
                  <a:pt x="170140" y="1248107"/>
                </a:cubicBezTo>
                <a:cubicBezTo>
                  <a:pt x="296082" y="1422732"/>
                  <a:pt x="787148" y="1792090"/>
                  <a:pt x="874990" y="1883107"/>
                </a:cubicBezTo>
                <a:cubicBezTo>
                  <a:pt x="962832" y="1974124"/>
                  <a:pt x="842182" y="1910624"/>
                  <a:pt x="697190" y="1794207"/>
                </a:cubicBezTo>
                <a:cubicBezTo>
                  <a:pt x="552198" y="1677790"/>
                  <a:pt x="59015" y="1485174"/>
                  <a:pt x="5040" y="1184607"/>
                </a:cubicBezTo>
                <a:cubicBezTo>
                  <a:pt x="-48935" y="884040"/>
                  <a:pt x="347940" y="61715"/>
                  <a:pt x="366990" y="350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634FF0B0-DFC3-4267-9A25-5282B6B79677}"/>
              </a:ext>
            </a:extLst>
          </p:cNvPr>
          <p:cNvSpPr/>
          <p:nvPr/>
        </p:nvSpPr>
        <p:spPr>
          <a:xfrm>
            <a:off x="8119215" y="2914252"/>
            <a:ext cx="359066" cy="2020829"/>
          </a:xfrm>
          <a:custGeom>
            <a:avLst/>
            <a:gdLst>
              <a:gd name="connsiteX0" fmla="*/ 15135 w 359066"/>
              <a:gd name="connsiteY0" fmla="*/ 108348 h 2020829"/>
              <a:gd name="connsiteX1" fmla="*/ 53235 w 359066"/>
              <a:gd name="connsiteY1" fmla="*/ 248048 h 2020829"/>
              <a:gd name="connsiteX2" fmla="*/ 358035 w 359066"/>
              <a:gd name="connsiteY2" fmla="*/ 1600598 h 2020829"/>
              <a:gd name="connsiteX3" fmla="*/ 154835 w 359066"/>
              <a:gd name="connsiteY3" fmla="*/ 2019698 h 2020829"/>
              <a:gd name="connsiteX4" fmla="*/ 218335 w 359066"/>
              <a:gd name="connsiteY4" fmla="*/ 1714898 h 2020829"/>
              <a:gd name="connsiteX5" fmla="*/ 218335 w 359066"/>
              <a:gd name="connsiteY5" fmla="*/ 1435498 h 2020829"/>
              <a:gd name="connsiteX6" fmla="*/ 15135 w 359066"/>
              <a:gd name="connsiteY6" fmla="*/ 108348 h 202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066" h="2020829">
                <a:moveTo>
                  <a:pt x="15135" y="108348"/>
                </a:moveTo>
                <a:cubicBezTo>
                  <a:pt x="-12382" y="-89560"/>
                  <a:pt x="-3915" y="-660"/>
                  <a:pt x="53235" y="248048"/>
                </a:cubicBezTo>
                <a:cubicBezTo>
                  <a:pt x="110385" y="496756"/>
                  <a:pt x="341102" y="1305323"/>
                  <a:pt x="358035" y="1600598"/>
                </a:cubicBezTo>
                <a:cubicBezTo>
                  <a:pt x="374968" y="1895873"/>
                  <a:pt x="178118" y="2000648"/>
                  <a:pt x="154835" y="2019698"/>
                </a:cubicBezTo>
                <a:cubicBezTo>
                  <a:pt x="131552" y="2038748"/>
                  <a:pt x="207752" y="1812265"/>
                  <a:pt x="218335" y="1714898"/>
                </a:cubicBezTo>
                <a:cubicBezTo>
                  <a:pt x="228918" y="1617531"/>
                  <a:pt x="251143" y="1707490"/>
                  <a:pt x="218335" y="1435498"/>
                </a:cubicBezTo>
                <a:cubicBezTo>
                  <a:pt x="185527" y="1163506"/>
                  <a:pt x="42652" y="306256"/>
                  <a:pt x="15135" y="10834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E4854382-4F3D-4C15-83D2-26AA9F4A8892}"/>
              </a:ext>
            </a:extLst>
          </p:cNvPr>
          <p:cNvSpPr/>
          <p:nvPr/>
        </p:nvSpPr>
        <p:spPr>
          <a:xfrm>
            <a:off x="8070924" y="2111460"/>
            <a:ext cx="666790" cy="1838256"/>
          </a:xfrm>
          <a:custGeom>
            <a:avLst/>
            <a:gdLst>
              <a:gd name="connsiteX0" fmla="*/ 38026 w 666790"/>
              <a:gd name="connsiteY0" fmla="*/ 85640 h 1838256"/>
              <a:gd name="connsiteX1" fmla="*/ 82476 w 666790"/>
              <a:gd name="connsiteY1" fmla="*/ 206290 h 1838256"/>
              <a:gd name="connsiteX2" fmla="*/ 514276 w 666790"/>
              <a:gd name="connsiteY2" fmla="*/ 993690 h 1838256"/>
              <a:gd name="connsiteX3" fmla="*/ 666676 w 666790"/>
              <a:gd name="connsiteY3" fmla="*/ 1495340 h 1838256"/>
              <a:gd name="connsiteX4" fmla="*/ 539676 w 666790"/>
              <a:gd name="connsiteY4" fmla="*/ 1838240 h 1838256"/>
              <a:gd name="connsiteX5" fmla="*/ 565076 w 666790"/>
              <a:gd name="connsiteY5" fmla="*/ 1482640 h 1838256"/>
              <a:gd name="connsiteX6" fmla="*/ 495226 w 666790"/>
              <a:gd name="connsiteY6" fmla="*/ 1450890 h 1838256"/>
              <a:gd name="connsiteX7" fmla="*/ 507926 w 666790"/>
              <a:gd name="connsiteY7" fmla="*/ 1330240 h 1838256"/>
              <a:gd name="connsiteX8" fmla="*/ 38026 w 666790"/>
              <a:gd name="connsiteY8" fmla="*/ 85640 h 183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6790" h="1838256">
                <a:moveTo>
                  <a:pt x="38026" y="85640"/>
                </a:moveTo>
                <a:cubicBezTo>
                  <a:pt x="-32882" y="-101685"/>
                  <a:pt x="3101" y="54948"/>
                  <a:pt x="82476" y="206290"/>
                </a:cubicBezTo>
                <a:cubicBezTo>
                  <a:pt x="161851" y="357632"/>
                  <a:pt x="416909" y="778848"/>
                  <a:pt x="514276" y="993690"/>
                </a:cubicBezTo>
                <a:cubicBezTo>
                  <a:pt x="611643" y="1208532"/>
                  <a:pt x="662443" y="1354582"/>
                  <a:pt x="666676" y="1495340"/>
                </a:cubicBezTo>
                <a:cubicBezTo>
                  <a:pt x="670909" y="1636098"/>
                  <a:pt x="556609" y="1840357"/>
                  <a:pt x="539676" y="1838240"/>
                </a:cubicBezTo>
                <a:cubicBezTo>
                  <a:pt x="522743" y="1836123"/>
                  <a:pt x="572484" y="1547198"/>
                  <a:pt x="565076" y="1482640"/>
                </a:cubicBezTo>
                <a:cubicBezTo>
                  <a:pt x="557668" y="1418082"/>
                  <a:pt x="504751" y="1476290"/>
                  <a:pt x="495226" y="1450890"/>
                </a:cubicBezTo>
                <a:cubicBezTo>
                  <a:pt x="485701" y="1425490"/>
                  <a:pt x="580951" y="1558840"/>
                  <a:pt x="507926" y="1330240"/>
                </a:cubicBezTo>
                <a:cubicBezTo>
                  <a:pt x="434901" y="1101640"/>
                  <a:pt x="108934" y="272965"/>
                  <a:pt x="38026" y="8564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070CA967-D7EE-4300-BC58-196C279F3DF3}"/>
              </a:ext>
            </a:extLst>
          </p:cNvPr>
          <p:cNvSpPr/>
          <p:nvPr/>
        </p:nvSpPr>
        <p:spPr>
          <a:xfrm>
            <a:off x="7888979" y="3974255"/>
            <a:ext cx="930924" cy="1040680"/>
          </a:xfrm>
          <a:custGeom>
            <a:avLst/>
            <a:gdLst>
              <a:gd name="connsiteX0" fmla="*/ 924821 w 930924"/>
              <a:gd name="connsiteY0" fmla="*/ 845 h 1040680"/>
              <a:gd name="connsiteX1" fmla="*/ 791471 w 930924"/>
              <a:gd name="connsiteY1" fmla="*/ 585045 h 1040680"/>
              <a:gd name="connsiteX2" fmla="*/ 4071 w 930924"/>
              <a:gd name="connsiteY2" fmla="*/ 1035895 h 1040680"/>
              <a:gd name="connsiteX3" fmla="*/ 493021 w 930924"/>
              <a:gd name="connsiteY3" fmla="*/ 800945 h 1040680"/>
              <a:gd name="connsiteX4" fmla="*/ 715271 w 930924"/>
              <a:gd name="connsiteY4" fmla="*/ 464395 h 1040680"/>
              <a:gd name="connsiteX5" fmla="*/ 924821 w 930924"/>
              <a:gd name="connsiteY5" fmla="*/ 845 h 104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0924" h="1040680">
                <a:moveTo>
                  <a:pt x="924821" y="845"/>
                </a:moveTo>
                <a:cubicBezTo>
                  <a:pt x="937521" y="20953"/>
                  <a:pt x="944929" y="412537"/>
                  <a:pt x="791471" y="585045"/>
                </a:cubicBezTo>
                <a:cubicBezTo>
                  <a:pt x="638013" y="757553"/>
                  <a:pt x="53813" y="999912"/>
                  <a:pt x="4071" y="1035895"/>
                </a:cubicBezTo>
                <a:cubicBezTo>
                  <a:pt x="-45671" y="1071878"/>
                  <a:pt x="374488" y="896195"/>
                  <a:pt x="493021" y="800945"/>
                </a:cubicBezTo>
                <a:cubicBezTo>
                  <a:pt x="611554" y="705695"/>
                  <a:pt x="639071" y="604095"/>
                  <a:pt x="715271" y="464395"/>
                </a:cubicBezTo>
                <a:cubicBezTo>
                  <a:pt x="791471" y="324695"/>
                  <a:pt x="912121" y="-19263"/>
                  <a:pt x="924821" y="84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" name="フリーフォーム: 図形 210">
            <a:extLst>
              <a:ext uri="{FF2B5EF4-FFF2-40B4-BE49-F238E27FC236}">
                <a16:creationId xmlns:a16="http://schemas.microsoft.com/office/drawing/2014/main" id="{1D1B1A91-11A5-4AA4-9B8B-04BCAE7B3209}"/>
              </a:ext>
            </a:extLst>
          </p:cNvPr>
          <p:cNvSpPr/>
          <p:nvPr/>
        </p:nvSpPr>
        <p:spPr>
          <a:xfrm>
            <a:off x="8821074" y="2691661"/>
            <a:ext cx="246802" cy="1231351"/>
          </a:xfrm>
          <a:custGeom>
            <a:avLst/>
            <a:gdLst>
              <a:gd name="connsiteX0" fmla="*/ 5426 w 246802"/>
              <a:gd name="connsiteY0" fmla="*/ 45189 h 1231351"/>
              <a:gd name="connsiteX1" fmla="*/ 37176 w 246802"/>
              <a:gd name="connsiteY1" fmla="*/ 121389 h 1231351"/>
              <a:gd name="connsiteX2" fmla="*/ 246726 w 246802"/>
              <a:gd name="connsiteY2" fmla="*/ 807189 h 1231351"/>
              <a:gd name="connsiteX3" fmla="*/ 11776 w 246802"/>
              <a:gd name="connsiteY3" fmla="*/ 1226289 h 1231351"/>
              <a:gd name="connsiteX4" fmla="*/ 138776 w 246802"/>
              <a:gd name="connsiteY4" fmla="*/ 1023089 h 1231351"/>
              <a:gd name="connsiteX5" fmla="*/ 43526 w 246802"/>
              <a:gd name="connsiteY5" fmla="*/ 781789 h 1231351"/>
              <a:gd name="connsiteX6" fmla="*/ 18126 w 246802"/>
              <a:gd name="connsiteY6" fmla="*/ 1004039 h 1231351"/>
              <a:gd name="connsiteX7" fmla="*/ 100676 w 246802"/>
              <a:gd name="connsiteY7" fmla="*/ 610339 h 1231351"/>
              <a:gd name="connsiteX8" fmla="*/ 5426 w 246802"/>
              <a:gd name="connsiteY8" fmla="*/ 45189 h 123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6802" h="1231351">
                <a:moveTo>
                  <a:pt x="5426" y="45189"/>
                </a:moveTo>
                <a:cubicBezTo>
                  <a:pt x="-5157" y="-36303"/>
                  <a:pt x="-3041" y="-5611"/>
                  <a:pt x="37176" y="121389"/>
                </a:cubicBezTo>
                <a:cubicBezTo>
                  <a:pt x="77393" y="248389"/>
                  <a:pt x="250959" y="623039"/>
                  <a:pt x="246726" y="807189"/>
                </a:cubicBezTo>
                <a:cubicBezTo>
                  <a:pt x="242493" y="991339"/>
                  <a:pt x="29768" y="1190306"/>
                  <a:pt x="11776" y="1226289"/>
                </a:cubicBezTo>
                <a:cubicBezTo>
                  <a:pt x="-6216" y="1262272"/>
                  <a:pt x="133484" y="1097172"/>
                  <a:pt x="138776" y="1023089"/>
                </a:cubicBezTo>
                <a:cubicBezTo>
                  <a:pt x="144068" y="949006"/>
                  <a:pt x="63634" y="784964"/>
                  <a:pt x="43526" y="781789"/>
                </a:cubicBezTo>
                <a:cubicBezTo>
                  <a:pt x="23418" y="778614"/>
                  <a:pt x="8601" y="1032614"/>
                  <a:pt x="18126" y="1004039"/>
                </a:cubicBezTo>
                <a:cubicBezTo>
                  <a:pt x="27651" y="975464"/>
                  <a:pt x="100676" y="768031"/>
                  <a:pt x="100676" y="610339"/>
                </a:cubicBezTo>
                <a:cubicBezTo>
                  <a:pt x="100676" y="452647"/>
                  <a:pt x="16009" y="126681"/>
                  <a:pt x="5426" y="4518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54AB18B2-2C24-4297-AF40-D1A35BEE2414}"/>
              </a:ext>
            </a:extLst>
          </p:cNvPr>
          <p:cNvSpPr/>
          <p:nvPr/>
        </p:nvSpPr>
        <p:spPr>
          <a:xfrm>
            <a:off x="4894327" y="4707096"/>
            <a:ext cx="540284" cy="665358"/>
          </a:xfrm>
          <a:custGeom>
            <a:avLst/>
            <a:gdLst>
              <a:gd name="connsiteX0" fmla="*/ 534923 w 540284"/>
              <a:gd name="connsiteY0" fmla="*/ 665004 h 665358"/>
              <a:gd name="connsiteX1" fmla="*/ 287273 w 540284"/>
              <a:gd name="connsiteY1" fmla="*/ 569754 h 665358"/>
              <a:gd name="connsiteX2" fmla="*/ 115823 w 540284"/>
              <a:gd name="connsiteY2" fmla="*/ 391954 h 665358"/>
              <a:gd name="connsiteX3" fmla="*/ 20573 w 540284"/>
              <a:gd name="connsiteY3" fmla="*/ 4604 h 665358"/>
              <a:gd name="connsiteX4" fmla="*/ 39623 w 540284"/>
              <a:gd name="connsiteY4" fmla="*/ 201454 h 665358"/>
              <a:gd name="connsiteX5" fmla="*/ 33273 w 540284"/>
              <a:gd name="connsiteY5" fmla="*/ 538004 h 665358"/>
              <a:gd name="connsiteX6" fmla="*/ 534923 w 540284"/>
              <a:gd name="connsiteY6" fmla="*/ 665004 h 66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284" h="665358">
                <a:moveTo>
                  <a:pt x="534923" y="665004"/>
                </a:moveTo>
                <a:cubicBezTo>
                  <a:pt x="577256" y="670296"/>
                  <a:pt x="357123" y="615262"/>
                  <a:pt x="287273" y="569754"/>
                </a:cubicBezTo>
                <a:cubicBezTo>
                  <a:pt x="217423" y="524246"/>
                  <a:pt x="160273" y="486146"/>
                  <a:pt x="115823" y="391954"/>
                </a:cubicBezTo>
                <a:cubicBezTo>
                  <a:pt x="71373" y="297762"/>
                  <a:pt x="33273" y="36354"/>
                  <a:pt x="20573" y="4604"/>
                </a:cubicBezTo>
                <a:cubicBezTo>
                  <a:pt x="7873" y="-27146"/>
                  <a:pt x="37506" y="112554"/>
                  <a:pt x="39623" y="201454"/>
                </a:cubicBezTo>
                <a:cubicBezTo>
                  <a:pt x="41740" y="290354"/>
                  <a:pt x="-46102" y="458629"/>
                  <a:pt x="33273" y="538004"/>
                </a:cubicBezTo>
                <a:cubicBezTo>
                  <a:pt x="112648" y="617379"/>
                  <a:pt x="492590" y="659712"/>
                  <a:pt x="534923" y="66500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FE669C79-E739-41BF-B58E-CEB4939C93C1}"/>
              </a:ext>
            </a:extLst>
          </p:cNvPr>
          <p:cNvSpPr/>
          <p:nvPr/>
        </p:nvSpPr>
        <p:spPr>
          <a:xfrm>
            <a:off x="4240904" y="5456789"/>
            <a:ext cx="1001302" cy="1021620"/>
          </a:xfrm>
          <a:custGeom>
            <a:avLst/>
            <a:gdLst>
              <a:gd name="connsiteX0" fmla="*/ 978796 w 1001302"/>
              <a:gd name="connsiteY0" fmla="*/ 48661 h 1021620"/>
              <a:gd name="connsiteX1" fmla="*/ 724796 w 1001302"/>
              <a:gd name="connsiteY1" fmla="*/ 99461 h 1021620"/>
              <a:gd name="connsiteX2" fmla="*/ 140596 w 1001302"/>
              <a:gd name="connsiteY2" fmla="*/ 556661 h 1021620"/>
              <a:gd name="connsiteX3" fmla="*/ 896 w 1001302"/>
              <a:gd name="connsiteY3" fmla="*/ 1020211 h 1021620"/>
              <a:gd name="connsiteX4" fmla="*/ 178696 w 1001302"/>
              <a:gd name="connsiteY4" fmla="*/ 677311 h 1021620"/>
              <a:gd name="connsiteX5" fmla="*/ 978796 w 1001302"/>
              <a:gd name="connsiteY5" fmla="*/ 48661 h 102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302" h="1021620">
                <a:moveTo>
                  <a:pt x="978796" y="48661"/>
                </a:moveTo>
                <a:cubicBezTo>
                  <a:pt x="1069813" y="-47647"/>
                  <a:pt x="864496" y="14794"/>
                  <a:pt x="724796" y="99461"/>
                </a:cubicBezTo>
                <a:cubicBezTo>
                  <a:pt x="585096" y="184128"/>
                  <a:pt x="261246" y="403203"/>
                  <a:pt x="140596" y="556661"/>
                </a:cubicBezTo>
                <a:cubicBezTo>
                  <a:pt x="19946" y="710119"/>
                  <a:pt x="-5454" y="1000103"/>
                  <a:pt x="896" y="1020211"/>
                </a:cubicBezTo>
                <a:cubicBezTo>
                  <a:pt x="7246" y="1040319"/>
                  <a:pt x="15713" y="841353"/>
                  <a:pt x="178696" y="677311"/>
                </a:cubicBezTo>
                <a:cubicBezTo>
                  <a:pt x="341679" y="513269"/>
                  <a:pt x="887779" y="144969"/>
                  <a:pt x="978796" y="4866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CD58550D-FE51-483F-990C-0508A4D893A9}"/>
              </a:ext>
            </a:extLst>
          </p:cNvPr>
          <p:cNvSpPr/>
          <p:nvPr/>
        </p:nvSpPr>
        <p:spPr>
          <a:xfrm>
            <a:off x="6023169" y="3419688"/>
            <a:ext cx="375699" cy="635846"/>
          </a:xfrm>
          <a:custGeom>
            <a:avLst/>
            <a:gdLst>
              <a:gd name="connsiteX0" fmla="*/ 371281 w 375699"/>
              <a:gd name="connsiteY0" fmla="*/ 15662 h 635846"/>
              <a:gd name="connsiteX1" fmla="*/ 324714 w 375699"/>
              <a:gd name="connsiteY1" fmla="*/ 517312 h 635846"/>
              <a:gd name="connsiteX2" fmla="*/ 263331 w 375699"/>
              <a:gd name="connsiteY2" fmla="*/ 544829 h 635846"/>
              <a:gd name="connsiteX3" fmla="*/ 119398 w 375699"/>
              <a:gd name="connsiteY3" fmla="*/ 635845 h 635846"/>
              <a:gd name="connsiteX4" fmla="*/ 89764 w 375699"/>
              <a:gd name="connsiteY4" fmla="*/ 542712 h 635846"/>
              <a:gd name="connsiteX5" fmla="*/ 2981 w 375699"/>
              <a:gd name="connsiteY5" fmla="*/ 415712 h 635846"/>
              <a:gd name="connsiteX6" fmla="*/ 210414 w 375699"/>
              <a:gd name="connsiteY6" fmla="*/ 151129 h 635846"/>
              <a:gd name="connsiteX7" fmla="*/ 371281 w 375699"/>
              <a:gd name="connsiteY7" fmla="*/ 15662 h 635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5699" h="635846">
                <a:moveTo>
                  <a:pt x="371281" y="15662"/>
                </a:moveTo>
                <a:cubicBezTo>
                  <a:pt x="390331" y="76693"/>
                  <a:pt x="342706" y="429118"/>
                  <a:pt x="324714" y="517312"/>
                </a:cubicBezTo>
                <a:cubicBezTo>
                  <a:pt x="306722" y="605506"/>
                  <a:pt x="297550" y="525074"/>
                  <a:pt x="263331" y="544829"/>
                </a:cubicBezTo>
                <a:cubicBezTo>
                  <a:pt x="229112" y="564584"/>
                  <a:pt x="148326" y="636198"/>
                  <a:pt x="119398" y="635845"/>
                </a:cubicBezTo>
                <a:cubicBezTo>
                  <a:pt x="90470" y="635492"/>
                  <a:pt x="109167" y="579401"/>
                  <a:pt x="89764" y="542712"/>
                </a:cubicBezTo>
                <a:cubicBezTo>
                  <a:pt x="70361" y="506023"/>
                  <a:pt x="-17127" y="480976"/>
                  <a:pt x="2981" y="415712"/>
                </a:cubicBezTo>
                <a:cubicBezTo>
                  <a:pt x="23089" y="350448"/>
                  <a:pt x="151500" y="214982"/>
                  <a:pt x="210414" y="151129"/>
                </a:cubicBezTo>
                <a:cubicBezTo>
                  <a:pt x="269328" y="87276"/>
                  <a:pt x="352231" y="-45369"/>
                  <a:pt x="371281" y="1566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83A3AE29-1804-41FE-B122-01AB3BD1F5FE}"/>
              </a:ext>
            </a:extLst>
          </p:cNvPr>
          <p:cNvSpPr/>
          <p:nvPr/>
        </p:nvSpPr>
        <p:spPr>
          <a:xfrm>
            <a:off x="6703483" y="3254764"/>
            <a:ext cx="306917" cy="305175"/>
          </a:xfrm>
          <a:custGeom>
            <a:avLst/>
            <a:gdLst>
              <a:gd name="connsiteX0" fmla="*/ 0 w 306917"/>
              <a:gd name="connsiteY0" fmla="*/ 4903 h 305175"/>
              <a:gd name="connsiteX1" fmla="*/ 127000 w 306917"/>
              <a:gd name="connsiteY1" fmla="*/ 104386 h 305175"/>
              <a:gd name="connsiteX2" fmla="*/ 141817 w 306917"/>
              <a:gd name="connsiteY2" fmla="*/ 195403 h 305175"/>
              <a:gd name="connsiteX3" fmla="*/ 118534 w 306917"/>
              <a:gd name="connsiteY3" fmla="*/ 301236 h 305175"/>
              <a:gd name="connsiteX4" fmla="*/ 141817 w 306917"/>
              <a:gd name="connsiteY4" fmla="*/ 284303 h 305175"/>
              <a:gd name="connsiteX5" fmla="*/ 188384 w 306917"/>
              <a:gd name="connsiteY5" fmla="*/ 250436 h 305175"/>
              <a:gd name="connsiteX6" fmla="*/ 306917 w 306917"/>
              <a:gd name="connsiteY6" fmla="*/ 233503 h 305175"/>
              <a:gd name="connsiteX7" fmla="*/ 188384 w 306917"/>
              <a:gd name="connsiteY7" fmla="*/ 201753 h 305175"/>
              <a:gd name="connsiteX8" fmla="*/ 241300 w 306917"/>
              <a:gd name="connsiteY8" fmla="*/ 110736 h 305175"/>
              <a:gd name="connsiteX9" fmla="*/ 207434 w 306917"/>
              <a:gd name="connsiteY9" fmla="*/ 17603 h 305175"/>
              <a:gd name="connsiteX10" fmla="*/ 124884 w 306917"/>
              <a:gd name="connsiteY10" fmla="*/ 15486 h 305175"/>
              <a:gd name="connsiteX11" fmla="*/ 0 w 306917"/>
              <a:gd name="connsiteY11" fmla="*/ 4903 h 30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6917" h="305175">
                <a:moveTo>
                  <a:pt x="0" y="4903"/>
                </a:moveTo>
                <a:cubicBezTo>
                  <a:pt x="353" y="19720"/>
                  <a:pt x="103364" y="72636"/>
                  <a:pt x="127000" y="104386"/>
                </a:cubicBezTo>
                <a:cubicBezTo>
                  <a:pt x="150636" y="136136"/>
                  <a:pt x="143228" y="162595"/>
                  <a:pt x="141817" y="195403"/>
                </a:cubicBezTo>
                <a:cubicBezTo>
                  <a:pt x="140406" y="228211"/>
                  <a:pt x="118534" y="286419"/>
                  <a:pt x="118534" y="301236"/>
                </a:cubicBezTo>
                <a:cubicBezTo>
                  <a:pt x="118534" y="316053"/>
                  <a:pt x="141817" y="284303"/>
                  <a:pt x="141817" y="284303"/>
                </a:cubicBezTo>
                <a:cubicBezTo>
                  <a:pt x="153459" y="275836"/>
                  <a:pt x="160867" y="258903"/>
                  <a:pt x="188384" y="250436"/>
                </a:cubicBezTo>
                <a:cubicBezTo>
                  <a:pt x="215901" y="241969"/>
                  <a:pt x="306917" y="241617"/>
                  <a:pt x="306917" y="233503"/>
                </a:cubicBezTo>
                <a:cubicBezTo>
                  <a:pt x="306917" y="225389"/>
                  <a:pt x="199320" y="222214"/>
                  <a:pt x="188384" y="201753"/>
                </a:cubicBezTo>
                <a:cubicBezTo>
                  <a:pt x="177448" y="181292"/>
                  <a:pt x="238125" y="141428"/>
                  <a:pt x="241300" y="110736"/>
                </a:cubicBezTo>
                <a:cubicBezTo>
                  <a:pt x="244475" y="80044"/>
                  <a:pt x="226837" y="33478"/>
                  <a:pt x="207434" y="17603"/>
                </a:cubicBezTo>
                <a:cubicBezTo>
                  <a:pt x="188031" y="1728"/>
                  <a:pt x="155576" y="17603"/>
                  <a:pt x="124884" y="15486"/>
                </a:cubicBezTo>
                <a:cubicBezTo>
                  <a:pt x="94192" y="13369"/>
                  <a:pt x="-353" y="-9914"/>
                  <a:pt x="0" y="490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78750684-0939-47EE-8B6D-DC4589BC8390}"/>
              </a:ext>
            </a:extLst>
          </p:cNvPr>
          <p:cNvSpPr/>
          <p:nvPr/>
        </p:nvSpPr>
        <p:spPr>
          <a:xfrm>
            <a:off x="8308970" y="4079204"/>
            <a:ext cx="47336" cy="301831"/>
          </a:xfrm>
          <a:custGeom>
            <a:avLst/>
            <a:gdLst>
              <a:gd name="connsiteX0" fmla="*/ 46043 w 47336"/>
              <a:gd name="connsiteY0" fmla="*/ 3846 h 301831"/>
              <a:gd name="connsiteX1" fmla="*/ 5 w 47336"/>
              <a:gd name="connsiteY1" fmla="*/ 84809 h 301831"/>
              <a:gd name="connsiteX2" fmla="*/ 42868 w 47336"/>
              <a:gd name="connsiteY2" fmla="*/ 299121 h 301831"/>
              <a:gd name="connsiteX3" fmla="*/ 36518 w 47336"/>
              <a:gd name="connsiteY3" fmla="*/ 194346 h 301831"/>
              <a:gd name="connsiteX4" fmla="*/ 46043 w 47336"/>
              <a:gd name="connsiteY4" fmla="*/ 3846 h 30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36" h="301831">
                <a:moveTo>
                  <a:pt x="46043" y="3846"/>
                </a:moveTo>
                <a:cubicBezTo>
                  <a:pt x="39958" y="-14410"/>
                  <a:pt x="534" y="35597"/>
                  <a:pt x="5" y="84809"/>
                </a:cubicBezTo>
                <a:cubicBezTo>
                  <a:pt x="-524" y="134021"/>
                  <a:pt x="36783" y="280865"/>
                  <a:pt x="42868" y="299121"/>
                </a:cubicBezTo>
                <a:cubicBezTo>
                  <a:pt x="48953" y="317377"/>
                  <a:pt x="38370" y="239060"/>
                  <a:pt x="36518" y="194346"/>
                </a:cubicBezTo>
                <a:cubicBezTo>
                  <a:pt x="34666" y="149632"/>
                  <a:pt x="52128" y="22102"/>
                  <a:pt x="46043" y="384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EC3EB311-1DAD-49E1-9150-F86ABCC38821}"/>
              </a:ext>
            </a:extLst>
          </p:cNvPr>
          <p:cNvSpPr/>
          <p:nvPr/>
        </p:nvSpPr>
        <p:spPr>
          <a:xfrm>
            <a:off x="8480416" y="3709988"/>
            <a:ext cx="124394" cy="213008"/>
          </a:xfrm>
          <a:custGeom>
            <a:avLst/>
            <a:gdLst>
              <a:gd name="connsiteX0" fmla="*/ 9 w 124394"/>
              <a:gd name="connsiteY0" fmla="*/ 201612 h 213008"/>
              <a:gd name="connsiteX1" fmla="*/ 109547 w 124394"/>
              <a:gd name="connsiteY1" fmla="*/ 206375 h 213008"/>
              <a:gd name="connsiteX2" fmla="*/ 120659 w 124394"/>
              <a:gd name="connsiteY2" fmla="*/ 134937 h 213008"/>
              <a:gd name="connsiteX3" fmla="*/ 84147 w 124394"/>
              <a:gd name="connsiteY3" fmla="*/ 0 h 213008"/>
              <a:gd name="connsiteX4" fmla="*/ 103197 w 124394"/>
              <a:gd name="connsiteY4" fmla="*/ 133350 h 213008"/>
              <a:gd name="connsiteX5" fmla="*/ 9 w 124394"/>
              <a:gd name="connsiteY5" fmla="*/ 201612 h 213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394" h="213008">
                <a:moveTo>
                  <a:pt x="9" y="201612"/>
                </a:moveTo>
                <a:cubicBezTo>
                  <a:pt x="1067" y="213783"/>
                  <a:pt x="89439" y="217487"/>
                  <a:pt x="109547" y="206375"/>
                </a:cubicBezTo>
                <a:cubicBezTo>
                  <a:pt x="129655" y="195263"/>
                  <a:pt x="124892" y="169333"/>
                  <a:pt x="120659" y="134937"/>
                </a:cubicBezTo>
                <a:cubicBezTo>
                  <a:pt x="116426" y="100541"/>
                  <a:pt x="87057" y="265"/>
                  <a:pt x="84147" y="0"/>
                </a:cubicBezTo>
                <a:cubicBezTo>
                  <a:pt x="81237" y="-265"/>
                  <a:pt x="116691" y="101865"/>
                  <a:pt x="103197" y="133350"/>
                </a:cubicBezTo>
                <a:cubicBezTo>
                  <a:pt x="89703" y="164835"/>
                  <a:pt x="-1049" y="189441"/>
                  <a:pt x="9" y="201612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9F60F9F0-1E86-4980-95E6-4FF22D0000C6}"/>
              </a:ext>
            </a:extLst>
          </p:cNvPr>
          <p:cNvSpPr/>
          <p:nvPr/>
        </p:nvSpPr>
        <p:spPr>
          <a:xfrm>
            <a:off x="8652409" y="3652729"/>
            <a:ext cx="84141" cy="384424"/>
          </a:xfrm>
          <a:custGeom>
            <a:avLst/>
            <a:gdLst>
              <a:gd name="connsiteX0" fmla="*/ 80429 w 84141"/>
              <a:gd name="connsiteY0" fmla="*/ 109 h 384424"/>
              <a:gd name="connsiteX1" fmla="*/ 69316 w 84141"/>
              <a:gd name="connsiteY1" fmla="*/ 139809 h 384424"/>
              <a:gd name="connsiteX2" fmla="*/ 21691 w 84141"/>
              <a:gd name="connsiteY2" fmla="*/ 311259 h 384424"/>
              <a:gd name="connsiteX3" fmla="*/ 2641 w 84141"/>
              <a:gd name="connsiteY3" fmla="*/ 377934 h 384424"/>
              <a:gd name="connsiteX4" fmla="*/ 77254 w 84141"/>
              <a:gd name="connsiteY4" fmla="*/ 162034 h 384424"/>
              <a:gd name="connsiteX5" fmla="*/ 80429 w 84141"/>
              <a:gd name="connsiteY5" fmla="*/ 109 h 38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141" h="384424">
                <a:moveTo>
                  <a:pt x="80429" y="109"/>
                </a:moveTo>
                <a:cubicBezTo>
                  <a:pt x="79106" y="-3595"/>
                  <a:pt x="79106" y="87951"/>
                  <a:pt x="69316" y="139809"/>
                </a:cubicBezTo>
                <a:cubicBezTo>
                  <a:pt x="59526" y="191667"/>
                  <a:pt x="32803" y="271572"/>
                  <a:pt x="21691" y="311259"/>
                </a:cubicBezTo>
                <a:cubicBezTo>
                  <a:pt x="10578" y="350947"/>
                  <a:pt x="-6620" y="402805"/>
                  <a:pt x="2641" y="377934"/>
                </a:cubicBezTo>
                <a:cubicBezTo>
                  <a:pt x="11902" y="353063"/>
                  <a:pt x="64818" y="221036"/>
                  <a:pt x="77254" y="162034"/>
                </a:cubicBezTo>
                <a:cubicBezTo>
                  <a:pt x="89690" y="103032"/>
                  <a:pt x="81752" y="3813"/>
                  <a:pt x="80429" y="10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3F1DB1E8-173F-4025-9556-9F56F0E1362A}"/>
              </a:ext>
            </a:extLst>
          </p:cNvPr>
          <p:cNvSpPr/>
          <p:nvPr/>
        </p:nvSpPr>
        <p:spPr>
          <a:xfrm>
            <a:off x="4937397" y="4995327"/>
            <a:ext cx="440987" cy="383073"/>
          </a:xfrm>
          <a:custGeom>
            <a:avLst/>
            <a:gdLst>
              <a:gd name="connsiteX0" fmla="*/ 9253 w 440987"/>
              <a:gd name="connsiteY0" fmla="*/ 6 h 383073"/>
              <a:gd name="connsiteX1" fmla="*/ 43120 w 440987"/>
              <a:gd name="connsiteY1" fmla="*/ 190506 h 383073"/>
              <a:gd name="connsiteX2" fmla="*/ 426236 w 440987"/>
              <a:gd name="connsiteY2" fmla="*/ 372540 h 383073"/>
              <a:gd name="connsiteX3" fmla="*/ 333103 w 440987"/>
              <a:gd name="connsiteY3" fmla="*/ 349256 h 383073"/>
              <a:gd name="connsiteX4" fmla="*/ 62170 w 440987"/>
              <a:gd name="connsiteY4" fmla="*/ 249773 h 383073"/>
              <a:gd name="connsiteX5" fmla="*/ 5020 w 440987"/>
              <a:gd name="connsiteY5" fmla="*/ 196856 h 383073"/>
              <a:gd name="connsiteX6" fmla="*/ 9253 w 440987"/>
              <a:gd name="connsiteY6" fmla="*/ 6 h 38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987" h="383073">
                <a:moveTo>
                  <a:pt x="9253" y="6"/>
                </a:moveTo>
                <a:cubicBezTo>
                  <a:pt x="15603" y="-1052"/>
                  <a:pt x="-26377" y="128417"/>
                  <a:pt x="43120" y="190506"/>
                </a:cubicBezTo>
                <a:cubicBezTo>
                  <a:pt x="112617" y="252595"/>
                  <a:pt x="377905" y="346082"/>
                  <a:pt x="426236" y="372540"/>
                </a:cubicBezTo>
                <a:cubicBezTo>
                  <a:pt x="474567" y="398998"/>
                  <a:pt x="393781" y="369717"/>
                  <a:pt x="333103" y="349256"/>
                </a:cubicBezTo>
                <a:cubicBezTo>
                  <a:pt x="272425" y="328795"/>
                  <a:pt x="116850" y="275173"/>
                  <a:pt x="62170" y="249773"/>
                </a:cubicBezTo>
                <a:cubicBezTo>
                  <a:pt x="7490" y="224373"/>
                  <a:pt x="15603" y="234956"/>
                  <a:pt x="5020" y="196856"/>
                </a:cubicBezTo>
                <a:cubicBezTo>
                  <a:pt x="-5563" y="158756"/>
                  <a:pt x="2903" y="1064"/>
                  <a:pt x="9253" y="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6225DD23-F634-4253-AA80-9486036B21AE}"/>
              </a:ext>
            </a:extLst>
          </p:cNvPr>
          <p:cNvSpPr/>
          <p:nvPr/>
        </p:nvSpPr>
        <p:spPr>
          <a:xfrm>
            <a:off x="4959622" y="4946114"/>
            <a:ext cx="440987" cy="383073"/>
          </a:xfrm>
          <a:custGeom>
            <a:avLst/>
            <a:gdLst>
              <a:gd name="connsiteX0" fmla="*/ 9253 w 440987"/>
              <a:gd name="connsiteY0" fmla="*/ 6 h 383073"/>
              <a:gd name="connsiteX1" fmla="*/ 43120 w 440987"/>
              <a:gd name="connsiteY1" fmla="*/ 190506 h 383073"/>
              <a:gd name="connsiteX2" fmla="*/ 426236 w 440987"/>
              <a:gd name="connsiteY2" fmla="*/ 372540 h 383073"/>
              <a:gd name="connsiteX3" fmla="*/ 333103 w 440987"/>
              <a:gd name="connsiteY3" fmla="*/ 349256 h 383073"/>
              <a:gd name="connsiteX4" fmla="*/ 62170 w 440987"/>
              <a:gd name="connsiteY4" fmla="*/ 249773 h 383073"/>
              <a:gd name="connsiteX5" fmla="*/ 5020 w 440987"/>
              <a:gd name="connsiteY5" fmla="*/ 196856 h 383073"/>
              <a:gd name="connsiteX6" fmla="*/ 9253 w 440987"/>
              <a:gd name="connsiteY6" fmla="*/ 6 h 38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987" h="383073">
                <a:moveTo>
                  <a:pt x="9253" y="6"/>
                </a:moveTo>
                <a:cubicBezTo>
                  <a:pt x="15603" y="-1052"/>
                  <a:pt x="-26377" y="128417"/>
                  <a:pt x="43120" y="190506"/>
                </a:cubicBezTo>
                <a:cubicBezTo>
                  <a:pt x="112617" y="252595"/>
                  <a:pt x="377905" y="346082"/>
                  <a:pt x="426236" y="372540"/>
                </a:cubicBezTo>
                <a:cubicBezTo>
                  <a:pt x="474567" y="398998"/>
                  <a:pt x="393781" y="369717"/>
                  <a:pt x="333103" y="349256"/>
                </a:cubicBezTo>
                <a:cubicBezTo>
                  <a:pt x="272425" y="328795"/>
                  <a:pt x="116850" y="275173"/>
                  <a:pt x="62170" y="249773"/>
                </a:cubicBezTo>
                <a:cubicBezTo>
                  <a:pt x="7490" y="224373"/>
                  <a:pt x="15603" y="234956"/>
                  <a:pt x="5020" y="196856"/>
                </a:cubicBezTo>
                <a:cubicBezTo>
                  <a:pt x="-5563" y="158756"/>
                  <a:pt x="2903" y="1064"/>
                  <a:pt x="9253" y="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F287D941-3FAE-4037-AE07-AA0397817AE1}"/>
              </a:ext>
            </a:extLst>
          </p:cNvPr>
          <p:cNvSpPr/>
          <p:nvPr/>
        </p:nvSpPr>
        <p:spPr>
          <a:xfrm>
            <a:off x="4823415" y="2886900"/>
            <a:ext cx="442852" cy="774933"/>
          </a:xfrm>
          <a:custGeom>
            <a:avLst/>
            <a:gdLst>
              <a:gd name="connsiteX0" fmla="*/ 265052 w 442852"/>
              <a:gd name="connsiteY0" fmla="*/ 233 h 774933"/>
              <a:gd name="connsiteX1" fmla="*/ 70318 w 442852"/>
              <a:gd name="connsiteY1" fmla="*/ 499767 h 774933"/>
              <a:gd name="connsiteX2" fmla="*/ 167685 w 442852"/>
              <a:gd name="connsiteY2" fmla="*/ 660633 h 774933"/>
              <a:gd name="connsiteX3" fmla="*/ 442852 w 442852"/>
              <a:gd name="connsiteY3" fmla="*/ 774933 h 774933"/>
              <a:gd name="connsiteX4" fmla="*/ 2585 w 442852"/>
              <a:gd name="connsiteY4" fmla="*/ 567500 h 774933"/>
              <a:gd name="connsiteX5" fmla="*/ 265052 w 442852"/>
              <a:gd name="connsiteY5" fmla="*/ 233 h 77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2852" h="774933">
                <a:moveTo>
                  <a:pt x="265052" y="233"/>
                </a:moveTo>
                <a:cubicBezTo>
                  <a:pt x="276341" y="-11056"/>
                  <a:pt x="86546" y="389700"/>
                  <a:pt x="70318" y="499767"/>
                </a:cubicBezTo>
                <a:cubicBezTo>
                  <a:pt x="54090" y="609834"/>
                  <a:pt x="105596" y="614772"/>
                  <a:pt x="167685" y="660633"/>
                </a:cubicBezTo>
                <a:cubicBezTo>
                  <a:pt x="229774" y="706494"/>
                  <a:pt x="442852" y="774933"/>
                  <a:pt x="442852" y="774933"/>
                </a:cubicBezTo>
                <a:cubicBezTo>
                  <a:pt x="415335" y="759411"/>
                  <a:pt x="35041" y="693089"/>
                  <a:pt x="2585" y="567500"/>
                </a:cubicBezTo>
                <a:cubicBezTo>
                  <a:pt x="-29871" y="441911"/>
                  <a:pt x="253763" y="11522"/>
                  <a:pt x="265052" y="23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1AC6023A-0F22-4771-ADF1-1B6EBE6FC060}"/>
              </a:ext>
            </a:extLst>
          </p:cNvPr>
          <p:cNvSpPr/>
          <p:nvPr/>
        </p:nvSpPr>
        <p:spPr>
          <a:xfrm>
            <a:off x="7123728" y="2280541"/>
            <a:ext cx="834945" cy="747765"/>
          </a:xfrm>
          <a:custGeom>
            <a:avLst/>
            <a:gdLst>
              <a:gd name="connsiteX0" fmla="*/ 972 w 834945"/>
              <a:gd name="connsiteY0" fmla="*/ 5459 h 747765"/>
              <a:gd name="connsiteX1" fmla="*/ 398905 w 834945"/>
              <a:gd name="connsiteY1" fmla="*/ 585426 h 747765"/>
              <a:gd name="connsiteX2" fmla="*/ 508972 w 834945"/>
              <a:gd name="connsiteY2" fmla="*/ 674326 h 747765"/>
              <a:gd name="connsiteX3" fmla="*/ 834939 w 834945"/>
              <a:gd name="connsiteY3" fmla="*/ 746292 h 747765"/>
              <a:gd name="connsiteX4" fmla="*/ 517439 w 834945"/>
              <a:gd name="connsiteY4" fmla="*/ 606592 h 747765"/>
              <a:gd name="connsiteX5" fmla="*/ 293072 w 834945"/>
              <a:gd name="connsiteY5" fmla="*/ 310259 h 747765"/>
              <a:gd name="connsiteX6" fmla="*/ 972 w 834945"/>
              <a:gd name="connsiteY6" fmla="*/ 5459 h 747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4945" h="747765">
                <a:moveTo>
                  <a:pt x="972" y="5459"/>
                </a:moveTo>
                <a:cubicBezTo>
                  <a:pt x="18611" y="51320"/>
                  <a:pt x="314238" y="473948"/>
                  <a:pt x="398905" y="585426"/>
                </a:cubicBezTo>
                <a:cubicBezTo>
                  <a:pt x="483572" y="696904"/>
                  <a:pt x="436300" y="647515"/>
                  <a:pt x="508972" y="674326"/>
                </a:cubicBezTo>
                <a:cubicBezTo>
                  <a:pt x="581644" y="701137"/>
                  <a:pt x="833528" y="757581"/>
                  <a:pt x="834939" y="746292"/>
                </a:cubicBezTo>
                <a:cubicBezTo>
                  <a:pt x="836350" y="735003"/>
                  <a:pt x="607750" y="679264"/>
                  <a:pt x="517439" y="606592"/>
                </a:cubicBezTo>
                <a:cubicBezTo>
                  <a:pt x="427128" y="533920"/>
                  <a:pt x="375622" y="405509"/>
                  <a:pt x="293072" y="310259"/>
                </a:cubicBezTo>
                <a:cubicBezTo>
                  <a:pt x="210522" y="215009"/>
                  <a:pt x="-16667" y="-40402"/>
                  <a:pt x="972" y="545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1A1493A8-807D-4E27-902E-D3780AB7C55E}"/>
              </a:ext>
            </a:extLst>
          </p:cNvPr>
          <p:cNvSpPr/>
          <p:nvPr/>
        </p:nvSpPr>
        <p:spPr>
          <a:xfrm>
            <a:off x="7358296" y="2074332"/>
            <a:ext cx="816810" cy="1061586"/>
          </a:xfrm>
          <a:custGeom>
            <a:avLst/>
            <a:gdLst>
              <a:gd name="connsiteX0" fmla="*/ 164337 w 816810"/>
              <a:gd name="connsiteY0" fmla="*/ 1 h 1061586"/>
              <a:gd name="connsiteX1" fmla="*/ 257471 w 816810"/>
              <a:gd name="connsiteY1" fmla="*/ 419101 h 1061586"/>
              <a:gd name="connsiteX2" fmla="*/ 807804 w 816810"/>
              <a:gd name="connsiteY2" fmla="*/ 1032935 h 1061586"/>
              <a:gd name="connsiteX3" fmla="*/ 558037 w 816810"/>
              <a:gd name="connsiteY3" fmla="*/ 927101 h 1061586"/>
              <a:gd name="connsiteX4" fmla="*/ 24637 w 816810"/>
              <a:gd name="connsiteY4" fmla="*/ 630768 h 1061586"/>
              <a:gd name="connsiteX5" fmla="*/ 96604 w 816810"/>
              <a:gd name="connsiteY5" fmla="*/ 423335 h 1061586"/>
              <a:gd name="connsiteX6" fmla="*/ 164337 w 816810"/>
              <a:gd name="connsiteY6" fmla="*/ 1 h 1061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6810" h="1061586">
                <a:moveTo>
                  <a:pt x="164337" y="1"/>
                </a:moveTo>
                <a:cubicBezTo>
                  <a:pt x="191148" y="-705"/>
                  <a:pt x="150227" y="246945"/>
                  <a:pt x="257471" y="419101"/>
                </a:cubicBezTo>
                <a:cubicBezTo>
                  <a:pt x="364715" y="591257"/>
                  <a:pt x="757710" y="948268"/>
                  <a:pt x="807804" y="1032935"/>
                </a:cubicBezTo>
                <a:cubicBezTo>
                  <a:pt x="857898" y="1117602"/>
                  <a:pt x="688565" y="994129"/>
                  <a:pt x="558037" y="927101"/>
                </a:cubicBezTo>
                <a:cubicBezTo>
                  <a:pt x="427509" y="860073"/>
                  <a:pt x="101543" y="714729"/>
                  <a:pt x="24637" y="630768"/>
                </a:cubicBezTo>
                <a:cubicBezTo>
                  <a:pt x="-52269" y="546807"/>
                  <a:pt x="73321" y="527052"/>
                  <a:pt x="96604" y="423335"/>
                </a:cubicBezTo>
                <a:cubicBezTo>
                  <a:pt x="119887" y="319618"/>
                  <a:pt x="137526" y="707"/>
                  <a:pt x="164337" y="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1B193B39-326B-4F94-A4E9-6D78A38FF74F}"/>
              </a:ext>
            </a:extLst>
          </p:cNvPr>
          <p:cNvSpPr/>
          <p:nvPr/>
        </p:nvSpPr>
        <p:spPr>
          <a:xfrm>
            <a:off x="5629022" y="2219429"/>
            <a:ext cx="647610" cy="788115"/>
          </a:xfrm>
          <a:custGeom>
            <a:avLst/>
            <a:gdLst>
              <a:gd name="connsiteX0" fmla="*/ 4698 w 647610"/>
              <a:gd name="connsiteY0" fmla="*/ 531 h 788115"/>
              <a:gd name="connsiteX1" fmla="*/ 85978 w 647610"/>
              <a:gd name="connsiteY1" fmla="*/ 335811 h 788115"/>
              <a:gd name="connsiteX2" fmla="*/ 263778 w 647610"/>
              <a:gd name="connsiteY2" fmla="*/ 599971 h 788115"/>
              <a:gd name="connsiteX3" fmla="*/ 644778 w 647610"/>
              <a:gd name="connsiteY3" fmla="*/ 787931 h 788115"/>
              <a:gd name="connsiteX4" fmla="*/ 426338 w 647610"/>
              <a:gd name="connsiteY4" fmla="*/ 630451 h 788115"/>
              <a:gd name="connsiteX5" fmla="*/ 218058 w 647610"/>
              <a:gd name="connsiteY5" fmla="*/ 417091 h 788115"/>
              <a:gd name="connsiteX6" fmla="*/ 4698 w 647610"/>
              <a:gd name="connsiteY6" fmla="*/ 531 h 78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7610" h="788115">
                <a:moveTo>
                  <a:pt x="4698" y="531"/>
                </a:moveTo>
                <a:cubicBezTo>
                  <a:pt x="-17315" y="-13016"/>
                  <a:pt x="42798" y="235904"/>
                  <a:pt x="85978" y="335811"/>
                </a:cubicBezTo>
                <a:cubicBezTo>
                  <a:pt x="129158" y="435718"/>
                  <a:pt x="170645" y="524618"/>
                  <a:pt x="263778" y="599971"/>
                </a:cubicBezTo>
                <a:cubicBezTo>
                  <a:pt x="356911" y="675324"/>
                  <a:pt x="617685" y="782851"/>
                  <a:pt x="644778" y="787931"/>
                </a:cubicBezTo>
                <a:cubicBezTo>
                  <a:pt x="671871" y="793011"/>
                  <a:pt x="497458" y="692258"/>
                  <a:pt x="426338" y="630451"/>
                </a:cubicBezTo>
                <a:cubicBezTo>
                  <a:pt x="355218" y="568644"/>
                  <a:pt x="290025" y="518691"/>
                  <a:pt x="218058" y="417091"/>
                </a:cubicBezTo>
                <a:cubicBezTo>
                  <a:pt x="146091" y="315491"/>
                  <a:pt x="26711" y="14078"/>
                  <a:pt x="4698" y="53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47411019-3BA5-4F3F-B18E-1BD7EB8DC2D7}"/>
              </a:ext>
            </a:extLst>
          </p:cNvPr>
          <p:cNvSpPr/>
          <p:nvPr/>
        </p:nvSpPr>
        <p:spPr>
          <a:xfrm>
            <a:off x="5803614" y="1812267"/>
            <a:ext cx="194439" cy="786476"/>
          </a:xfrm>
          <a:custGeom>
            <a:avLst/>
            <a:gdLst>
              <a:gd name="connsiteX0" fmla="*/ 120936 w 194439"/>
              <a:gd name="connsiteY0" fmla="*/ 658 h 786476"/>
              <a:gd name="connsiteX1" fmla="*/ 51086 w 194439"/>
              <a:gd name="connsiteY1" fmla="*/ 248308 h 786476"/>
              <a:gd name="connsiteX2" fmla="*/ 187611 w 194439"/>
              <a:gd name="connsiteY2" fmla="*/ 765833 h 786476"/>
              <a:gd name="connsiteX3" fmla="*/ 155861 w 194439"/>
              <a:gd name="connsiteY3" fmla="*/ 635658 h 786476"/>
              <a:gd name="connsiteX4" fmla="*/ 286 w 194439"/>
              <a:gd name="connsiteY4" fmla="*/ 191158 h 786476"/>
              <a:gd name="connsiteX5" fmla="*/ 120936 w 194439"/>
              <a:gd name="connsiteY5" fmla="*/ 658 h 786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439" h="786476">
                <a:moveTo>
                  <a:pt x="120936" y="658"/>
                </a:moveTo>
                <a:cubicBezTo>
                  <a:pt x="129403" y="10183"/>
                  <a:pt x="39974" y="120779"/>
                  <a:pt x="51086" y="248308"/>
                </a:cubicBezTo>
                <a:cubicBezTo>
                  <a:pt x="62198" y="375837"/>
                  <a:pt x="170148" y="701275"/>
                  <a:pt x="187611" y="765833"/>
                </a:cubicBezTo>
                <a:cubicBezTo>
                  <a:pt x="205074" y="830391"/>
                  <a:pt x="187082" y="731437"/>
                  <a:pt x="155861" y="635658"/>
                </a:cubicBezTo>
                <a:cubicBezTo>
                  <a:pt x="124640" y="539879"/>
                  <a:pt x="7165" y="295933"/>
                  <a:pt x="286" y="191158"/>
                </a:cubicBezTo>
                <a:cubicBezTo>
                  <a:pt x="-6593" y="86383"/>
                  <a:pt x="112469" y="-8867"/>
                  <a:pt x="120936" y="65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3F4ADA6E-E46C-4881-8AFF-B083CEA3C674}"/>
              </a:ext>
            </a:extLst>
          </p:cNvPr>
          <p:cNvSpPr/>
          <p:nvPr/>
        </p:nvSpPr>
        <p:spPr>
          <a:xfrm>
            <a:off x="5406700" y="1628958"/>
            <a:ext cx="437090" cy="1207832"/>
          </a:xfrm>
          <a:custGeom>
            <a:avLst/>
            <a:gdLst>
              <a:gd name="connsiteX0" fmla="*/ 432125 w 437090"/>
              <a:gd name="connsiteY0" fmla="*/ 12517 h 1207832"/>
              <a:gd name="connsiteX1" fmla="*/ 279725 w 437090"/>
              <a:gd name="connsiteY1" fmla="*/ 256992 h 1207832"/>
              <a:gd name="connsiteX2" fmla="*/ 47950 w 437090"/>
              <a:gd name="connsiteY2" fmla="*/ 1069792 h 1207832"/>
              <a:gd name="connsiteX3" fmla="*/ 63825 w 437090"/>
              <a:gd name="connsiteY3" fmla="*/ 1196792 h 1207832"/>
              <a:gd name="connsiteX4" fmla="*/ 325 w 437090"/>
              <a:gd name="connsiteY4" fmla="*/ 949142 h 1207832"/>
              <a:gd name="connsiteX5" fmla="*/ 95575 w 437090"/>
              <a:gd name="connsiteY5" fmla="*/ 574492 h 1207832"/>
              <a:gd name="connsiteX6" fmla="*/ 432125 w 437090"/>
              <a:gd name="connsiteY6" fmla="*/ 12517 h 120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090" h="1207832">
                <a:moveTo>
                  <a:pt x="432125" y="12517"/>
                </a:moveTo>
                <a:cubicBezTo>
                  <a:pt x="462817" y="-40400"/>
                  <a:pt x="343754" y="80780"/>
                  <a:pt x="279725" y="256992"/>
                </a:cubicBezTo>
                <a:cubicBezTo>
                  <a:pt x="215696" y="433204"/>
                  <a:pt x="83933" y="913159"/>
                  <a:pt x="47950" y="1069792"/>
                </a:cubicBezTo>
                <a:cubicBezTo>
                  <a:pt x="11967" y="1226425"/>
                  <a:pt x="71762" y="1216900"/>
                  <a:pt x="63825" y="1196792"/>
                </a:cubicBezTo>
                <a:cubicBezTo>
                  <a:pt x="55888" y="1176684"/>
                  <a:pt x="-4967" y="1052859"/>
                  <a:pt x="325" y="949142"/>
                </a:cubicBezTo>
                <a:cubicBezTo>
                  <a:pt x="5617" y="845425"/>
                  <a:pt x="21492" y="730067"/>
                  <a:pt x="95575" y="574492"/>
                </a:cubicBezTo>
                <a:cubicBezTo>
                  <a:pt x="169658" y="418917"/>
                  <a:pt x="401433" y="65434"/>
                  <a:pt x="432125" y="1251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C52C784A-F9CF-46D5-9EDB-148F34BC4FB4}"/>
              </a:ext>
            </a:extLst>
          </p:cNvPr>
          <p:cNvSpPr/>
          <p:nvPr/>
        </p:nvSpPr>
        <p:spPr>
          <a:xfrm>
            <a:off x="5104180" y="1879032"/>
            <a:ext cx="345150" cy="1355455"/>
          </a:xfrm>
          <a:custGeom>
            <a:avLst/>
            <a:gdLst>
              <a:gd name="connsiteX0" fmla="*/ 286970 w 345150"/>
              <a:gd name="connsiteY0" fmla="*/ 73593 h 1355455"/>
              <a:gd name="connsiteX1" fmla="*/ 86945 w 345150"/>
              <a:gd name="connsiteY1" fmla="*/ 638743 h 1355455"/>
              <a:gd name="connsiteX2" fmla="*/ 90120 w 345150"/>
              <a:gd name="connsiteY2" fmla="*/ 1330893 h 1355455"/>
              <a:gd name="connsiteX3" fmla="*/ 55195 w 345150"/>
              <a:gd name="connsiteY3" fmla="*/ 1149918 h 1355455"/>
              <a:gd name="connsiteX4" fmla="*/ 4395 w 345150"/>
              <a:gd name="connsiteY4" fmla="*/ 664143 h 1355455"/>
              <a:gd name="connsiteX5" fmla="*/ 39320 w 345150"/>
              <a:gd name="connsiteY5" fmla="*/ 438718 h 1355455"/>
              <a:gd name="connsiteX6" fmla="*/ 328245 w 345150"/>
              <a:gd name="connsiteY6" fmla="*/ 45018 h 1355455"/>
              <a:gd name="connsiteX7" fmla="*/ 286970 w 345150"/>
              <a:gd name="connsiteY7" fmla="*/ 73593 h 1355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150" h="1355455">
                <a:moveTo>
                  <a:pt x="286970" y="73593"/>
                </a:moveTo>
                <a:cubicBezTo>
                  <a:pt x="246753" y="172547"/>
                  <a:pt x="119753" y="429193"/>
                  <a:pt x="86945" y="638743"/>
                </a:cubicBezTo>
                <a:cubicBezTo>
                  <a:pt x="54137" y="848293"/>
                  <a:pt x="95412" y="1245697"/>
                  <a:pt x="90120" y="1330893"/>
                </a:cubicBezTo>
                <a:cubicBezTo>
                  <a:pt x="84828" y="1416089"/>
                  <a:pt x="69482" y="1261043"/>
                  <a:pt x="55195" y="1149918"/>
                </a:cubicBezTo>
                <a:cubicBezTo>
                  <a:pt x="40908" y="1038793"/>
                  <a:pt x="7041" y="782676"/>
                  <a:pt x="4395" y="664143"/>
                </a:cubicBezTo>
                <a:cubicBezTo>
                  <a:pt x="1749" y="545610"/>
                  <a:pt x="-14655" y="541905"/>
                  <a:pt x="39320" y="438718"/>
                </a:cubicBezTo>
                <a:cubicBezTo>
                  <a:pt x="93295" y="335531"/>
                  <a:pt x="286970" y="103755"/>
                  <a:pt x="328245" y="45018"/>
                </a:cubicBezTo>
                <a:cubicBezTo>
                  <a:pt x="369520" y="-13719"/>
                  <a:pt x="327187" y="-25361"/>
                  <a:pt x="286970" y="7359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59DFFBCD-4B96-4D8C-A66A-01428484B4D6}"/>
              </a:ext>
            </a:extLst>
          </p:cNvPr>
          <p:cNvSpPr/>
          <p:nvPr/>
        </p:nvSpPr>
        <p:spPr>
          <a:xfrm>
            <a:off x="8366693" y="1264129"/>
            <a:ext cx="826004" cy="2032969"/>
          </a:xfrm>
          <a:custGeom>
            <a:avLst/>
            <a:gdLst>
              <a:gd name="connsiteX0" fmla="*/ 67 w 826004"/>
              <a:gd name="connsiteY0" fmla="*/ 5871 h 2032969"/>
              <a:gd name="connsiteX1" fmla="*/ 335347 w 826004"/>
              <a:gd name="connsiteY1" fmla="*/ 346231 h 2032969"/>
              <a:gd name="connsiteX2" fmla="*/ 604587 w 826004"/>
              <a:gd name="connsiteY2" fmla="*/ 1087911 h 2032969"/>
              <a:gd name="connsiteX3" fmla="*/ 812867 w 826004"/>
              <a:gd name="connsiteY3" fmla="*/ 1976911 h 2032969"/>
              <a:gd name="connsiteX4" fmla="*/ 797627 w 826004"/>
              <a:gd name="connsiteY4" fmla="*/ 1921031 h 2032969"/>
              <a:gd name="connsiteX5" fmla="*/ 741747 w 826004"/>
              <a:gd name="connsiteY5" fmla="*/ 1758471 h 2032969"/>
              <a:gd name="connsiteX6" fmla="*/ 309947 w 826004"/>
              <a:gd name="connsiteY6" fmla="*/ 605311 h 2032969"/>
              <a:gd name="connsiteX7" fmla="*/ 67 w 826004"/>
              <a:gd name="connsiteY7" fmla="*/ 5871 h 2032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26004" h="2032969">
                <a:moveTo>
                  <a:pt x="67" y="5871"/>
                </a:moveTo>
                <a:cubicBezTo>
                  <a:pt x="4300" y="-37309"/>
                  <a:pt x="234594" y="165891"/>
                  <a:pt x="335347" y="346231"/>
                </a:cubicBezTo>
                <a:cubicBezTo>
                  <a:pt x="436100" y="526571"/>
                  <a:pt x="525000" y="816131"/>
                  <a:pt x="604587" y="1087911"/>
                </a:cubicBezTo>
                <a:cubicBezTo>
                  <a:pt x="684174" y="1359691"/>
                  <a:pt x="780694" y="1838058"/>
                  <a:pt x="812867" y="1976911"/>
                </a:cubicBezTo>
                <a:cubicBezTo>
                  <a:pt x="845040" y="2115764"/>
                  <a:pt x="809480" y="1957438"/>
                  <a:pt x="797627" y="1921031"/>
                </a:cubicBezTo>
                <a:cubicBezTo>
                  <a:pt x="785774" y="1884624"/>
                  <a:pt x="823027" y="1977758"/>
                  <a:pt x="741747" y="1758471"/>
                </a:cubicBezTo>
                <a:cubicBezTo>
                  <a:pt x="660467" y="1539184"/>
                  <a:pt x="428480" y="899951"/>
                  <a:pt x="309947" y="605311"/>
                </a:cubicBezTo>
                <a:cubicBezTo>
                  <a:pt x="191414" y="310671"/>
                  <a:pt x="-4166" y="49051"/>
                  <a:pt x="67" y="587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9CD926CA-6BEF-4B9D-BFEF-C57A3EBFE4B2}"/>
              </a:ext>
            </a:extLst>
          </p:cNvPr>
          <p:cNvSpPr/>
          <p:nvPr/>
        </p:nvSpPr>
        <p:spPr>
          <a:xfrm>
            <a:off x="8653385" y="3017412"/>
            <a:ext cx="582689" cy="1057526"/>
          </a:xfrm>
          <a:custGeom>
            <a:avLst/>
            <a:gdLst>
              <a:gd name="connsiteX0" fmla="*/ 246775 w 582689"/>
              <a:gd name="connsiteY0" fmla="*/ 10268 h 1057526"/>
              <a:gd name="connsiteX1" fmla="*/ 434735 w 582689"/>
              <a:gd name="connsiteY1" fmla="*/ 233788 h 1057526"/>
              <a:gd name="connsiteX2" fmla="*/ 460135 w 582689"/>
              <a:gd name="connsiteY2" fmla="*/ 462388 h 1057526"/>
              <a:gd name="connsiteX3" fmla="*/ 13095 w 582689"/>
              <a:gd name="connsiteY3" fmla="*/ 1041508 h 1057526"/>
              <a:gd name="connsiteX4" fmla="*/ 160415 w 582689"/>
              <a:gd name="connsiteY4" fmla="*/ 868788 h 1057526"/>
              <a:gd name="connsiteX5" fmla="*/ 582055 w 582689"/>
              <a:gd name="connsiteY5" fmla="*/ 584308 h 1057526"/>
              <a:gd name="connsiteX6" fmla="*/ 246775 w 582689"/>
              <a:gd name="connsiteY6" fmla="*/ 10268 h 1057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689" h="1057526">
                <a:moveTo>
                  <a:pt x="246775" y="10268"/>
                </a:moveTo>
                <a:cubicBezTo>
                  <a:pt x="222222" y="-48152"/>
                  <a:pt x="399175" y="158435"/>
                  <a:pt x="434735" y="233788"/>
                </a:cubicBezTo>
                <a:cubicBezTo>
                  <a:pt x="470295" y="309141"/>
                  <a:pt x="530408" y="327768"/>
                  <a:pt x="460135" y="462388"/>
                </a:cubicBezTo>
                <a:cubicBezTo>
                  <a:pt x="389862" y="597008"/>
                  <a:pt x="63048" y="973775"/>
                  <a:pt x="13095" y="1041508"/>
                </a:cubicBezTo>
                <a:cubicBezTo>
                  <a:pt x="-36858" y="1109241"/>
                  <a:pt x="65588" y="944988"/>
                  <a:pt x="160415" y="868788"/>
                </a:cubicBezTo>
                <a:cubicBezTo>
                  <a:pt x="255242" y="792588"/>
                  <a:pt x="565122" y="723161"/>
                  <a:pt x="582055" y="584308"/>
                </a:cubicBezTo>
                <a:cubicBezTo>
                  <a:pt x="598988" y="445455"/>
                  <a:pt x="271328" y="68688"/>
                  <a:pt x="246775" y="1026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DC7A3D5-BDA5-4E40-AFC4-7CE78C1AF72F}"/>
              </a:ext>
            </a:extLst>
          </p:cNvPr>
          <p:cNvSpPr/>
          <p:nvPr/>
        </p:nvSpPr>
        <p:spPr>
          <a:xfrm>
            <a:off x="6927820" y="3340087"/>
            <a:ext cx="101765" cy="95316"/>
          </a:xfrm>
          <a:custGeom>
            <a:avLst/>
            <a:gdLst>
              <a:gd name="connsiteX0" fmla="*/ 69880 w 101765"/>
              <a:gd name="connsiteY0" fmla="*/ 13 h 95316"/>
              <a:gd name="connsiteX1" fmla="*/ 25430 w 101765"/>
              <a:gd name="connsiteY1" fmla="*/ 73038 h 95316"/>
              <a:gd name="connsiteX2" fmla="*/ 101630 w 101765"/>
              <a:gd name="connsiteY2" fmla="*/ 84151 h 95316"/>
              <a:gd name="connsiteX3" fmla="*/ 42893 w 101765"/>
              <a:gd name="connsiteY3" fmla="*/ 95263 h 95316"/>
              <a:gd name="connsiteX4" fmla="*/ 30 w 101765"/>
              <a:gd name="connsiteY4" fmla="*/ 79388 h 95316"/>
              <a:gd name="connsiteX5" fmla="*/ 69880 w 101765"/>
              <a:gd name="connsiteY5" fmla="*/ 13 h 9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765" h="95316">
                <a:moveTo>
                  <a:pt x="69880" y="13"/>
                </a:moveTo>
                <a:cubicBezTo>
                  <a:pt x="74113" y="-1045"/>
                  <a:pt x="20138" y="59015"/>
                  <a:pt x="25430" y="73038"/>
                </a:cubicBezTo>
                <a:cubicBezTo>
                  <a:pt x="30722" y="87061"/>
                  <a:pt x="98720" y="80447"/>
                  <a:pt x="101630" y="84151"/>
                </a:cubicBezTo>
                <a:cubicBezTo>
                  <a:pt x="104541" y="87855"/>
                  <a:pt x="59826" y="96057"/>
                  <a:pt x="42893" y="95263"/>
                </a:cubicBezTo>
                <a:cubicBezTo>
                  <a:pt x="25960" y="94469"/>
                  <a:pt x="-1028" y="89971"/>
                  <a:pt x="30" y="79388"/>
                </a:cubicBezTo>
                <a:cubicBezTo>
                  <a:pt x="1088" y="68805"/>
                  <a:pt x="65647" y="1071"/>
                  <a:pt x="69880" y="13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92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川口春奈、吉岡里帆、石原さとみ、北川景子 4月期ラブコメで輝きを放ったヒロインたち｜Real Sound｜リアルサウンド 映画部">
            <a:extLst>
              <a:ext uri="{FF2B5EF4-FFF2-40B4-BE49-F238E27FC236}">
                <a16:creationId xmlns:a16="http://schemas.microsoft.com/office/drawing/2014/main" id="{47037356-0450-4C92-A139-18DA80A72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15" r="11687" b="31994"/>
          <a:stretch/>
        </p:blipFill>
        <p:spPr bwMode="auto">
          <a:xfrm>
            <a:off x="1622378" y="1135"/>
            <a:ext cx="13822410" cy="9600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683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0</Words>
  <Application>Microsoft Office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9</cp:revision>
  <dcterms:created xsi:type="dcterms:W3CDTF">2021-11-22T06:17:56Z</dcterms:created>
  <dcterms:modified xsi:type="dcterms:W3CDTF">2021-11-22T14:11:24Z</dcterms:modified>
</cp:coreProperties>
</file>