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2" d="100"/>
          <a:sy n="32" d="100"/>
        </p:scale>
        <p:origin x="2168" y="5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171-D47A-4952-A054-B57F1A94BFC9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2625-CF1D-4CD8-90A9-1DF023C05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56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171-D47A-4952-A054-B57F1A94BFC9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2625-CF1D-4CD8-90A9-1DF023C05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693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171-D47A-4952-A054-B57F1A94BFC9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2625-CF1D-4CD8-90A9-1DF023C05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14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171-D47A-4952-A054-B57F1A94BFC9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2625-CF1D-4CD8-90A9-1DF023C05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24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171-D47A-4952-A054-B57F1A94BFC9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2625-CF1D-4CD8-90A9-1DF023C05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41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171-D47A-4952-A054-B57F1A94BFC9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2625-CF1D-4CD8-90A9-1DF023C05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68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171-D47A-4952-A054-B57F1A94BFC9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2625-CF1D-4CD8-90A9-1DF023C05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13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171-D47A-4952-A054-B57F1A94BFC9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2625-CF1D-4CD8-90A9-1DF023C05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87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171-D47A-4952-A054-B57F1A94BFC9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2625-CF1D-4CD8-90A9-1DF023C05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8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171-D47A-4952-A054-B57F1A94BFC9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2625-CF1D-4CD8-90A9-1DF023C05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78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171-D47A-4952-A054-B57F1A94BFC9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2625-CF1D-4CD8-90A9-1DF023C05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09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5F171-D47A-4952-A054-B57F1A94BFC9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82625-CF1D-4CD8-90A9-1DF023C05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2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やまとなでしこ」月9枠20年ぶり放送に「傑作」「神ドラマ」の声 松嶋菜々子の美しさにため息― スポニチ Sponichi Annex 芸能" hidden="1">
            <a:extLst>
              <a:ext uri="{FF2B5EF4-FFF2-40B4-BE49-F238E27FC236}">
                <a16:creationId xmlns:a16="http://schemas.microsoft.com/office/drawing/2014/main" id="{BB64536A-749E-41D9-9451-14F90411D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80" y="27764"/>
            <a:ext cx="8315767" cy="1277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73" name="グループ化 1172">
            <a:extLst>
              <a:ext uri="{FF2B5EF4-FFF2-40B4-BE49-F238E27FC236}">
                <a16:creationId xmlns:a16="http://schemas.microsoft.com/office/drawing/2014/main" id="{127C7104-E139-4C30-B9BB-3AAD73FA3EAB}"/>
              </a:ext>
            </a:extLst>
          </p:cNvPr>
          <p:cNvGrpSpPr/>
          <p:nvPr/>
        </p:nvGrpSpPr>
        <p:grpSpPr>
          <a:xfrm>
            <a:off x="382415" y="912416"/>
            <a:ext cx="8129599" cy="11125016"/>
            <a:chOff x="382415" y="912416"/>
            <a:chExt cx="8129599" cy="11125016"/>
          </a:xfrm>
        </p:grpSpPr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8A5E55E8-8908-4289-99C4-DF59092B3C64}"/>
                </a:ext>
              </a:extLst>
            </p:cNvPr>
            <p:cNvSpPr/>
            <p:nvPr/>
          </p:nvSpPr>
          <p:spPr>
            <a:xfrm>
              <a:off x="6138691" y="4292220"/>
              <a:ext cx="182734" cy="106910"/>
            </a:xfrm>
            <a:custGeom>
              <a:avLst/>
              <a:gdLst>
                <a:gd name="connsiteX0" fmla="*/ 172 w 182734"/>
                <a:gd name="connsiteY0" fmla="*/ 16255 h 106910"/>
                <a:gd name="connsiteX1" fmla="*/ 98597 w 182734"/>
                <a:gd name="connsiteY1" fmla="*/ 35305 h 106910"/>
                <a:gd name="connsiteX2" fmla="*/ 182734 w 182734"/>
                <a:gd name="connsiteY2" fmla="*/ 380 h 106910"/>
                <a:gd name="connsiteX3" fmla="*/ 98597 w 182734"/>
                <a:gd name="connsiteY3" fmla="*/ 62293 h 106910"/>
                <a:gd name="connsiteX4" fmla="*/ 74784 w 182734"/>
                <a:gd name="connsiteY4" fmla="*/ 106743 h 106910"/>
                <a:gd name="connsiteX5" fmla="*/ 172 w 182734"/>
                <a:gd name="connsiteY5" fmla="*/ 16255 h 10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734" h="106910">
                  <a:moveTo>
                    <a:pt x="172" y="16255"/>
                  </a:moveTo>
                  <a:cubicBezTo>
                    <a:pt x="4141" y="4349"/>
                    <a:pt x="68170" y="37951"/>
                    <a:pt x="98597" y="35305"/>
                  </a:cubicBezTo>
                  <a:cubicBezTo>
                    <a:pt x="129024" y="32659"/>
                    <a:pt x="182734" y="-4118"/>
                    <a:pt x="182734" y="380"/>
                  </a:cubicBezTo>
                  <a:cubicBezTo>
                    <a:pt x="182734" y="4878"/>
                    <a:pt x="116589" y="44566"/>
                    <a:pt x="98597" y="62293"/>
                  </a:cubicBezTo>
                  <a:cubicBezTo>
                    <a:pt x="80605" y="80020"/>
                    <a:pt x="87484" y="109389"/>
                    <a:pt x="74784" y="106743"/>
                  </a:cubicBezTo>
                  <a:cubicBezTo>
                    <a:pt x="62084" y="104097"/>
                    <a:pt x="-3797" y="28161"/>
                    <a:pt x="172" y="162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226E86FB-7A21-40AD-B107-5C4798D29DF0}"/>
                </a:ext>
              </a:extLst>
            </p:cNvPr>
            <p:cNvSpPr/>
            <p:nvPr/>
          </p:nvSpPr>
          <p:spPr>
            <a:xfrm>
              <a:off x="6082593" y="4227422"/>
              <a:ext cx="129310" cy="114393"/>
            </a:xfrm>
            <a:custGeom>
              <a:avLst/>
              <a:gdLst>
                <a:gd name="connsiteX0" fmla="*/ 129295 w 129310"/>
                <a:gd name="connsiteY0" fmla="*/ 91 h 114393"/>
                <a:gd name="connsiteX1" fmla="*/ 105482 w 129310"/>
                <a:gd name="connsiteY1" fmla="*/ 65178 h 114393"/>
                <a:gd name="connsiteX2" fmla="*/ 2295 w 129310"/>
                <a:gd name="connsiteY2" fmla="*/ 74703 h 114393"/>
                <a:gd name="connsiteX3" fmla="*/ 38807 w 129310"/>
                <a:gd name="connsiteY3" fmla="*/ 82641 h 114393"/>
                <a:gd name="connsiteX4" fmla="*/ 95957 w 129310"/>
                <a:gd name="connsiteY4" fmla="*/ 114391 h 114393"/>
                <a:gd name="connsiteX5" fmla="*/ 103895 w 129310"/>
                <a:gd name="connsiteY5" fmla="*/ 81053 h 114393"/>
                <a:gd name="connsiteX6" fmla="*/ 129295 w 129310"/>
                <a:gd name="connsiteY6" fmla="*/ 91 h 114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310" h="114393">
                  <a:moveTo>
                    <a:pt x="129295" y="91"/>
                  </a:moveTo>
                  <a:cubicBezTo>
                    <a:pt x="129559" y="-2555"/>
                    <a:pt x="126649" y="52743"/>
                    <a:pt x="105482" y="65178"/>
                  </a:cubicBezTo>
                  <a:cubicBezTo>
                    <a:pt x="84315" y="77613"/>
                    <a:pt x="13407" y="71793"/>
                    <a:pt x="2295" y="74703"/>
                  </a:cubicBezTo>
                  <a:cubicBezTo>
                    <a:pt x="-8817" y="77613"/>
                    <a:pt x="23197" y="76026"/>
                    <a:pt x="38807" y="82641"/>
                  </a:cubicBezTo>
                  <a:cubicBezTo>
                    <a:pt x="54417" y="89256"/>
                    <a:pt x="85109" y="114656"/>
                    <a:pt x="95957" y="114391"/>
                  </a:cubicBezTo>
                  <a:cubicBezTo>
                    <a:pt x="106805" y="114126"/>
                    <a:pt x="92518" y="96399"/>
                    <a:pt x="103895" y="81053"/>
                  </a:cubicBezTo>
                  <a:cubicBezTo>
                    <a:pt x="115272" y="65707"/>
                    <a:pt x="129031" y="2737"/>
                    <a:pt x="129295" y="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05AF0E72-13A5-49BC-B34F-2FC53656D2E2}"/>
                </a:ext>
              </a:extLst>
            </p:cNvPr>
            <p:cNvSpPr/>
            <p:nvPr/>
          </p:nvSpPr>
          <p:spPr>
            <a:xfrm>
              <a:off x="6020911" y="4187658"/>
              <a:ext cx="145054" cy="137064"/>
            </a:xfrm>
            <a:custGeom>
              <a:avLst/>
              <a:gdLst>
                <a:gd name="connsiteX0" fmla="*/ 144939 w 145054"/>
                <a:gd name="connsiteY0" fmla="*/ 167 h 137064"/>
                <a:gd name="connsiteX1" fmla="*/ 73502 w 145054"/>
                <a:gd name="connsiteY1" fmla="*/ 97005 h 137064"/>
                <a:gd name="connsiteX2" fmla="*/ 70327 w 145054"/>
                <a:gd name="connsiteY2" fmla="*/ 97005 h 137064"/>
                <a:gd name="connsiteX3" fmla="*/ 124302 w 145054"/>
                <a:gd name="connsiteY3" fmla="*/ 136692 h 137064"/>
                <a:gd name="connsiteX4" fmla="*/ 2064 w 145054"/>
                <a:gd name="connsiteY4" fmla="*/ 70017 h 137064"/>
                <a:gd name="connsiteX5" fmla="*/ 52864 w 145054"/>
                <a:gd name="connsiteY5" fmla="*/ 73192 h 137064"/>
                <a:gd name="connsiteX6" fmla="*/ 144939 w 145054"/>
                <a:gd name="connsiteY6" fmla="*/ 167 h 13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054" h="137064">
                  <a:moveTo>
                    <a:pt x="144939" y="167"/>
                  </a:moveTo>
                  <a:cubicBezTo>
                    <a:pt x="148379" y="4136"/>
                    <a:pt x="73502" y="97005"/>
                    <a:pt x="73502" y="97005"/>
                  </a:cubicBezTo>
                  <a:cubicBezTo>
                    <a:pt x="61067" y="113145"/>
                    <a:pt x="61860" y="90390"/>
                    <a:pt x="70327" y="97005"/>
                  </a:cubicBezTo>
                  <a:cubicBezTo>
                    <a:pt x="78794" y="103620"/>
                    <a:pt x="135679" y="141190"/>
                    <a:pt x="124302" y="136692"/>
                  </a:cubicBezTo>
                  <a:cubicBezTo>
                    <a:pt x="112925" y="132194"/>
                    <a:pt x="13970" y="80600"/>
                    <a:pt x="2064" y="70017"/>
                  </a:cubicBezTo>
                  <a:cubicBezTo>
                    <a:pt x="-9842" y="59434"/>
                    <a:pt x="32756" y="82452"/>
                    <a:pt x="52864" y="73192"/>
                  </a:cubicBezTo>
                  <a:cubicBezTo>
                    <a:pt x="72972" y="63932"/>
                    <a:pt x="141499" y="-3802"/>
                    <a:pt x="144939" y="1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79A6C06A-03B5-498A-B59D-9FC5E4F94508}"/>
                </a:ext>
              </a:extLst>
            </p:cNvPr>
            <p:cNvSpPr/>
            <p:nvPr/>
          </p:nvSpPr>
          <p:spPr>
            <a:xfrm>
              <a:off x="5956179" y="4142679"/>
              <a:ext cx="160510" cy="132492"/>
            </a:xfrm>
            <a:custGeom>
              <a:avLst/>
              <a:gdLst>
                <a:gd name="connsiteX0" fmla="*/ 121 w 160510"/>
                <a:gd name="connsiteY0" fmla="*/ 86421 h 132492"/>
                <a:gd name="connsiteX1" fmla="*/ 87434 w 160510"/>
                <a:gd name="connsiteY1" fmla="*/ 80071 h 132492"/>
                <a:gd name="connsiteX2" fmla="*/ 120771 w 160510"/>
                <a:gd name="connsiteY2" fmla="*/ 53084 h 132492"/>
                <a:gd name="connsiteX3" fmla="*/ 160459 w 160510"/>
                <a:gd name="connsiteY3" fmla="*/ 696 h 132492"/>
                <a:gd name="connsiteX4" fmla="*/ 128709 w 160510"/>
                <a:gd name="connsiteY4" fmla="*/ 94359 h 132492"/>
                <a:gd name="connsiteX5" fmla="*/ 108071 w 160510"/>
                <a:gd name="connsiteY5" fmla="*/ 132459 h 132492"/>
                <a:gd name="connsiteX6" fmla="*/ 121 w 160510"/>
                <a:gd name="connsiteY6" fmla="*/ 86421 h 132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510" h="132492">
                  <a:moveTo>
                    <a:pt x="121" y="86421"/>
                  </a:moveTo>
                  <a:cubicBezTo>
                    <a:pt x="-3319" y="77690"/>
                    <a:pt x="67326" y="85627"/>
                    <a:pt x="87434" y="80071"/>
                  </a:cubicBezTo>
                  <a:cubicBezTo>
                    <a:pt x="107542" y="74515"/>
                    <a:pt x="108600" y="66313"/>
                    <a:pt x="120771" y="53084"/>
                  </a:cubicBezTo>
                  <a:cubicBezTo>
                    <a:pt x="132942" y="39855"/>
                    <a:pt x="159136" y="-6183"/>
                    <a:pt x="160459" y="696"/>
                  </a:cubicBezTo>
                  <a:cubicBezTo>
                    <a:pt x="161782" y="7575"/>
                    <a:pt x="137440" y="72398"/>
                    <a:pt x="128709" y="94359"/>
                  </a:cubicBezTo>
                  <a:cubicBezTo>
                    <a:pt x="119978" y="116320"/>
                    <a:pt x="125004" y="131136"/>
                    <a:pt x="108071" y="132459"/>
                  </a:cubicBezTo>
                  <a:cubicBezTo>
                    <a:pt x="91138" y="133782"/>
                    <a:pt x="3561" y="95152"/>
                    <a:pt x="121" y="864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B1C788CE-E8EB-42B1-B51F-182C437EB9E2}"/>
                </a:ext>
              </a:extLst>
            </p:cNvPr>
            <p:cNvSpPr/>
            <p:nvPr/>
          </p:nvSpPr>
          <p:spPr>
            <a:xfrm>
              <a:off x="5868434" y="4125912"/>
              <a:ext cx="142991" cy="129698"/>
            </a:xfrm>
            <a:custGeom>
              <a:avLst/>
              <a:gdLst>
                <a:gd name="connsiteX0" fmla="*/ 2141 w 142991"/>
                <a:gd name="connsiteY0" fmla="*/ 101601 h 129698"/>
                <a:gd name="connsiteX1" fmla="*/ 60879 w 142991"/>
                <a:gd name="connsiteY1" fmla="*/ 63501 h 129698"/>
                <a:gd name="connsiteX2" fmla="*/ 111679 w 142991"/>
                <a:gd name="connsiteY2" fmla="*/ 1 h 129698"/>
                <a:gd name="connsiteX3" fmla="*/ 87866 w 142991"/>
                <a:gd name="connsiteY3" fmla="*/ 61913 h 129698"/>
                <a:gd name="connsiteX4" fmla="*/ 141841 w 142991"/>
                <a:gd name="connsiteY4" fmla="*/ 128588 h 129698"/>
                <a:gd name="connsiteX5" fmla="*/ 2141 w 142991"/>
                <a:gd name="connsiteY5" fmla="*/ 101601 h 129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991" h="129698">
                  <a:moveTo>
                    <a:pt x="2141" y="101601"/>
                  </a:moveTo>
                  <a:cubicBezTo>
                    <a:pt x="-11353" y="90753"/>
                    <a:pt x="42623" y="80434"/>
                    <a:pt x="60879" y="63501"/>
                  </a:cubicBezTo>
                  <a:cubicBezTo>
                    <a:pt x="79135" y="46568"/>
                    <a:pt x="107181" y="266"/>
                    <a:pt x="111679" y="1"/>
                  </a:cubicBezTo>
                  <a:cubicBezTo>
                    <a:pt x="116177" y="-264"/>
                    <a:pt x="82839" y="40482"/>
                    <a:pt x="87866" y="61913"/>
                  </a:cubicBezTo>
                  <a:cubicBezTo>
                    <a:pt x="92893" y="83344"/>
                    <a:pt x="151895" y="122238"/>
                    <a:pt x="141841" y="128588"/>
                  </a:cubicBezTo>
                  <a:cubicBezTo>
                    <a:pt x="131787" y="134938"/>
                    <a:pt x="15635" y="112449"/>
                    <a:pt x="2141" y="1016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AE157017-D0D7-465C-A153-4092FBE1D7A4}"/>
                </a:ext>
              </a:extLst>
            </p:cNvPr>
            <p:cNvSpPr/>
            <p:nvPr/>
          </p:nvSpPr>
          <p:spPr>
            <a:xfrm>
              <a:off x="5762563" y="4102029"/>
              <a:ext cx="129227" cy="129559"/>
            </a:xfrm>
            <a:custGeom>
              <a:avLst/>
              <a:gdLst>
                <a:gd name="connsiteX0" fmla="*/ 63562 w 129227"/>
                <a:gd name="connsiteY0" fmla="*/ 71 h 129559"/>
                <a:gd name="connsiteX1" fmla="*/ 90550 w 129227"/>
                <a:gd name="connsiteY1" fmla="*/ 115959 h 129559"/>
                <a:gd name="connsiteX2" fmla="*/ 128650 w 129227"/>
                <a:gd name="connsiteY2" fmla="*/ 127071 h 129559"/>
                <a:gd name="connsiteX3" fmla="*/ 58800 w 129227"/>
                <a:gd name="connsiteY3" fmla="*/ 114371 h 129559"/>
                <a:gd name="connsiteX4" fmla="*/ 62 w 129227"/>
                <a:gd name="connsiteY4" fmla="*/ 114371 h 129559"/>
                <a:gd name="connsiteX5" fmla="*/ 47687 w 129227"/>
                <a:gd name="connsiteY5" fmla="*/ 98496 h 129559"/>
                <a:gd name="connsiteX6" fmla="*/ 63562 w 129227"/>
                <a:gd name="connsiteY6" fmla="*/ 71 h 129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227" h="129559">
                  <a:moveTo>
                    <a:pt x="63562" y="71"/>
                  </a:moveTo>
                  <a:cubicBezTo>
                    <a:pt x="70706" y="2981"/>
                    <a:pt x="79702" y="94792"/>
                    <a:pt x="90550" y="115959"/>
                  </a:cubicBezTo>
                  <a:cubicBezTo>
                    <a:pt x="101398" y="137126"/>
                    <a:pt x="133942" y="127336"/>
                    <a:pt x="128650" y="127071"/>
                  </a:cubicBezTo>
                  <a:cubicBezTo>
                    <a:pt x="123358" y="126806"/>
                    <a:pt x="80231" y="116488"/>
                    <a:pt x="58800" y="114371"/>
                  </a:cubicBezTo>
                  <a:cubicBezTo>
                    <a:pt x="37369" y="112254"/>
                    <a:pt x="1914" y="117017"/>
                    <a:pt x="62" y="114371"/>
                  </a:cubicBezTo>
                  <a:cubicBezTo>
                    <a:pt x="-1790" y="111725"/>
                    <a:pt x="37897" y="113577"/>
                    <a:pt x="47687" y="98496"/>
                  </a:cubicBezTo>
                  <a:cubicBezTo>
                    <a:pt x="57477" y="83415"/>
                    <a:pt x="56418" y="-2839"/>
                    <a:pt x="63562" y="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134B6045-2725-45AF-805F-97070E7453D5}"/>
                </a:ext>
              </a:extLst>
            </p:cNvPr>
            <p:cNvSpPr/>
            <p:nvPr/>
          </p:nvSpPr>
          <p:spPr>
            <a:xfrm>
              <a:off x="5624990" y="4179180"/>
              <a:ext cx="116998" cy="70386"/>
            </a:xfrm>
            <a:custGeom>
              <a:avLst/>
              <a:gdLst>
                <a:gd name="connsiteX0" fmla="*/ 116998 w 116998"/>
                <a:gd name="connsiteY0" fmla="*/ 65795 h 70386"/>
                <a:gd name="connsiteX1" fmla="*/ 47148 w 116998"/>
                <a:gd name="connsiteY1" fmla="*/ 3883 h 70386"/>
                <a:gd name="connsiteX2" fmla="*/ 1110 w 116998"/>
                <a:gd name="connsiteY2" fmla="*/ 7058 h 70386"/>
                <a:gd name="connsiteX3" fmla="*/ 16985 w 116998"/>
                <a:gd name="connsiteY3" fmla="*/ 11820 h 70386"/>
                <a:gd name="connsiteX4" fmla="*/ 47148 w 116998"/>
                <a:gd name="connsiteY4" fmla="*/ 61033 h 70386"/>
                <a:gd name="connsiteX5" fmla="*/ 116998 w 116998"/>
                <a:gd name="connsiteY5" fmla="*/ 65795 h 70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998" h="70386">
                  <a:moveTo>
                    <a:pt x="116998" y="65795"/>
                  </a:moveTo>
                  <a:cubicBezTo>
                    <a:pt x="116998" y="56270"/>
                    <a:pt x="66463" y="13672"/>
                    <a:pt x="47148" y="3883"/>
                  </a:cubicBezTo>
                  <a:cubicBezTo>
                    <a:pt x="27833" y="-5906"/>
                    <a:pt x="6137" y="5735"/>
                    <a:pt x="1110" y="7058"/>
                  </a:cubicBezTo>
                  <a:cubicBezTo>
                    <a:pt x="-3917" y="8381"/>
                    <a:pt x="9312" y="2824"/>
                    <a:pt x="16985" y="11820"/>
                  </a:cubicBezTo>
                  <a:cubicBezTo>
                    <a:pt x="24658" y="20816"/>
                    <a:pt x="37887" y="53889"/>
                    <a:pt x="47148" y="61033"/>
                  </a:cubicBezTo>
                  <a:cubicBezTo>
                    <a:pt x="56408" y="68177"/>
                    <a:pt x="116998" y="75320"/>
                    <a:pt x="116998" y="657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087443F3-CB25-47DE-A060-3036B3ACE504}"/>
                </a:ext>
              </a:extLst>
            </p:cNvPr>
            <p:cNvSpPr/>
            <p:nvPr/>
          </p:nvSpPr>
          <p:spPr>
            <a:xfrm>
              <a:off x="5549900" y="4209888"/>
              <a:ext cx="87313" cy="57312"/>
            </a:xfrm>
            <a:custGeom>
              <a:avLst/>
              <a:gdLst>
                <a:gd name="connsiteX0" fmla="*/ 87313 w 87313"/>
                <a:gd name="connsiteY0" fmla="*/ 57312 h 57312"/>
                <a:gd name="connsiteX1" fmla="*/ 0 w 87313"/>
                <a:gd name="connsiteY1" fmla="*/ 162 h 57312"/>
                <a:gd name="connsiteX2" fmla="*/ 87313 w 87313"/>
                <a:gd name="connsiteY2" fmla="*/ 57312 h 5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313" h="57312">
                  <a:moveTo>
                    <a:pt x="87313" y="57312"/>
                  </a:moveTo>
                  <a:cubicBezTo>
                    <a:pt x="87313" y="57312"/>
                    <a:pt x="0" y="3866"/>
                    <a:pt x="0" y="162"/>
                  </a:cubicBezTo>
                  <a:cubicBezTo>
                    <a:pt x="0" y="-3542"/>
                    <a:pt x="87313" y="57312"/>
                    <a:pt x="87313" y="573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DDD8B58B-DEEA-41D6-A42E-C44BE8C6A8D8}"/>
                </a:ext>
              </a:extLst>
            </p:cNvPr>
            <p:cNvSpPr/>
            <p:nvPr/>
          </p:nvSpPr>
          <p:spPr>
            <a:xfrm>
              <a:off x="5424111" y="4143742"/>
              <a:ext cx="545430" cy="172769"/>
            </a:xfrm>
            <a:custGeom>
              <a:avLst/>
              <a:gdLst>
                <a:gd name="connsiteX0" fmla="*/ 1964 w 545430"/>
                <a:gd name="connsiteY0" fmla="*/ 172671 h 172769"/>
                <a:gd name="connsiteX1" fmla="*/ 171827 w 545430"/>
                <a:gd name="connsiteY1" fmla="*/ 59958 h 172769"/>
                <a:gd name="connsiteX2" fmla="*/ 325814 w 545430"/>
                <a:gd name="connsiteY2" fmla="*/ 2808 h 172769"/>
                <a:gd name="connsiteX3" fmla="*/ 536952 w 545430"/>
                <a:gd name="connsiteY3" fmla="*/ 9158 h 172769"/>
                <a:gd name="connsiteX4" fmla="*/ 482977 w 545430"/>
                <a:gd name="connsiteY4" fmla="*/ 12333 h 172769"/>
                <a:gd name="connsiteX5" fmla="*/ 290889 w 545430"/>
                <a:gd name="connsiteY5" fmla="*/ 39321 h 172769"/>
                <a:gd name="connsiteX6" fmla="*/ 1964 w 545430"/>
                <a:gd name="connsiteY6" fmla="*/ 172671 h 172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5430" h="172769">
                  <a:moveTo>
                    <a:pt x="1964" y="172671"/>
                  </a:moveTo>
                  <a:cubicBezTo>
                    <a:pt x="-17880" y="176111"/>
                    <a:pt x="117852" y="88269"/>
                    <a:pt x="171827" y="59958"/>
                  </a:cubicBezTo>
                  <a:cubicBezTo>
                    <a:pt x="225802" y="31647"/>
                    <a:pt x="264960" y="11275"/>
                    <a:pt x="325814" y="2808"/>
                  </a:cubicBezTo>
                  <a:cubicBezTo>
                    <a:pt x="386668" y="-5659"/>
                    <a:pt x="510758" y="7570"/>
                    <a:pt x="536952" y="9158"/>
                  </a:cubicBezTo>
                  <a:cubicBezTo>
                    <a:pt x="563146" y="10745"/>
                    <a:pt x="523988" y="7306"/>
                    <a:pt x="482977" y="12333"/>
                  </a:cubicBezTo>
                  <a:cubicBezTo>
                    <a:pt x="441966" y="17360"/>
                    <a:pt x="366825" y="13921"/>
                    <a:pt x="290889" y="39321"/>
                  </a:cubicBezTo>
                  <a:cubicBezTo>
                    <a:pt x="214954" y="64721"/>
                    <a:pt x="21808" y="169231"/>
                    <a:pt x="1964" y="1726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2D70D316-C842-47FF-AF59-BE7748A35DD4}"/>
                </a:ext>
              </a:extLst>
            </p:cNvPr>
            <p:cNvSpPr/>
            <p:nvPr/>
          </p:nvSpPr>
          <p:spPr>
            <a:xfrm>
              <a:off x="5483284" y="4193375"/>
              <a:ext cx="400069" cy="216808"/>
            </a:xfrm>
            <a:custGeom>
              <a:avLst/>
              <a:gdLst>
                <a:gd name="connsiteX0" fmla="*/ 399991 w 400069"/>
                <a:gd name="connsiteY0" fmla="*/ 10325 h 216808"/>
                <a:gd name="connsiteX1" fmla="*/ 230129 w 400069"/>
                <a:gd name="connsiteY1" fmla="*/ 10325 h 216808"/>
                <a:gd name="connsiteX2" fmla="*/ 49154 w 400069"/>
                <a:gd name="connsiteY2" fmla="*/ 126213 h 216808"/>
                <a:gd name="connsiteX3" fmla="*/ 1529 w 400069"/>
                <a:gd name="connsiteY3" fmla="*/ 216700 h 216808"/>
                <a:gd name="connsiteX4" fmla="*/ 90429 w 400069"/>
                <a:gd name="connsiteY4" fmla="*/ 143675 h 216808"/>
                <a:gd name="connsiteX5" fmla="*/ 150754 w 400069"/>
                <a:gd name="connsiteY5" fmla="*/ 100813 h 216808"/>
                <a:gd name="connsiteX6" fmla="*/ 250766 w 400069"/>
                <a:gd name="connsiteY6" fmla="*/ 51600 h 216808"/>
                <a:gd name="connsiteX7" fmla="*/ 399991 w 400069"/>
                <a:gd name="connsiteY7" fmla="*/ 10325 h 216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0069" h="216808">
                  <a:moveTo>
                    <a:pt x="399991" y="10325"/>
                  </a:moveTo>
                  <a:cubicBezTo>
                    <a:pt x="396552" y="3446"/>
                    <a:pt x="288602" y="-8990"/>
                    <a:pt x="230129" y="10325"/>
                  </a:cubicBezTo>
                  <a:cubicBezTo>
                    <a:pt x="171656" y="29640"/>
                    <a:pt x="87254" y="91817"/>
                    <a:pt x="49154" y="126213"/>
                  </a:cubicBezTo>
                  <a:cubicBezTo>
                    <a:pt x="11054" y="160609"/>
                    <a:pt x="-5350" y="213790"/>
                    <a:pt x="1529" y="216700"/>
                  </a:cubicBezTo>
                  <a:cubicBezTo>
                    <a:pt x="8408" y="219610"/>
                    <a:pt x="65558" y="162989"/>
                    <a:pt x="90429" y="143675"/>
                  </a:cubicBezTo>
                  <a:cubicBezTo>
                    <a:pt x="115300" y="124361"/>
                    <a:pt x="124031" y="116159"/>
                    <a:pt x="150754" y="100813"/>
                  </a:cubicBezTo>
                  <a:cubicBezTo>
                    <a:pt x="177477" y="85467"/>
                    <a:pt x="207904" y="61125"/>
                    <a:pt x="250766" y="51600"/>
                  </a:cubicBezTo>
                  <a:cubicBezTo>
                    <a:pt x="293628" y="42075"/>
                    <a:pt x="403430" y="17204"/>
                    <a:pt x="399991" y="103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D6E118ED-4AD9-4067-A297-1A74E6FBAA7A}"/>
                </a:ext>
              </a:extLst>
            </p:cNvPr>
            <p:cNvSpPr/>
            <p:nvPr/>
          </p:nvSpPr>
          <p:spPr>
            <a:xfrm>
              <a:off x="5775236" y="4201996"/>
              <a:ext cx="635316" cy="276062"/>
            </a:xfrm>
            <a:custGeom>
              <a:avLst/>
              <a:gdLst>
                <a:gd name="connsiteX0" fmla="*/ 89 w 635316"/>
                <a:gd name="connsiteY0" fmla="*/ 39804 h 276062"/>
                <a:gd name="connsiteX1" fmla="*/ 136614 w 635316"/>
                <a:gd name="connsiteY1" fmla="*/ 46154 h 276062"/>
                <a:gd name="connsiteX2" fmla="*/ 279489 w 635316"/>
                <a:gd name="connsiteY2" fmla="*/ 96954 h 276062"/>
                <a:gd name="connsiteX3" fmla="*/ 401727 w 635316"/>
                <a:gd name="connsiteY3" fmla="*/ 200142 h 276062"/>
                <a:gd name="connsiteX4" fmla="*/ 414427 w 635316"/>
                <a:gd name="connsiteY4" fmla="*/ 231892 h 276062"/>
                <a:gd name="connsiteX5" fmla="*/ 436652 w 635316"/>
                <a:gd name="connsiteY5" fmla="*/ 252529 h 276062"/>
                <a:gd name="connsiteX6" fmla="*/ 631914 w 635316"/>
                <a:gd name="connsiteY6" fmla="*/ 273167 h 276062"/>
                <a:gd name="connsiteX7" fmla="*/ 554127 w 635316"/>
                <a:gd name="connsiteY7" fmla="*/ 265229 h 276062"/>
                <a:gd name="connsiteX8" fmla="*/ 468402 w 635316"/>
                <a:gd name="connsiteY8" fmla="*/ 176329 h 276062"/>
                <a:gd name="connsiteX9" fmla="*/ 389027 w 635316"/>
                <a:gd name="connsiteY9" fmla="*/ 93779 h 276062"/>
                <a:gd name="connsiteX10" fmla="*/ 217577 w 635316"/>
                <a:gd name="connsiteY10" fmla="*/ 17579 h 276062"/>
                <a:gd name="connsiteX11" fmla="*/ 117564 w 635316"/>
                <a:gd name="connsiteY11" fmla="*/ 117 h 276062"/>
                <a:gd name="connsiteX12" fmla="*/ 89 w 635316"/>
                <a:gd name="connsiteY12" fmla="*/ 39804 h 276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5316" h="276062">
                  <a:moveTo>
                    <a:pt x="89" y="39804"/>
                  </a:moveTo>
                  <a:cubicBezTo>
                    <a:pt x="3264" y="47477"/>
                    <a:pt x="90047" y="36629"/>
                    <a:pt x="136614" y="46154"/>
                  </a:cubicBezTo>
                  <a:cubicBezTo>
                    <a:pt x="183181" y="55679"/>
                    <a:pt x="235304" y="71289"/>
                    <a:pt x="279489" y="96954"/>
                  </a:cubicBezTo>
                  <a:cubicBezTo>
                    <a:pt x="323674" y="122619"/>
                    <a:pt x="379237" y="177652"/>
                    <a:pt x="401727" y="200142"/>
                  </a:cubicBezTo>
                  <a:cubicBezTo>
                    <a:pt x="424217" y="222632"/>
                    <a:pt x="408606" y="223161"/>
                    <a:pt x="414427" y="231892"/>
                  </a:cubicBezTo>
                  <a:cubicBezTo>
                    <a:pt x="420248" y="240623"/>
                    <a:pt x="400404" y="245650"/>
                    <a:pt x="436652" y="252529"/>
                  </a:cubicBezTo>
                  <a:cubicBezTo>
                    <a:pt x="472900" y="259408"/>
                    <a:pt x="612335" y="271050"/>
                    <a:pt x="631914" y="273167"/>
                  </a:cubicBezTo>
                  <a:cubicBezTo>
                    <a:pt x="651493" y="275284"/>
                    <a:pt x="581379" y="281369"/>
                    <a:pt x="554127" y="265229"/>
                  </a:cubicBezTo>
                  <a:cubicBezTo>
                    <a:pt x="526875" y="249089"/>
                    <a:pt x="495919" y="204904"/>
                    <a:pt x="468402" y="176329"/>
                  </a:cubicBezTo>
                  <a:cubicBezTo>
                    <a:pt x="440885" y="147754"/>
                    <a:pt x="430831" y="120237"/>
                    <a:pt x="389027" y="93779"/>
                  </a:cubicBezTo>
                  <a:cubicBezTo>
                    <a:pt x="347223" y="67321"/>
                    <a:pt x="262821" y="33189"/>
                    <a:pt x="217577" y="17579"/>
                  </a:cubicBezTo>
                  <a:cubicBezTo>
                    <a:pt x="172333" y="1969"/>
                    <a:pt x="155929" y="2498"/>
                    <a:pt x="117564" y="117"/>
                  </a:cubicBezTo>
                  <a:cubicBezTo>
                    <a:pt x="79199" y="-2264"/>
                    <a:pt x="-3086" y="32131"/>
                    <a:pt x="89" y="398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7279CED1-AC33-427E-92A4-71B73833621A}"/>
                </a:ext>
              </a:extLst>
            </p:cNvPr>
            <p:cNvSpPr/>
            <p:nvPr/>
          </p:nvSpPr>
          <p:spPr>
            <a:xfrm>
              <a:off x="5390683" y="4270285"/>
              <a:ext cx="156189" cy="216136"/>
            </a:xfrm>
            <a:custGeom>
              <a:avLst/>
              <a:gdLst>
                <a:gd name="connsiteX0" fmla="*/ 156042 w 156189"/>
                <a:gd name="connsiteY0" fmla="*/ 90 h 216136"/>
                <a:gd name="connsiteX1" fmla="*/ 46505 w 156189"/>
                <a:gd name="connsiteY1" fmla="*/ 114390 h 216136"/>
                <a:gd name="connsiteX2" fmla="*/ 2055 w 156189"/>
                <a:gd name="connsiteY2" fmla="*/ 215990 h 216136"/>
                <a:gd name="connsiteX3" fmla="*/ 21105 w 156189"/>
                <a:gd name="connsiteY3" fmla="*/ 133440 h 216136"/>
                <a:gd name="connsiteX4" fmla="*/ 156042 w 156189"/>
                <a:gd name="connsiteY4" fmla="*/ 90 h 21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189" h="216136">
                  <a:moveTo>
                    <a:pt x="156042" y="90"/>
                  </a:moveTo>
                  <a:cubicBezTo>
                    <a:pt x="160275" y="-3085"/>
                    <a:pt x="72169" y="78407"/>
                    <a:pt x="46505" y="114390"/>
                  </a:cubicBezTo>
                  <a:cubicBezTo>
                    <a:pt x="20841" y="150373"/>
                    <a:pt x="6288" y="212815"/>
                    <a:pt x="2055" y="215990"/>
                  </a:cubicBezTo>
                  <a:cubicBezTo>
                    <a:pt x="-2178" y="219165"/>
                    <a:pt x="-1649" y="169952"/>
                    <a:pt x="21105" y="133440"/>
                  </a:cubicBezTo>
                  <a:cubicBezTo>
                    <a:pt x="43859" y="96928"/>
                    <a:pt x="151809" y="3265"/>
                    <a:pt x="156042" y="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0FC6DE34-3806-4DEB-9609-95C9DE403673}"/>
                </a:ext>
              </a:extLst>
            </p:cNvPr>
            <p:cNvSpPr/>
            <p:nvPr/>
          </p:nvSpPr>
          <p:spPr>
            <a:xfrm>
              <a:off x="5400670" y="4336046"/>
              <a:ext cx="104830" cy="184496"/>
            </a:xfrm>
            <a:custGeom>
              <a:avLst/>
              <a:gdLst>
                <a:gd name="connsiteX0" fmla="*/ 104780 w 104830"/>
                <a:gd name="connsiteY0" fmla="*/ 1004 h 184496"/>
                <a:gd name="connsiteX1" fmla="*/ 11118 w 104830"/>
                <a:gd name="connsiteY1" fmla="*/ 151817 h 184496"/>
                <a:gd name="connsiteX2" fmla="*/ 3180 w 104830"/>
                <a:gd name="connsiteY2" fmla="*/ 180392 h 184496"/>
                <a:gd name="connsiteX3" fmla="*/ 23818 w 104830"/>
                <a:gd name="connsiteY3" fmla="*/ 89904 h 184496"/>
                <a:gd name="connsiteX4" fmla="*/ 104780 w 104830"/>
                <a:gd name="connsiteY4" fmla="*/ 1004 h 184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830" h="184496">
                  <a:moveTo>
                    <a:pt x="104780" y="1004"/>
                  </a:moveTo>
                  <a:cubicBezTo>
                    <a:pt x="102663" y="11323"/>
                    <a:pt x="28051" y="121919"/>
                    <a:pt x="11118" y="151817"/>
                  </a:cubicBezTo>
                  <a:cubicBezTo>
                    <a:pt x="-5815" y="181715"/>
                    <a:pt x="1063" y="190711"/>
                    <a:pt x="3180" y="180392"/>
                  </a:cubicBezTo>
                  <a:cubicBezTo>
                    <a:pt x="5297" y="170073"/>
                    <a:pt x="6091" y="117156"/>
                    <a:pt x="23818" y="89904"/>
                  </a:cubicBezTo>
                  <a:cubicBezTo>
                    <a:pt x="41545" y="62652"/>
                    <a:pt x="106897" y="-9315"/>
                    <a:pt x="104780" y="10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3A24A7AF-F6E0-477C-9F49-4EB24DA6C6AA}"/>
                </a:ext>
              </a:extLst>
            </p:cNvPr>
            <p:cNvSpPr/>
            <p:nvPr/>
          </p:nvSpPr>
          <p:spPr>
            <a:xfrm>
              <a:off x="5418184" y="4368781"/>
              <a:ext cx="255606" cy="173156"/>
            </a:xfrm>
            <a:custGeom>
              <a:avLst/>
              <a:gdLst>
                <a:gd name="connsiteX0" fmla="*/ 141241 w 255606"/>
                <a:gd name="connsiteY0" fmla="*/ 19 h 173156"/>
                <a:gd name="connsiteX1" fmla="*/ 39641 w 255606"/>
                <a:gd name="connsiteY1" fmla="*/ 122257 h 173156"/>
                <a:gd name="connsiteX2" fmla="*/ 49166 w 255606"/>
                <a:gd name="connsiteY2" fmla="*/ 155594 h 173156"/>
                <a:gd name="connsiteX3" fmla="*/ 74566 w 255606"/>
                <a:gd name="connsiteY3" fmla="*/ 155594 h 173156"/>
                <a:gd name="connsiteX4" fmla="*/ 123779 w 255606"/>
                <a:gd name="connsiteY4" fmla="*/ 142894 h 173156"/>
                <a:gd name="connsiteX5" fmla="*/ 185691 w 255606"/>
                <a:gd name="connsiteY5" fmla="*/ 138132 h 173156"/>
                <a:gd name="connsiteX6" fmla="*/ 255541 w 255606"/>
                <a:gd name="connsiteY6" fmla="*/ 173057 h 173156"/>
                <a:gd name="connsiteX7" fmla="*/ 172991 w 255606"/>
                <a:gd name="connsiteY7" fmla="*/ 149244 h 173156"/>
                <a:gd name="connsiteX8" fmla="*/ 17416 w 255606"/>
                <a:gd name="connsiteY8" fmla="*/ 166707 h 173156"/>
                <a:gd name="connsiteX9" fmla="*/ 15829 w 255606"/>
                <a:gd name="connsiteY9" fmla="*/ 131782 h 173156"/>
                <a:gd name="connsiteX10" fmla="*/ 141241 w 255606"/>
                <a:gd name="connsiteY10" fmla="*/ 19 h 173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5606" h="173156">
                  <a:moveTo>
                    <a:pt x="141241" y="19"/>
                  </a:moveTo>
                  <a:cubicBezTo>
                    <a:pt x="145210" y="-1568"/>
                    <a:pt x="54987" y="96328"/>
                    <a:pt x="39641" y="122257"/>
                  </a:cubicBezTo>
                  <a:cubicBezTo>
                    <a:pt x="24295" y="148186"/>
                    <a:pt x="43345" y="150038"/>
                    <a:pt x="49166" y="155594"/>
                  </a:cubicBezTo>
                  <a:cubicBezTo>
                    <a:pt x="54987" y="161150"/>
                    <a:pt x="62131" y="157711"/>
                    <a:pt x="74566" y="155594"/>
                  </a:cubicBezTo>
                  <a:cubicBezTo>
                    <a:pt x="87001" y="153477"/>
                    <a:pt x="105258" y="145804"/>
                    <a:pt x="123779" y="142894"/>
                  </a:cubicBezTo>
                  <a:cubicBezTo>
                    <a:pt x="142300" y="139984"/>
                    <a:pt x="163731" y="133105"/>
                    <a:pt x="185691" y="138132"/>
                  </a:cubicBezTo>
                  <a:cubicBezTo>
                    <a:pt x="207651" y="143159"/>
                    <a:pt x="257658" y="171205"/>
                    <a:pt x="255541" y="173057"/>
                  </a:cubicBezTo>
                  <a:cubicBezTo>
                    <a:pt x="253424" y="174909"/>
                    <a:pt x="212678" y="150302"/>
                    <a:pt x="172991" y="149244"/>
                  </a:cubicBezTo>
                  <a:cubicBezTo>
                    <a:pt x="133304" y="148186"/>
                    <a:pt x="43610" y="169617"/>
                    <a:pt x="17416" y="166707"/>
                  </a:cubicBezTo>
                  <a:cubicBezTo>
                    <a:pt x="-8778" y="163797"/>
                    <a:pt x="-2163" y="154272"/>
                    <a:pt x="15829" y="131782"/>
                  </a:cubicBezTo>
                  <a:cubicBezTo>
                    <a:pt x="33821" y="109292"/>
                    <a:pt x="137272" y="1606"/>
                    <a:pt x="141241" y="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2C6B782C-B951-4865-91F5-BF3DA097ECE5}"/>
                </a:ext>
              </a:extLst>
            </p:cNvPr>
            <p:cNvSpPr/>
            <p:nvPr/>
          </p:nvSpPr>
          <p:spPr>
            <a:xfrm>
              <a:off x="5790305" y="4467959"/>
              <a:ext cx="585276" cy="117263"/>
            </a:xfrm>
            <a:custGeom>
              <a:avLst/>
              <a:gdLst>
                <a:gd name="connsiteX0" fmla="*/ 895 w 585276"/>
                <a:gd name="connsiteY0" fmla="*/ 116741 h 117263"/>
                <a:gd name="connsiteX1" fmla="*/ 162820 w 585276"/>
                <a:gd name="connsiteY1" fmla="*/ 84991 h 117263"/>
                <a:gd name="connsiteX2" fmla="*/ 229495 w 585276"/>
                <a:gd name="connsiteY2" fmla="*/ 92929 h 117263"/>
                <a:gd name="connsiteX3" fmla="*/ 239020 w 585276"/>
                <a:gd name="connsiteY3" fmla="*/ 65941 h 117263"/>
                <a:gd name="connsiteX4" fmla="*/ 331095 w 585276"/>
                <a:gd name="connsiteY4" fmla="*/ 72291 h 117263"/>
                <a:gd name="connsiteX5" fmla="*/ 346970 w 585276"/>
                <a:gd name="connsiteY5" fmla="*/ 29429 h 117263"/>
                <a:gd name="connsiteX6" fmla="*/ 372370 w 585276"/>
                <a:gd name="connsiteY6" fmla="*/ 43716 h 117263"/>
                <a:gd name="connsiteX7" fmla="*/ 378720 w 585276"/>
                <a:gd name="connsiteY7" fmla="*/ 16729 h 117263"/>
                <a:gd name="connsiteX8" fmla="*/ 454920 w 585276"/>
                <a:gd name="connsiteY8" fmla="*/ 19904 h 117263"/>
                <a:gd name="connsiteX9" fmla="*/ 585095 w 585276"/>
                <a:gd name="connsiteY9" fmla="*/ 37366 h 117263"/>
                <a:gd name="connsiteX10" fmla="*/ 424758 w 585276"/>
                <a:gd name="connsiteY10" fmla="*/ 854 h 117263"/>
                <a:gd name="connsiteX11" fmla="*/ 348558 w 585276"/>
                <a:gd name="connsiteY11" fmla="*/ 15141 h 117263"/>
                <a:gd name="connsiteX12" fmla="*/ 242195 w 585276"/>
                <a:gd name="connsiteY12" fmla="*/ 54829 h 117263"/>
                <a:gd name="connsiteX13" fmla="*/ 895 w 585276"/>
                <a:gd name="connsiteY13" fmla="*/ 116741 h 117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85276" h="117263">
                  <a:moveTo>
                    <a:pt x="895" y="116741"/>
                  </a:moveTo>
                  <a:cubicBezTo>
                    <a:pt x="-12334" y="121768"/>
                    <a:pt x="124720" y="88960"/>
                    <a:pt x="162820" y="84991"/>
                  </a:cubicBezTo>
                  <a:cubicBezTo>
                    <a:pt x="200920" y="81022"/>
                    <a:pt x="216795" y="96104"/>
                    <a:pt x="229495" y="92929"/>
                  </a:cubicBezTo>
                  <a:cubicBezTo>
                    <a:pt x="242195" y="89754"/>
                    <a:pt x="222087" y="69381"/>
                    <a:pt x="239020" y="65941"/>
                  </a:cubicBezTo>
                  <a:cubicBezTo>
                    <a:pt x="255953" y="62501"/>
                    <a:pt x="313103" y="78376"/>
                    <a:pt x="331095" y="72291"/>
                  </a:cubicBezTo>
                  <a:cubicBezTo>
                    <a:pt x="349087" y="66206"/>
                    <a:pt x="340091" y="34191"/>
                    <a:pt x="346970" y="29429"/>
                  </a:cubicBezTo>
                  <a:cubicBezTo>
                    <a:pt x="353849" y="24667"/>
                    <a:pt x="367078" y="45833"/>
                    <a:pt x="372370" y="43716"/>
                  </a:cubicBezTo>
                  <a:cubicBezTo>
                    <a:pt x="377662" y="41599"/>
                    <a:pt x="364962" y="20698"/>
                    <a:pt x="378720" y="16729"/>
                  </a:cubicBezTo>
                  <a:cubicBezTo>
                    <a:pt x="392478" y="12760"/>
                    <a:pt x="420524" y="16465"/>
                    <a:pt x="454920" y="19904"/>
                  </a:cubicBezTo>
                  <a:cubicBezTo>
                    <a:pt x="489316" y="23343"/>
                    <a:pt x="590122" y="40541"/>
                    <a:pt x="585095" y="37366"/>
                  </a:cubicBezTo>
                  <a:cubicBezTo>
                    <a:pt x="580068" y="34191"/>
                    <a:pt x="464181" y="4558"/>
                    <a:pt x="424758" y="854"/>
                  </a:cubicBezTo>
                  <a:cubicBezTo>
                    <a:pt x="385335" y="-2850"/>
                    <a:pt x="378985" y="6145"/>
                    <a:pt x="348558" y="15141"/>
                  </a:cubicBezTo>
                  <a:cubicBezTo>
                    <a:pt x="318131" y="24137"/>
                    <a:pt x="296170" y="39483"/>
                    <a:pt x="242195" y="54829"/>
                  </a:cubicBezTo>
                  <a:cubicBezTo>
                    <a:pt x="188220" y="70175"/>
                    <a:pt x="14124" y="111714"/>
                    <a:pt x="895" y="1167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A34EA49B-5591-4558-B13D-C08B428C3E09}"/>
                </a:ext>
              </a:extLst>
            </p:cNvPr>
            <p:cNvSpPr/>
            <p:nvPr/>
          </p:nvSpPr>
          <p:spPr>
            <a:xfrm>
              <a:off x="5900738" y="4329086"/>
              <a:ext cx="272846" cy="203239"/>
            </a:xfrm>
            <a:custGeom>
              <a:avLst/>
              <a:gdLst>
                <a:gd name="connsiteX0" fmla="*/ 0 w 272846"/>
                <a:gd name="connsiteY0" fmla="*/ 203227 h 203239"/>
                <a:gd name="connsiteX1" fmla="*/ 252412 w 272846"/>
                <a:gd name="connsiteY1" fmla="*/ 115914 h 203239"/>
                <a:gd name="connsiteX2" fmla="*/ 257175 w 272846"/>
                <a:gd name="connsiteY2" fmla="*/ 85752 h 203239"/>
                <a:gd name="connsiteX3" fmla="*/ 250825 w 272846"/>
                <a:gd name="connsiteY3" fmla="*/ 27 h 203239"/>
                <a:gd name="connsiteX4" fmla="*/ 242887 w 272846"/>
                <a:gd name="connsiteY4" fmla="*/ 95277 h 203239"/>
                <a:gd name="connsiteX5" fmla="*/ 233362 w 272846"/>
                <a:gd name="connsiteY5" fmla="*/ 109564 h 203239"/>
                <a:gd name="connsiteX6" fmla="*/ 0 w 272846"/>
                <a:gd name="connsiteY6" fmla="*/ 203227 h 203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2846" h="203239">
                  <a:moveTo>
                    <a:pt x="0" y="203227"/>
                  </a:moveTo>
                  <a:cubicBezTo>
                    <a:pt x="3175" y="204285"/>
                    <a:pt x="209550" y="135493"/>
                    <a:pt x="252412" y="115914"/>
                  </a:cubicBezTo>
                  <a:cubicBezTo>
                    <a:pt x="295275" y="96335"/>
                    <a:pt x="257440" y="105066"/>
                    <a:pt x="257175" y="85752"/>
                  </a:cubicBezTo>
                  <a:cubicBezTo>
                    <a:pt x="256911" y="66437"/>
                    <a:pt x="253206" y="-1560"/>
                    <a:pt x="250825" y="27"/>
                  </a:cubicBezTo>
                  <a:cubicBezTo>
                    <a:pt x="248444" y="1614"/>
                    <a:pt x="245797" y="77021"/>
                    <a:pt x="242887" y="95277"/>
                  </a:cubicBezTo>
                  <a:cubicBezTo>
                    <a:pt x="239977" y="113533"/>
                    <a:pt x="270668" y="94218"/>
                    <a:pt x="233362" y="109564"/>
                  </a:cubicBezTo>
                  <a:lnTo>
                    <a:pt x="0" y="20322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CE7FCE6C-4F73-4B12-9984-A8DD9A801906}"/>
                </a:ext>
              </a:extLst>
            </p:cNvPr>
            <p:cNvSpPr/>
            <p:nvPr/>
          </p:nvSpPr>
          <p:spPr>
            <a:xfrm>
              <a:off x="5649913" y="4514365"/>
              <a:ext cx="298500" cy="24298"/>
            </a:xfrm>
            <a:custGeom>
              <a:avLst/>
              <a:gdLst>
                <a:gd name="connsiteX0" fmla="*/ 0 w 298500"/>
                <a:gd name="connsiteY0" fmla="*/ 19535 h 24298"/>
                <a:gd name="connsiteX1" fmla="*/ 144462 w 298500"/>
                <a:gd name="connsiteY1" fmla="*/ 24298 h 24298"/>
                <a:gd name="connsiteX2" fmla="*/ 225425 w 298500"/>
                <a:gd name="connsiteY2" fmla="*/ 19535 h 24298"/>
                <a:gd name="connsiteX3" fmla="*/ 298450 w 298500"/>
                <a:gd name="connsiteY3" fmla="*/ 485 h 24298"/>
                <a:gd name="connsiteX4" fmla="*/ 214312 w 298500"/>
                <a:gd name="connsiteY4" fmla="*/ 5248 h 24298"/>
                <a:gd name="connsiteX5" fmla="*/ 0 w 298500"/>
                <a:gd name="connsiteY5" fmla="*/ 19535 h 2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500" h="24298">
                  <a:moveTo>
                    <a:pt x="0" y="19535"/>
                  </a:moveTo>
                  <a:cubicBezTo>
                    <a:pt x="48154" y="21123"/>
                    <a:pt x="106891" y="24298"/>
                    <a:pt x="144462" y="24298"/>
                  </a:cubicBezTo>
                  <a:cubicBezTo>
                    <a:pt x="182033" y="24298"/>
                    <a:pt x="199761" y="23504"/>
                    <a:pt x="225425" y="19535"/>
                  </a:cubicBezTo>
                  <a:cubicBezTo>
                    <a:pt x="251089" y="15566"/>
                    <a:pt x="300302" y="2866"/>
                    <a:pt x="298450" y="485"/>
                  </a:cubicBezTo>
                  <a:cubicBezTo>
                    <a:pt x="296598" y="-1896"/>
                    <a:pt x="214312" y="5248"/>
                    <a:pt x="214312" y="5248"/>
                  </a:cubicBezTo>
                  <a:lnTo>
                    <a:pt x="0" y="1953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25C5081A-986B-485D-B1EC-7A6DBF882B76}"/>
                </a:ext>
              </a:extLst>
            </p:cNvPr>
            <p:cNvSpPr/>
            <p:nvPr/>
          </p:nvSpPr>
          <p:spPr>
            <a:xfrm>
              <a:off x="5576458" y="4220436"/>
              <a:ext cx="366685" cy="316360"/>
            </a:xfrm>
            <a:custGeom>
              <a:avLst/>
              <a:gdLst>
                <a:gd name="connsiteX0" fmla="*/ 221092 w 366685"/>
                <a:gd name="connsiteY0" fmla="*/ 727 h 316360"/>
                <a:gd name="connsiteX1" fmla="*/ 319517 w 366685"/>
                <a:gd name="connsiteY1" fmla="*/ 35652 h 316360"/>
                <a:gd name="connsiteX2" fmla="*/ 360792 w 366685"/>
                <a:gd name="connsiteY2" fmla="*/ 130902 h 316360"/>
                <a:gd name="connsiteX3" fmla="*/ 362380 w 366685"/>
                <a:gd name="connsiteY3" fmla="*/ 230914 h 316360"/>
                <a:gd name="connsiteX4" fmla="*/ 322692 w 366685"/>
                <a:gd name="connsiteY4" fmla="*/ 289652 h 316360"/>
                <a:gd name="connsiteX5" fmla="*/ 227442 w 366685"/>
                <a:gd name="connsiteY5" fmla="*/ 307114 h 316360"/>
                <a:gd name="connsiteX6" fmla="*/ 81392 w 366685"/>
                <a:gd name="connsiteY6" fmla="*/ 315052 h 316360"/>
                <a:gd name="connsiteX7" fmla="*/ 14717 w 366685"/>
                <a:gd name="connsiteY7" fmla="*/ 280127 h 316360"/>
                <a:gd name="connsiteX8" fmla="*/ 430 w 366685"/>
                <a:gd name="connsiteY8" fmla="*/ 172177 h 316360"/>
                <a:gd name="connsiteX9" fmla="*/ 24242 w 366685"/>
                <a:gd name="connsiteY9" fmla="*/ 88039 h 316360"/>
                <a:gd name="connsiteX10" fmla="*/ 114730 w 366685"/>
                <a:gd name="connsiteY10" fmla="*/ 18189 h 316360"/>
                <a:gd name="connsiteX11" fmla="*/ 221092 w 366685"/>
                <a:gd name="connsiteY11" fmla="*/ 727 h 316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6685" h="316360">
                  <a:moveTo>
                    <a:pt x="221092" y="727"/>
                  </a:moveTo>
                  <a:cubicBezTo>
                    <a:pt x="255223" y="3638"/>
                    <a:pt x="296234" y="13956"/>
                    <a:pt x="319517" y="35652"/>
                  </a:cubicBezTo>
                  <a:cubicBezTo>
                    <a:pt x="342800" y="57348"/>
                    <a:pt x="353648" y="98358"/>
                    <a:pt x="360792" y="130902"/>
                  </a:cubicBezTo>
                  <a:cubicBezTo>
                    <a:pt x="367936" y="163446"/>
                    <a:pt x="368730" y="204456"/>
                    <a:pt x="362380" y="230914"/>
                  </a:cubicBezTo>
                  <a:cubicBezTo>
                    <a:pt x="356030" y="257372"/>
                    <a:pt x="345182" y="276952"/>
                    <a:pt x="322692" y="289652"/>
                  </a:cubicBezTo>
                  <a:cubicBezTo>
                    <a:pt x="300202" y="302352"/>
                    <a:pt x="267659" y="302881"/>
                    <a:pt x="227442" y="307114"/>
                  </a:cubicBezTo>
                  <a:cubicBezTo>
                    <a:pt x="187225" y="311347"/>
                    <a:pt x="116846" y="319550"/>
                    <a:pt x="81392" y="315052"/>
                  </a:cubicBezTo>
                  <a:cubicBezTo>
                    <a:pt x="45938" y="310554"/>
                    <a:pt x="28211" y="303940"/>
                    <a:pt x="14717" y="280127"/>
                  </a:cubicBezTo>
                  <a:cubicBezTo>
                    <a:pt x="1223" y="256315"/>
                    <a:pt x="-1158" y="204192"/>
                    <a:pt x="430" y="172177"/>
                  </a:cubicBezTo>
                  <a:cubicBezTo>
                    <a:pt x="2018" y="140162"/>
                    <a:pt x="5192" y="113704"/>
                    <a:pt x="24242" y="88039"/>
                  </a:cubicBezTo>
                  <a:cubicBezTo>
                    <a:pt x="43292" y="62374"/>
                    <a:pt x="86419" y="32741"/>
                    <a:pt x="114730" y="18189"/>
                  </a:cubicBezTo>
                  <a:cubicBezTo>
                    <a:pt x="143040" y="3637"/>
                    <a:pt x="186961" y="-2184"/>
                    <a:pt x="221092" y="72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5B55C676-A8B6-4939-8216-0B28D7BA3374}"/>
                </a:ext>
              </a:extLst>
            </p:cNvPr>
            <p:cNvSpPr/>
            <p:nvPr/>
          </p:nvSpPr>
          <p:spPr>
            <a:xfrm>
              <a:off x="5764212" y="4302444"/>
              <a:ext cx="122238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5C18A46D-140D-419E-9119-0EFBB1AF55CA}"/>
                </a:ext>
              </a:extLst>
            </p:cNvPr>
            <p:cNvSpPr/>
            <p:nvPr/>
          </p:nvSpPr>
          <p:spPr>
            <a:xfrm>
              <a:off x="5678488" y="4329113"/>
              <a:ext cx="58738" cy="587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楕円 24">
              <a:extLst>
                <a:ext uri="{FF2B5EF4-FFF2-40B4-BE49-F238E27FC236}">
                  <a16:creationId xmlns:a16="http://schemas.microsoft.com/office/drawing/2014/main" id="{7C4D8872-47D4-4ADC-8B28-049487C10850}"/>
                </a:ext>
              </a:extLst>
            </p:cNvPr>
            <p:cNvSpPr/>
            <p:nvPr/>
          </p:nvSpPr>
          <p:spPr>
            <a:xfrm>
              <a:off x="5749925" y="4373563"/>
              <a:ext cx="68262" cy="682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1D59E059-C4F9-471F-93F9-55E6911D380A}"/>
                </a:ext>
              </a:extLst>
            </p:cNvPr>
            <p:cNvSpPr/>
            <p:nvPr/>
          </p:nvSpPr>
          <p:spPr>
            <a:xfrm>
              <a:off x="5363891" y="3962285"/>
              <a:ext cx="435746" cy="86329"/>
            </a:xfrm>
            <a:custGeom>
              <a:avLst/>
              <a:gdLst>
                <a:gd name="connsiteX0" fmla="*/ 272 w 435746"/>
                <a:gd name="connsiteY0" fmla="*/ 31865 h 86329"/>
                <a:gd name="connsiteX1" fmla="*/ 197122 w 435746"/>
                <a:gd name="connsiteY1" fmla="*/ 47740 h 86329"/>
                <a:gd name="connsiteX2" fmla="*/ 224109 w 435746"/>
                <a:gd name="connsiteY2" fmla="*/ 47740 h 86329"/>
                <a:gd name="connsiteX3" fmla="*/ 200297 w 435746"/>
                <a:gd name="connsiteY3" fmla="*/ 85840 h 86329"/>
                <a:gd name="connsiteX4" fmla="*/ 251097 w 435746"/>
                <a:gd name="connsiteY4" fmla="*/ 66790 h 86329"/>
                <a:gd name="connsiteX5" fmla="*/ 305072 w 435746"/>
                <a:gd name="connsiteY5" fmla="*/ 30278 h 86329"/>
                <a:gd name="connsiteX6" fmla="*/ 435247 w 435746"/>
                <a:gd name="connsiteY6" fmla="*/ 115 h 86329"/>
                <a:gd name="connsiteX7" fmla="*/ 252684 w 435746"/>
                <a:gd name="connsiteY7" fmla="*/ 41390 h 86329"/>
                <a:gd name="connsiteX8" fmla="*/ 244747 w 435746"/>
                <a:gd name="connsiteY8" fmla="*/ 46153 h 86329"/>
                <a:gd name="connsiteX9" fmla="*/ 239984 w 435746"/>
                <a:gd name="connsiteY9" fmla="*/ 57265 h 86329"/>
                <a:gd name="connsiteX10" fmla="*/ 244747 w 435746"/>
                <a:gd name="connsiteY10" fmla="*/ 42978 h 86329"/>
                <a:gd name="connsiteX11" fmla="*/ 272 w 435746"/>
                <a:gd name="connsiteY11" fmla="*/ 31865 h 86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5746" h="86329">
                  <a:moveTo>
                    <a:pt x="272" y="31865"/>
                  </a:moveTo>
                  <a:cubicBezTo>
                    <a:pt x="-7665" y="32659"/>
                    <a:pt x="159816" y="45094"/>
                    <a:pt x="197122" y="47740"/>
                  </a:cubicBezTo>
                  <a:cubicBezTo>
                    <a:pt x="234428" y="50386"/>
                    <a:pt x="223580" y="41390"/>
                    <a:pt x="224109" y="47740"/>
                  </a:cubicBezTo>
                  <a:cubicBezTo>
                    <a:pt x="224638" y="54090"/>
                    <a:pt x="195799" y="82665"/>
                    <a:pt x="200297" y="85840"/>
                  </a:cubicBezTo>
                  <a:cubicBezTo>
                    <a:pt x="204795" y="89015"/>
                    <a:pt x="233635" y="76050"/>
                    <a:pt x="251097" y="66790"/>
                  </a:cubicBezTo>
                  <a:cubicBezTo>
                    <a:pt x="268560" y="57530"/>
                    <a:pt x="274380" y="41391"/>
                    <a:pt x="305072" y="30278"/>
                  </a:cubicBezTo>
                  <a:cubicBezTo>
                    <a:pt x="335764" y="19165"/>
                    <a:pt x="443978" y="-1737"/>
                    <a:pt x="435247" y="115"/>
                  </a:cubicBezTo>
                  <a:cubicBezTo>
                    <a:pt x="426516" y="1967"/>
                    <a:pt x="284434" y="33717"/>
                    <a:pt x="252684" y="41390"/>
                  </a:cubicBezTo>
                  <a:cubicBezTo>
                    <a:pt x="220934" y="49063"/>
                    <a:pt x="246864" y="43507"/>
                    <a:pt x="244747" y="46153"/>
                  </a:cubicBezTo>
                  <a:cubicBezTo>
                    <a:pt x="242630" y="48799"/>
                    <a:pt x="239984" y="57794"/>
                    <a:pt x="239984" y="57265"/>
                  </a:cubicBezTo>
                  <a:cubicBezTo>
                    <a:pt x="239984" y="56736"/>
                    <a:pt x="285757" y="48799"/>
                    <a:pt x="244747" y="42978"/>
                  </a:cubicBezTo>
                  <a:cubicBezTo>
                    <a:pt x="203737" y="37157"/>
                    <a:pt x="8209" y="31071"/>
                    <a:pt x="272" y="318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ACB2E918-E536-4013-9046-6DA224096159}"/>
                </a:ext>
              </a:extLst>
            </p:cNvPr>
            <p:cNvSpPr/>
            <p:nvPr/>
          </p:nvSpPr>
          <p:spPr>
            <a:xfrm>
              <a:off x="5625786" y="3955924"/>
              <a:ext cx="197659" cy="44596"/>
            </a:xfrm>
            <a:custGeom>
              <a:avLst/>
              <a:gdLst>
                <a:gd name="connsiteX0" fmla="*/ 314 w 197659"/>
                <a:gd name="connsiteY0" fmla="*/ 44576 h 44596"/>
                <a:gd name="connsiteX1" fmla="*/ 97152 w 197659"/>
                <a:gd name="connsiteY1" fmla="*/ 9651 h 44596"/>
                <a:gd name="connsiteX2" fmla="*/ 197164 w 197659"/>
                <a:gd name="connsiteY2" fmla="*/ 126 h 44596"/>
                <a:gd name="connsiteX3" fmla="*/ 130489 w 197659"/>
                <a:gd name="connsiteY3" fmla="*/ 14414 h 44596"/>
                <a:gd name="connsiteX4" fmla="*/ 314 w 197659"/>
                <a:gd name="connsiteY4" fmla="*/ 44576 h 44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659" h="44596">
                  <a:moveTo>
                    <a:pt x="314" y="44576"/>
                  </a:moveTo>
                  <a:cubicBezTo>
                    <a:pt x="-5242" y="43782"/>
                    <a:pt x="64344" y="17059"/>
                    <a:pt x="97152" y="9651"/>
                  </a:cubicBezTo>
                  <a:cubicBezTo>
                    <a:pt x="129960" y="2243"/>
                    <a:pt x="191608" y="-668"/>
                    <a:pt x="197164" y="126"/>
                  </a:cubicBezTo>
                  <a:cubicBezTo>
                    <a:pt x="202720" y="920"/>
                    <a:pt x="160387" y="5947"/>
                    <a:pt x="130489" y="14414"/>
                  </a:cubicBezTo>
                  <a:cubicBezTo>
                    <a:pt x="100591" y="22881"/>
                    <a:pt x="5870" y="45370"/>
                    <a:pt x="314" y="445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5E668884-C05D-4E01-BC05-B528F92D505A}"/>
                </a:ext>
              </a:extLst>
            </p:cNvPr>
            <p:cNvSpPr/>
            <p:nvPr/>
          </p:nvSpPr>
          <p:spPr>
            <a:xfrm>
              <a:off x="5786345" y="3906042"/>
              <a:ext cx="440100" cy="93686"/>
            </a:xfrm>
            <a:custGeom>
              <a:avLst/>
              <a:gdLst>
                <a:gd name="connsiteX0" fmla="*/ 1680 w 440100"/>
                <a:gd name="connsiteY0" fmla="*/ 92871 h 93686"/>
                <a:gd name="connsiteX1" fmla="*/ 135030 w 440100"/>
                <a:gd name="connsiteY1" fmla="*/ 46833 h 93686"/>
                <a:gd name="connsiteX2" fmla="*/ 230280 w 440100"/>
                <a:gd name="connsiteY2" fmla="*/ 24608 h 93686"/>
                <a:gd name="connsiteX3" fmla="*/ 438243 w 440100"/>
                <a:gd name="connsiteY3" fmla="*/ 48421 h 93686"/>
                <a:gd name="connsiteX4" fmla="*/ 327118 w 440100"/>
                <a:gd name="connsiteY4" fmla="*/ 16671 h 93686"/>
                <a:gd name="connsiteX5" fmla="*/ 235043 w 440100"/>
                <a:gd name="connsiteY5" fmla="*/ 3971 h 93686"/>
                <a:gd name="connsiteX6" fmla="*/ 1680 w 440100"/>
                <a:gd name="connsiteY6" fmla="*/ 92871 h 93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0100" h="93686">
                  <a:moveTo>
                    <a:pt x="1680" y="92871"/>
                  </a:moveTo>
                  <a:cubicBezTo>
                    <a:pt x="-14989" y="100015"/>
                    <a:pt x="96930" y="58210"/>
                    <a:pt x="135030" y="46833"/>
                  </a:cubicBezTo>
                  <a:cubicBezTo>
                    <a:pt x="173130" y="35456"/>
                    <a:pt x="179745" y="24343"/>
                    <a:pt x="230280" y="24608"/>
                  </a:cubicBezTo>
                  <a:cubicBezTo>
                    <a:pt x="280815" y="24873"/>
                    <a:pt x="422103" y="49744"/>
                    <a:pt x="438243" y="48421"/>
                  </a:cubicBezTo>
                  <a:cubicBezTo>
                    <a:pt x="454383" y="47098"/>
                    <a:pt x="360985" y="24079"/>
                    <a:pt x="327118" y="16671"/>
                  </a:cubicBezTo>
                  <a:cubicBezTo>
                    <a:pt x="293251" y="9263"/>
                    <a:pt x="292193" y="-7671"/>
                    <a:pt x="235043" y="3971"/>
                  </a:cubicBezTo>
                  <a:cubicBezTo>
                    <a:pt x="177893" y="15613"/>
                    <a:pt x="18349" y="85727"/>
                    <a:pt x="1680" y="928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D0E9B6B2-2309-4058-B55F-68236E4F46B2}"/>
                </a:ext>
              </a:extLst>
            </p:cNvPr>
            <p:cNvSpPr/>
            <p:nvPr/>
          </p:nvSpPr>
          <p:spPr>
            <a:xfrm>
              <a:off x="6174902" y="3902044"/>
              <a:ext cx="204947" cy="109577"/>
            </a:xfrm>
            <a:custGeom>
              <a:avLst/>
              <a:gdLst>
                <a:gd name="connsiteX0" fmla="*/ 473 w 204947"/>
                <a:gd name="connsiteY0" fmla="*/ 31 h 109577"/>
                <a:gd name="connsiteX1" fmla="*/ 108423 w 204947"/>
                <a:gd name="connsiteY1" fmla="*/ 31781 h 109577"/>
                <a:gd name="connsiteX2" fmla="*/ 203673 w 204947"/>
                <a:gd name="connsiteY2" fmla="*/ 109569 h 109577"/>
                <a:gd name="connsiteX3" fmla="*/ 152873 w 204947"/>
                <a:gd name="connsiteY3" fmla="*/ 36544 h 109577"/>
                <a:gd name="connsiteX4" fmla="*/ 473 w 204947"/>
                <a:gd name="connsiteY4" fmla="*/ 31 h 109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947" h="109577">
                  <a:moveTo>
                    <a:pt x="473" y="31"/>
                  </a:moveTo>
                  <a:cubicBezTo>
                    <a:pt x="-6935" y="-763"/>
                    <a:pt x="74556" y="13525"/>
                    <a:pt x="108423" y="31781"/>
                  </a:cubicBezTo>
                  <a:cubicBezTo>
                    <a:pt x="142290" y="50037"/>
                    <a:pt x="196265" y="108775"/>
                    <a:pt x="203673" y="109569"/>
                  </a:cubicBezTo>
                  <a:cubicBezTo>
                    <a:pt x="211081" y="110363"/>
                    <a:pt x="185152" y="55065"/>
                    <a:pt x="152873" y="36544"/>
                  </a:cubicBezTo>
                  <a:cubicBezTo>
                    <a:pt x="120594" y="18023"/>
                    <a:pt x="7881" y="825"/>
                    <a:pt x="473" y="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293F69F9-1113-44E7-85D4-4925D52FA01F}"/>
                </a:ext>
              </a:extLst>
            </p:cNvPr>
            <p:cNvSpPr/>
            <p:nvPr/>
          </p:nvSpPr>
          <p:spPr>
            <a:xfrm>
              <a:off x="5333913" y="3852555"/>
              <a:ext cx="135137" cy="127318"/>
            </a:xfrm>
            <a:custGeom>
              <a:avLst/>
              <a:gdLst>
                <a:gd name="connsiteX0" fmla="*/ 87 w 135137"/>
                <a:gd name="connsiteY0" fmla="*/ 127308 h 127318"/>
                <a:gd name="connsiteX1" fmla="*/ 66762 w 135137"/>
                <a:gd name="connsiteY1" fmla="*/ 20945 h 127318"/>
                <a:gd name="connsiteX2" fmla="*/ 135025 w 135137"/>
                <a:gd name="connsiteY2" fmla="*/ 308 h 127318"/>
                <a:gd name="connsiteX3" fmla="*/ 81050 w 135137"/>
                <a:gd name="connsiteY3" fmla="*/ 27295 h 127318"/>
                <a:gd name="connsiteX4" fmla="*/ 87 w 135137"/>
                <a:gd name="connsiteY4" fmla="*/ 127308 h 127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137" h="127318">
                  <a:moveTo>
                    <a:pt x="87" y="127308"/>
                  </a:moveTo>
                  <a:cubicBezTo>
                    <a:pt x="-2294" y="126250"/>
                    <a:pt x="44272" y="42112"/>
                    <a:pt x="66762" y="20945"/>
                  </a:cubicBezTo>
                  <a:cubicBezTo>
                    <a:pt x="89252" y="-222"/>
                    <a:pt x="132644" y="-750"/>
                    <a:pt x="135025" y="308"/>
                  </a:cubicBezTo>
                  <a:cubicBezTo>
                    <a:pt x="137406" y="1366"/>
                    <a:pt x="101423" y="8245"/>
                    <a:pt x="81050" y="27295"/>
                  </a:cubicBezTo>
                  <a:cubicBezTo>
                    <a:pt x="60677" y="46345"/>
                    <a:pt x="2468" y="128366"/>
                    <a:pt x="87" y="1273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05E6FD2E-DE0F-40C4-B73E-4C56C9C47579}"/>
                </a:ext>
              </a:extLst>
            </p:cNvPr>
            <p:cNvSpPr/>
            <p:nvPr/>
          </p:nvSpPr>
          <p:spPr>
            <a:xfrm>
              <a:off x="5487296" y="3788717"/>
              <a:ext cx="317572" cy="64157"/>
            </a:xfrm>
            <a:custGeom>
              <a:avLst/>
              <a:gdLst>
                <a:gd name="connsiteX0" fmla="*/ 692 w 317572"/>
                <a:gd name="connsiteY0" fmla="*/ 64146 h 64157"/>
                <a:gd name="connsiteX1" fmla="*/ 145154 w 317572"/>
                <a:gd name="connsiteY1" fmla="*/ 8583 h 64157"/>
                <a:gd name="connsiteX2" fmla="*/ 316604 w 317572"/>
                <a:gd name="connsiteY2" fmla="*/ 646 h 64157"/>
                <a:gd name="connsiteX3" fmla="*/ 205479 w 317572"/>
                <a:gd name="connsiteY3" fmla="*/ 13346 h 64157"/>
                <a:gd name="connsiteX4" fmla="*/ 692 w 317572"/>
                <a:gd name="connsiteY4" fmla="*/ 64146 h 64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572" h="64157">
                  <a:moveTo>
                    <a:pt x="692" y="64146"/>
                  </a:moveTo>
                  <a:cubicBezTo>
                    <a:pt x="-9362" y="63352"/>
                    <a:pt x="92502" y="19166"/>
                    <a:pt x="145154" y="8583"/>
                  </a:cubicBezTo>
                  <a:cubicBezTo>
                    <a:pt x="197806" y="-2000"/>
                    <a:pt x="306550" y="-148"/>
                    <a:pt x="316604" y="646"/>
                  </a:cubicBezTo>
                  <a:cubicBezTo>
                    <a:pt x="326658" y="1440"/>
                    <a:pt x="256279" y="3821"/>
                    <a:pt x="205479" y="13346"/>
                  </a:cubicBezTo>
                  <a:cubicBezTo>
                    <a:pt x="154679" y="22871"/>
                    <a:pt x="10746" y="64940"/>
                    <a:pt x="692" y="641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8C8220C5-BAC2-4F4A-A96C-E594677DD5C9}"/>
                </a:ext>
              </a:extLst>
            </p:cNvPr>
            <p:cNvSpPr/>
            <p:nvPr/>
          </p:nvSpPr>
          <p:spPr>
            <a:xfrm>
              <a:off x="5815013" y="3736975"/>
              <a:ext cx="292765" cy="84790"/>
            </a:xfrm>
            <a:custGeom>
              <a:avLst/>
              <a:gdLst>
                <a:gd name="connsiteX0" fmla="*/ 0 w 292765"/>
                <a:gd name="connsiteY0" fmla="*/ 0 h 84790"/>
                <a:gd name="connsiteX1" fmla="*/ 174625 w 292765"/>
                <a:gd name="connsiteY1" fmla="*/ 33338 h 84790"/>
                <a:gd name="connsiteX2" fmla="*/ 292100 w 292765"/>
                <a:gd name="connsiteY2" fmla="*/ 84138 h 84790"/>
                <a:gd name="connsiteX3" fmla="*/ 225425 w 292765"/>
                <a:gd name="connsiteY3" fmla="*/ 63500 h 84790"/>
                <a:gd name="connsiteX4" fmla="*/ 0 w 292765"/>
                <a:gd name="connsiteY4" fmla="*/ 0 h 8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765" h="84790">
                  <a:moveTo>
                    <a:pt x="0" y="0"/>
                  </a:moveTo>
                  <a:cubicBezTo>
                    <a:pt x="62971" y="9657"/>
                    <a:pt x="125942" y="19315"/>
                    <a:pt x="174625" y="33338"/>
                  </a:cubicBezTo>
                  <a:cubicBezTo>
                    <a:pt x="223308" y="47361"/>
                    <a:pt x="283633" y="79111"/>
                    <a:pt x="292100" y="84138"/>
                  </a:cubicBezTo>
                  <a:cubicBezTo>
                    <a:pt x="300567" y="89165"/>
                    <a:pt x="225425" y="63500"/>
                    <a:pt x="225425" y="6350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5FD8BBBA-F9DD-4632-AC99-EBED24622EEE}"/>
                </a:ext>
              </a:extLst>
            </p:cNvPr>
            <p:cNvSpPr/>
            <p:nvPr/>
          </p:nvSpPr>
          <p:spPr>
            <a:xfrm>
              <a:off x="6042442" y="3755585"/>
              <a:ext cx="383152" cy="183065"/>
            </a:xfrm>
            <a:custGeom>
              <a:avLst/>
              <a:gdLst>
                <a:gd name="connsiteX0" fmla="*/ 1171 w 383152"/>
                <a:gd name="connsiteY0" fmla="*/ 440 h 183065"/>
                <a:gd name="connsiteX1" fmla="*/ 180558 w 383152"/>
                <a:gd name="connsiteY1" fmla="*/ 40128 h 183065"/>
                <a:gd name="connsiteX2" fmla="*/ 302796 w 383152"/>
                <a:gd name="connsiteY2" fmla="*/ 100453 h 183065"/>
                <a:gd name="connsiteX3" fmla="*/ 382171 w 383152"/>
                <a:gd name="connsiteY3" fmla="*/ 183003 h 183065"/>
                <a:gd name="connsiteX4" fmla="*/ 342483 w 383152"/>
                <a:gd name="connsiteY4" fmla="*/ 113153 h 183065"/>
                <a:gd name="connsiteX5" fmla="*/ 274221 w 383152"/>
                <a:gd name="connsiteY5" fmla="*/ 65528 h 183065"/>
                <a:gd name="connsiteX6" fmla="*/ 1171 w 383152"/>
                <a:gd name="connsiteY6" fmla="*/ 440 h 183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3152" h="183065">
                  <a:moveTo>
                    <a:pt x="1171" y="440"/>
                  </a:moveTo>
                  <a:cubicBezTo>
                    <a:pt x="-14440" y="-3793"/>
                    <a:pt x="130287" y="23459"/>
                    <a:pt x="180558" y="40128"/>
                  </a:cubicBezTo>
                  <a:cubicBezTo>
                    <a:pt x="230829" y="56797"/>
                    <a:pt x="269194" y="76641"/>
                    <a:pt x="302796" y="100453"/>
                  </a:cubicBezTo>
                  <a:cubicBezTo>
                    <a:pt x="336398" y="124265"/>
                    <a:pt x="375557" y="180886"/>
                    <a:pt x="382171" y="183003"/>
                  </a:cubicBezTo>
                  <a:cubicBezTo>
                    <a:pt x="388785" y="185120"/>
                    <a:pt x="360475" y="132732"/>
                    <a:pt x="342483" y="113153"/>
                  </a:cubicBezTo>
                  <a:cubicBezTo>
                    <a:pt x="324491" y="93574"/>
                    <a:pt x="327402" y="83255"/>
                    <a:pt x="274221" y="65528"/>
                  </a:cubicBezTo>
                  <a:cubicBezTo>
                    <a:pt x="221040" y="47801"/>
                    <a:pt x="16782" y="4673"/>
                    <a:pt x="1171" y="4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B0C97ABA-9262-414D-8769-6B70D36842F9}"/>
                </a:ext>
              </a:extLst>
            </p:cNvPr>
            <p:cNvSpPr/>
            <p:nvPr/>
          </p:nvSpPr>
          <p:spPr>
            <a:xfrm>
              <a:off x="6416675" y="3947952"/>
              <a:ext cx="87236" cy="119403"/>
            </a:xfrm>
            <a:custGeom>
              <a:avLst/>
              <a:gdLst>
                <a:gd name="connsiteX0" fmla="*/ 0 w 87236"/>
                <a:gd name="connsiteY0" fmla="*/ 161 h 119403"/>
                <a:gd name="connsiteX1" fmla="*/ 77788 w 87236"/>
                <a:gd name="connsiteY1" fmla="*/ 54136 h 119403"/>
                <a:gd name="connsiteX2" fmla="*/ 85725 w 87236"/>
                <a:gd name="connsiteY2" fmla="*/ 119223 h 119403"/>
                <a:gd name="connsiteX3" fmla="*/ 76200 w 87236"/>
                <a:gd name="connsiteY3" fmla="*/ 71598 h 119403"/>
                <a:gd name="connsiteX4" fmla="*/ 0 w 87236"/>
                <a:gd name="connsiteY4" fmla="*/ 161 h 119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236" h="119403">
                  <a:moveTo>
                    <a:pt x="0" y="161"/>
                  </a:moveTo>
                  <a:cubicBezTo>
                    <a:pt x="265" y="-2749"/>
                    <a:pt x="63501" y="34292"/>
                    <a:pt x="77788" y="54136"/>
                  </a:cubicBezTo>
                  <a:cubicBezTo>
                    <a:pt x="92075" y="73980"/>
                    <a:pt x="85990" y="116313"/>
                    <a:pt x="85725" y="119223"/>
                  </a:cubicBezTo>
                  <a:cubicBezTo>
                    <a:pt x="85460" y="122133"/>
                    <a:pt x="87312" y="89060"/>
                    <a:pt x="76200" y="71598"/>
                  </a:cubicBezTo>
                  <a:cubicBezTo>
                    <a:pt x="65088" y="54136"/>
                    <a:pt x="-265" y="3071"/>
                    <a:pt x="0" y="1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AFC6A020-0997-4FCD-BF69-B6375833D5E5}"/>
                </a:ext>
              </a:extLst>
            </p:cNvPr>
            <p:cNvSpPr/>
            <p:nvPr/>
          </p:nvSpPr>
          <p:spPr>
            <a:xfrm>
              <a:off x="3530080" y="4363952"/>
              <a:ext cx="166935" cy="110631"/>
            </a:xfrm>
            <a:custGeom>
              <a:avLst/>
              <a:gdLst>
                <a:gd name="connsiteX0" fmla="*/ 56083 w 166935"/>
                <a:gd name="connsiteY0" fmla="*/ 109623 h 110631"/>
                <a:gd name="connsiteX1" fmla="*/ 91008 w 166935"/>
                <a:gd name="connsiteY1" fmla="*/ 61998 h 110631"/>
                <a:gd name="connsiteX2" fmla="*/ 44970 w 166935"/>
                <a:gd name="connsiteY2" fmla="*/ 39773 h 110631"/>
                <a:gd name="connsiteX3" fmla="*/ 2108 w 166935"/>
                <a:gd name="connsiteY3" fmla="*/ 86 h 110631"/>
                <a:gd name="connsiteX4" fmla="*/ 114820 w 166935"/>
                <a:gd name="connsiteY4" fmla="*/ 28661 h 110631"/>
                <a:gd name="connsiteX5" fmla="*/ 165620 w 166935"/>
                <a:gd name="connsiteY5" fmla="*/ 12786 h 110631"/>
                <a:gd name="connsiteX6" fmla="*/ 56083 w 166935"/>
                <a:gd name="connsiteY6" fmla="*/ 109623 h 11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935" h="110631">
                  <a:moveTo>
                    <a:pt x="56083" y="109623"/>
                  </a:moveTo>
                  <a:cubicBezTo>
                    <a:pt x="43648" y="117825"/>
                    <a:pt x="92860" y="73640"/>
                    <a:pt x="91008" y="61998"/>
                  </a:cubicBezTo>
                  <a:cubicBezTo>
                    <a:pt x="89156" y="50356"/>
                    <a:pt x="59787" y="50092"/>
                    <a:pt x="44970" y="39773"/>
                  </a:cubicBezTo>
                  <a:cubicBezTo>
                    <a:pt x="30153" y="29454"/>
                    <a:pt x="-9534" y="1938"/>
                    <a:pt x="2108" y="86"/>
                  </a:cubicBezTo>
                  <a:cubicBezTo>
                    <a:pt x="13750" y="-1766"/>
                    <a:pt x="87568" y="26544"/>
                    <a:pt x="114820" y="28661"/>
                  </a:cubicBezTo>
                  <a:cubicBezTo>
                    <a:pt x="142072" y="30778"/>
                    <a:pt x="173822" y="2203"/>
                    <a:pt x="165620" y="12786"/>
                  </a:cubicBezTo>
                  <a:cubicBezTo>
                    <a:pt x="157418" y="23369"/>
                    <a:pt x="68518" y="101421"/>
                    <a:pt x="56083" y="1096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FF988C3E-BC38-42C7-A69A-BC31DB818C12}"/>
                </a:ext>
              </a:extLst>
            </p:cNvPr>
            <p:cNvSpPr/>
            <p:nvPr/>
          </p:nvSpPr>
          <p:spPr>
            <a:xfrm>
              <a:off x="3571864" y="4309539"/>
              <a:ext cx="176237" cy="103078"/>
            </a:xfrm>
            <a:custGeom>
              <a:avLst/>
              <a:gdLst>
                <a:gd name="connsiteX0" fmla="*/ 11 w 176237"/>
                <a:gd name="connsiteY0" fmla="*/ 524 h 103078"/>
                <a:gd name="connsiteX1" fmla="*/ 84149 w 176237"/>
                <a:gd name="connsiteY1" fmla="*/ 41799 h 103078"/>
                <a:gd name="connsiteX2" fmla="*/ 176224 w 176237"/>
                <a:gd name="connsiteY2" fmla="*/ 16399 h 103078"/>
                <a:gd name="connsiteX3" fmla="*/ 77799 w 176237"/>
                <a:gd name="connsiteY3" fmla="*/ 100536 h 103078"/>
                <a:gd name="connsiteX4" fmla="*/ 77799 w 176237"/>
                <a:gd name="connsiteY4" fmla="*/ 76724 h 103078"/>
                <a:gd name="connsiteX5" fmla="*/ 11 w 176237"/>
                <a:gd name="connsiteY5" fmla="*/ 524 h 103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237" h="103078">
                  <a:moveTo>
                    <a:pt x="11" y="524"/>
                  </a:moveTo>
                  <a:cubicBezTo>
                    <a:pt x="1069" y="-5297"/>
                    <a:pt x="54780" y="39153"/>
                    <a:pt x="84149" y="41799"/>
                  </a:cubicBezTo>
                  <a:cubicBezTo>
                    <a:pt x="113518" y="44445"/>
                    <a:pt x="177282" y="6610"/>
                    <a:pt x="176224" y="16399"/>
                  </a:cubicBezTo>
                  <a:cubicBezTo>
                    <a:pt x="175166" y="26188"/>
                    <a:pt x="94203" y="90482"/>
                    <a:pt x="77799" y="100536"/>
                  </a:cubicBezTo>
                  <a:cubicBezTo>
                    <a:pt x="61395" y="110590"/>
                    <a:pt x="86266" y="88366"/>
                    <a:pt x="77799" y="76724"/>
                  </a:cubicBezTo>
                  <a:cubicBezTo>
                    <a:pt x="69332" y="65082"/>
                    <a:pt x="-1047" y="6345"/>
                    <a:pt x="11" y="5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EFD31269-55AB-4198-B528-CD3B10311186}"/>
                </a:ext>
              </a:extLst>
            </p:cNvPr>
            <p:cNvSpPr/>
            <p:nvPr/>
          </p:nvSpPr>
          <p:spPr>
            <a:xfrm>
              <a:off x="3625841" y="4232069"/>
              <a:ext cx="164431" cy="149721"/>
            </a:xfrm>
            <a:custGeom>
              <a:avLst/>
              <a:gdLst>
                <a:gd name="connsiteX0" fmla="*/ 9 w 164431"/>
                <a:gd name="connsiteY0" fmla="*/ 206 h 149721"/>
                <a:gd name="connsiteX1" fmla="*/ 61922 w 164431"/>
                <a:gd name="connsiteY1" fmla="*/ 79581 h 149721"/>
                <a:gd name="connsiteX2" fmla="*/ 95259 w 164431"/>
                <a:gd name="connsiteY2" fmla="*/ 81169 h 149721"/>
                <a:gd name="connsiteX3" fmla="*/ 163522 w 164431"/>
                <a:gd name="connsiteY3" fmla="*/ 47831 h 149721"/>
                <a:gd name="connsiteX4" fmla="*/ 41284 w 164431"/>
                <a:gd name="connsiteY4" fmla="*/ 147844 h 149721"/>
                <a:gd name="connsiteX5" fmla="*/ 57159 w 164431"/>
                <a:gd name="connsiteY5" fmla="*/ 106569 h 149721"/>
                <a:gd name="connsiteX6" fmla="*/ 9 w 164431"/>
                <a:gd name="connsiteY6" fmla="*/ 206 h 149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431" h="149721">
                  <a:moveTo>
                    <a:pt x="9" y="206"/>
                  </a:moveTo>
                  <a:cubicBezTo>
                    <a:pt x="803" y="-4292"/>
                    <a:pt x="46047" y="66087"/>
                    <a:pt x="61922" y="79581"/>
                  </a:cubicBezTo>
                  <a:cubicBezTo>
                    <a:pt x="77797" y="93075"/>
                    <a:pt x="78326" y="86461"/>
                    <a:pt x="95259" y="81169"/>
                  </a:cubicBezTo>
                  <a:cubicBezTo>
                    <a:pt x="112192" y="75877"/>
                    <a:pt x="172518" y="36719"/>
                    <a:pt x="163522" y="47831"/>
                  </a:cubicBezTo>
                  <a:cubicBezTo>
                    <a:pt x="154526" y="58943"/>
                    <a:pt x="59011" y="138054"/>
                    <a:pt x="41284" y="147844"/>
                  </a:cubicBezTo>
                  <a:cubicBezTo>
                    <a:pt x="23557" y="157634"/>
                    <a:pt x="63509" y="126942"/>
                    <a:pt x="57159" y="106569"/>
                  </a:cubicBezTo>
                  <a:cubicBezTo>
                    <a:pt x="50809" y="86196"/>
                    <a:pt x="-785" y="4704"/>
                    <a:pt x="9" y="2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94E27EE3-1128-4E7B-A764-C8A6750281AE}"/>
                </a:ext>
              </a:extLst>
            </p:cNvPr>
            <p:cNvSpPr/>
            <p:nvPr/>
          </p:nvSpPr>
          <p:spPr>
            <a:xfrm>
              <a:off x="3729026" y="4171609"/>
              <a:ext cx="165727" cy="153656"/>
            </a:xfrm>
            <a:custGeom>
              <a:avLst/>
              <a:gdLst>
                <a:gd name="connsiteX0" fmla="*/ 12 w 165727"/>
                <a:gd name="connsiteY0" fmla="*/ 341 h 153656"/>
                <a:gd name="connsiteX1" fmla="*/ 46049 w 165727"/>
                <a:gd name="connsiteY1" fmla="*/ 79716 h 153656"/>
                <a:gd name="connsiteX2" fmla="*/ 61924 w 165727"/>
                <a:gd name="connsiteY2" fmla="*/ 89241 h 153656"/>
                <a:gd name="connsiteX3" fmla="*/ 165112 w 165727"/>
                <a:gd name="connsiteY3" fmla="*/ 79716 h 153656"/>
                <a:gd name="connsiteX4" fmla="*/ 7949 w 165727"/>
                <a:gd name="connsiteY4" fmla="*/ 152741 h 153656"/>
                <a:gd name="connsiteX5" fmla="*/ 50812 w 165727"/>
                <a:gd name="connsiteY5" fmla="*/ 114641 h 153656"/>
                <a:gd name="connsiteX6" fmla="*/ 12 w 165727"/>
                <a:gd name="connsiteY6" fmla="*/ 341 h 153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727" h="153656">
                  <a:moveTo>
                    <a:pt x="12" y="341"/>
                  </a:moveTo>
                  <a:cubicBezTo>
                    <a:pt x="-782" y="-5480"/>
                    <a:pt x="35730" y="64899"/>
                    <a:pt x="46049" y="79716"/>
                  </a:cubicBezTo>
                  <a:cubicBezTo>
                    <a:pt x="56368" y="94533"/>
                    <a:pt x="42080" y="89241"/>
                    <a:pt x="61924" y="89241"/>
                  </a:cubicBezTo>
                  <a:cubicBezTo>
                    <a:pt x="81768" y="89241"/>
                    <a:pt x="174108" y="69133"/>
                    <a:pt x="165112" y="79716"/>
                  </a:cubicBezTo>
                  <a:cubicBezTo>
                    <a:pt x="156116" y="90299"/>
                    <a:pt x="26999" y="146920"/>
                    <a:pt x="7949" y="152741"/>
                  </a:cubicBezTo>
                  <a:cubicBezTo>
                    <a:pt x="-11101" y="158562"/>
                    <a:pt x="51341" y="135543"/>
                    <a:pt x="50812" y="114641"/>
                  </a:cubicBezTo>
                  <a:cubicBezTo>
                    <a:pt x="50283" y="93739"/>
                    <a:pt x="806" y="6162"/>
                    <a:pt x="12" y="3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3BA8FB73-F0A8-43A0-B4AF-E804C23285F4}"/>
                </a:ext>
              </a:extLst>
            </p:cNvPr>
            <p:cNvSpPr/>
            <p:nvPr/>
          </p:nvSpPr>
          <p:spPr>
            <a:xfrm>
              <a:off x="3761962" y="4133414"/>
              <a:ext cx="225895" cy="146512"/>
            </a:xfrm>
            <a:custGeom>
              <a:avLst/>
              <a:gdLst>
                <a:gd name="connsiteX0" fmla="*/ 79788 w 225895"/>
                <a:gd name="connsiteY0" fmla="*/ 436 h 146512"/>
                <a:gd name="connsiteX1" fmla="*/ 84551 w 225895"/>
                <a:gd name="connsiteY1" fmla="*/ 68699 h 146512"/>
                <a:gd name="connsiteX2" fmla="*/ 114713 w 225895"/>
                <a:gd name="connsiteY2" fmla="*/ 90924 h 146512"/>
                <a:gd name="connsiteX3" fmla="*/ 225838 w 225895"/>
                <a:gd name="connsiteY3" fmla="*/ 113149 h 146512"/>
                <a:gd name="connsiteX4" fmla="*/ 98838 w 225895"/>
                <a:gd name="connsiteY4" fmla="*/ 111561 h 146512"/>
                <a:gd name="connsiteX5" fmla="*/ 413 w 225895"/>
                <a:gd name="connsiteY5" fmla="*/ 146486 h 146512"/>
                <a:gd name="connsiteX6" fmla="*/ 63913 w 225895"/>
                <a:gd name="connsiteY6" fmla="*/ 105211 h 146512"/>
                <a:gd name="connsiteX7" fmla="*/ 79788 w 225895"/>
                <a:gd name="connsiteY7" fmla="*/ 436 h 146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5895" h="146512">
                  <a:moveTo>
                    <a:pt x="79788" y="436"/>
                  </a:moveTo>
                  <a:cubicBezTo>
                    <a:pt x="83228" y="-5649"/>
                    <a:pt x="78730" y="53618"/>
                    <a:pt x="84551" y="68699"/>
                  </a:cubicBezTo>
                  <a:cubicBezTo>
                    <a:pt x="90372" y="83780"/>
                    <a:pt x="91165" y="83516"/>
                    <a:pt x="114713" y="90924"/>
                  </a:cubicBezTo>
                  <a:cubicBezTo>
                    <a:pt x="138261" y="98332"/>
                    <a:pt x="228484" y="109709"/>
                    <a:pt x="225838" y="113149"/>
                  </a:cubicBezTo>
                  <a:cubicBezTo>
                    <a:pt x="223192" y="116589"/>
                    <a:pt x="136409" y="106005"/>
                    <a:pt x="98838" y="111561"/>
                  </a:cubicBezTo>
                  <a:cubicBezTo>
                    <a:pt x="61267" y="117117"/>
                    <a:pt x="6234" y="147544"/>
                    <a:pt x="413" y="146486"/>
                  </a:cubicBezTo>
                  <a:cubicBezTo>
                    <a:pt x="-5408" y="145428"/>
                    <a:pt x="52007" y="122938"/>
                    <a:pt x="63913" y="105211"/>
                  </a:cubicBezTo>
                  <a:cubicBezTo>
                    <a:pt x="75819" y="87484"/>
                    <a:pt x="76348" y="6521"/>
                    <a:pt x="79788" y="4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0C7BFBA1-2B52-466B-8434-6C7981D6D30C}"/>
                </a:ext>
              </a:extLst>
            </p:cNvPr>
            <p:cNvSpPr/>
            <p:nvPr/>
          </p:nvSpPr>
          <p:spPr>
            <a:xfrm>
              <a:off x="3884271" y="4144827"/>
              <a:ext cx="176956" cy="97148"/>
            </a:xfrm>
            <a:custGeom>
              <a:avLst/>
              <a:gdLst>
                <a:gd name="connsiteX0" fmla="*/ 176554 w 176956"/>
                <a:gd name="connsiteY0" fmla="*/ 96973 h 97148"/>
                <a:gd name="connsiteX1" fmla="*/ 106704 w 176956"/>
                <a:gd name="connsiteY1" fmla="*/ 68398 h 97148"/>
                <a:gd name="connsiteX2" fmla="*/ 44792 w 176956"/>
                <a:gd name="connsiteY2" fmla="*/ 22361 h 97148"/>
                <a:gd name="connsiteX3" fmla="*/ 22567 w 176956"/>
                <a:gd name="connsiteY3" fmla="*/ 1723 h 97148"/>
                <a:gd name="connsiteX4" fmla="*/ 46379 w 176956"/>
                <a:gd name="connsiteY4" fmla="*/ 65223 h 97148"/>
                <a:gd name="connsiteX5" fmla="*/ 22567 w 176956"/>
                <a:gd name="connsiteY5" fmla="*/ 82686 h 97148"/>
                <a:gd name="connsiteX6" fmla="*/ 1929 w 176956"/>
                <a:gd name="connsiteY6" fmla="*/ 85861 h 97148"/>
                <a:gd name="connsiteX7" fmla="*/ 73367 w 176956"/>
                <a:gd name="connsiteY7" fmla="*/ 81098 h 97148"/>
                <a:gd name="connsiteX8" fmla="*/ 176554 w 176956"/>
                <a:gd name="connsiteY8" fmla="*/ 96973 h 97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6956" h="97148">
                  <a:moveTo>
                    <a:pt x="176554" y="96973"/>
                  </a:moveTo>
                  <a:cubicBezTo>
                    <a:pt x="182110" y="94856"/>
                    <a:pt x="128664" y="80833"/>
                    <a:pt x="106704" y="68398"/>
                  </a:cubicBezTo>
                  <a:cubicBezTo>
                    <a:pt x="84744" y="55963"/>
                    <a:pt x="58815" y="33474"/>
                    <a:pt x="44792" y="22361"/>
                  </a:cubicBezTo>
                  <a:cubicBezTo>
                    <a:pt x="30769" y="11248"/>
                    <a:pt x="22303" y="-5421"/>
                    <a:pt x="22567" y="1723"/>
                  </a:cubicBezTo>
                  <a:cubicBezTo>
                    <a:pt x="22831" y="8867"/>
                    <a:pt x="46379" y="51729"/>
                    <a:pt x="46379" y="65223"/>
                  </a:cubicBezTo>
                  <a:cubicBezTo>
                    <a:pt x="46379" y="78717"/>
                    <a:pt x="29975" y="79246"/>
                    <a:pt x="22567" y="82686"/>
                  </a:cubicBezTo>
                  <a:cubicBezTo>
                    <a:pt x="15159" y="86126"/>
                    <a:pt x="-6538" y="86126"/>
                    <a:pt x="1929" y="85861"/>
                  </a:cubicBezTo>
                  <a:cubicBezTo>
                    <a:pt x="10396" y="85596"/>
                    <a:pt x="49025" y="80833"/>
                    <a:pt x="73367" y="81098"/>
                  </a:cubicBezTo>
                  <a:cubicBezTo>
                    <a:pt x="97709" y="81362"/>
                    <a:pt x="170998" y="99090"/>
                    <a:pt x="176554" y="969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5B284D11-99A1-423D-AAEB-FF27E3713D21}"/>
                </a:ext>
              </a:extLst>
            </p:cNvPr>
            <p:cNvSpPr/>
            <p:nvPr/>
          </p:nvSpPr>
          <p:spPr>
            <a:xfrm>
              <a:off x="3998234" y="4151308"/>
              <a:ext cx="110675" cy="114128"/>
            </a:xfrm>
            <a:custGeom>
              <a:avLst/>
              <a:gdLst>
                <a:gd name="connsiteX0" fmla="*/ 679 w 110675"/>
                <a:gd name="connsiteY0" fmla="*/ 95255 h 114128"/>
                <a:gd name="connsiteX1" fmla="*/ 62591 w 110675"/>
                <a:gd name="connsiteY1" fmla="*/ 100017 h 114128"/>
                <a:gd name="connsiteX2" fmla="*/ 84816 w 110675"/>
                <a:gd name="connsiteY2" fmla="*/ 5 h 114128"/>
                <a:gd name="connsiteX3" fmla="*/ 99104 w 110675"/>
                <a:gd name="connsiteY3" fmla="*/ 104780 h 114128"/>
                <a:gd name="connsiteX4" fmla="*/ 107041 w 110675"/>
                <a:gd name="connsiteY4" fmla="*/ 107955 h 114128"/>
                <a:gd name="connsiteX5" fmla="*/ 679 w 110675"/>
                <a:gd name="connsiteY5" fmla="*/ 95255 h 114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675" h="114128">
                  <a:moveTo>
                    <a:pt x="679" y="95255"/>
                  </a:moveTo>
                  <a:cubicBezTo>
                    <a:pt x="-6729" y="93932"/>
                    <a:pt x="48568" y="115892"/>
                    <a:pt x="62591" y="100017"/>
                  </a:cubicBezTo>
                  <a:cubicBezTo>
                    <a:pt x="76614" y="84142"/>
                    <a:pt x="78731" y="-789"/>
                    <a:pt x="84816" y="5"/>
                  </a:cubicBezTo>
                  <a:cubicBezTo>
                    <a:pt x="90902" y="799"/>
                    <a:pt x="95400" y="86788"/>
                    <a:pt x="99104" y="104780"/>
                  </a:cubicBezTo>
                  <a:cubicBezTo>
                    <a:pt x="102808" y="122772"/>
                    <a:pt x="117360" y="109543"/>
                    <a:pt x="107041" y="107955"/>
                  </a:cubicBezTo>
                  <a:cubicBezTo>
                    <a:pt x="96722" y="106368"/>
                    <a:pt x="8087" y="96578"/>
                    <a:pt x="679" y="952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27405504-CCA2-4C39-8797-45169F9E29DC}"/>
                </a:ext>
              </a:extLst>
            </p:cNvPr>
            <p:cNvSpPr/>
            <p:nvPr/>
          </p:nvSpPr>
          <p:spPr>
            <a:xfrm>
              <a:off x="3929890" y="4134956"/>
              <a:ext cx="116671" cy="108146"/>
            </a:xfrm>
            <a:custGeom>
              <a:avLst/>
              <a:gdLst>
                <a:gd name="connsiteX0" fmla="*/ 760 w 116671"/>
                <a:gd name="connsiteY0" fmla="*/ 100494 h 108146"/>
                <a:gd name="connsiteX1" fmla="*/ 65848 w 116671"/>
                <a:gd name="connsiteY1" fmla="*/ 482 h 108146"/>
                <a:gd name="connsiteX2" fmla="*/ 76960 w 116671"/>
                <a:gd name="connsiteY2" fmla="*/ 63982 h 108146"/>
                <a:gd name="connsiteX3" fmla="*/ 115060 w 116671"/>
                <a:gd name="connsiteY3" fmla="*/ 98907 h 108146"/>
                <a:gd name="connsiteX4" fmla="*/ 760 w 116671"/>
                <a:gd name="connsiteY4" fmla="*/ 100494 h 108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671" h="108146">
                  <a:moveTo>
                    <a:pt x="760" y="100494"/>
                  </a:moveTo>
                  <a:cubicBezTo>
                    <a:pt x="-7442" y="84090"/>
                    <a:pt x="53148" y="6567"/>
                    <a:pt x="65848" y="482"/>
                  </a:cubicBezTo>
                  <a:cubicBezTo>
                    <a:pt x="78548" y="-5603"/>
                    <a:pt x="68758" y="47578"/>
                    <a:pt x="76960" y="63982"/>
                  </a:cubicBezTo>
                  <a:cubicBezTo>
                    <a:pt x="85162" y="80386"/>
                    <a:pt x="125114" y="95467"/>
                    <a:pt x="115060" y="98907"/>
                  </a:cubicBezTo>
                  <a:cubicBezTo>
                    <a:pt x="105006" y="102347"/>
                    <a:pt x="8962" y="116898"/>
                    <a:pt x="760" y="1004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9B05C376-364D-40D3-A2A0-1D400DFE3E9E}"/>
                </a:ext>
              </a:extLst>
            </p:cNvPr>
            <p:cNvSpPr/>
            <p:nvPr/>
          </p:nvSpPr>
          <p:spPr>
            <a:xfrm>
              <a:off x="3429000" y="4210582"/>
              <a:ext cx="502868" cy="344361"/>
            </a:xfrm>
            <a:custGeom>
              <a:avLst/>
              <a:gdLst>
                <a:gd name="connsiteX0" fmla="*/ 0 w 502868"/>
                <a:gd name="connsiteY0" fmla="*/ 310618 h 344361"/>
                <a:gd name="connsiteX1" fmla="*/ 101600 w 502868"/>
                <a:gd name="connsiteY1" fmla="*/ 293156 h 344361"/>
                <a:gd name="connsiteX2" fmla="*/ 144463 w 502868"/>
                <a:gd name="connsiteY2" fmla="*/ 247118 h 344361"/>
                <a:gd name="connsiteX3" fmla="*/ 207963 w 502868"/>
                <a:gd name="connsiteY3" fmla="*/ 150281 h 344361"/>
                <a:gd name="connsiteX4" fmla="*/ 301625 w 502868"/>
                <a:gd name="connsiteY4" fmla="*/ 82018 h 344361"/>
                <a:gd name="connsiteX5" fmla="*/ 385763 w 502868"/>
                <a:gd name="connsiteY5" fmla="*/ 40743 h 344361"/>
                <a:gd name="connsiteX6" fmla="*/ 496888 w 502868"/>
                <a:gd name="connsiteY6" fmla="*/ 1056 h 344361"/>
                <a:gd name="connsiteX7" fmla="*/ 476250 w 502868"/>
                <a:gd name="connsiteY7" fmla="*/ 18518 h 344361"/>
                <a:gd name="connsiteX8" fmla="*/ 377825 w 502868"/>
                <a:gd name="connsiteY8" fmla="*/ 91543 h 344361"/>
                <a:gd name="connsiteX9" fmla="*/ 295275 w 502868"/>
                <a:gd name="connsiteY9" fmla="*/ 177268 h 344361"/>
                <a:gd name="connsiteX10" fmla="*/ 182563 w 502868"/>
                <a:gd name="connsiteY10" fmla="*/ 272518 h 344361"/>
                <a:gd name="connsiteX11" fmla="*/ 188913 w 502868"/>
                <a:gd name="connsiteY11" fmla="*/ 342368 h 344361"/>
                <a:gd name="connsiteX12" fmla="*/ 155575 w 502868"/>
                <a:gd name="connsiteY12" fmla="*/ 326493 h 344361"/>
                <a:gd name="connsiteX13" fmla="*/ 100013 w 502868"/>
                <a:gd name="connsiteY13" fmla="*/ 339193 h 344361"/>
                <a:gd name="connsiteX14" fmla="*/ 0 w 502868"/>
                <a:gd name="connsiteY14" fmla="*/ 310618 h 344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2868" h="344361">
                  <a:moveTo>
                    <a:pt x="0" y="310618"/>
                  </a:moveTo>
                  <a:cubicBezTo>
                    <a:pt x="264" y="302945"/>
                    <a:pt x="77523" y="303739"/>
                    <a:pt x="101600" y="293156"/>
                  </a:cubicBezTo>
                  <a:cubicBezTo>
                    <a:pt x="125677" y="282573"/>
                    <a:pt x="126736" y="270930"/>
                    <a:pt x="144463" y="247118"/>
                  </a:cubicBezTo>
                  <a:cubicBezTo>
                    <a:pt x="162190" y="223306"/>
                    <a:pt x="181769" y="177798"/>
                    <a:pt x="207963" y="150281"/>
                  </a:cubicBezTo>
                  <a:cubicBezTo>
                    <a:pt x="234157" y="122764"/>
                    <a:pt x="271992" y="100274"/>
                    <a:pt x="301625" y="82018"/>
                  </a:cubicBezTo>
                  <a:cubicBezTo>
                    <a:pt x="331258" y="63762"/>
                    <a:pt x="353219" y="54237"/>
                    <a:pt x="385763" y="40743"/>
                  </a:cubicBezTo>
                  <a:cubicBezTo>
                    <a:pt x="418307" y="27249"/>
                    <a:pt x="481807" y="4760"/>
                    <a:pt x="496888" y="1056"/>
                  </a:cubicBezTo>
                  <a:cubicBezTo>
                    <a:pt x="511969" y="-2648"/>
                    <a:pt x="496094" y="3437"/>
                    <a:pt x="476250" y="18518"/>
                  </a:cubicBezTo>
                  <a:cubicBezTo>
                    <a:pt x="456406" y="33599"/>
                    <a:pt x="407987" y="65085"/>
                    <a:pt x="377825" y="91543"/>
                  </a:cubicBezTo>
                  <a:cubicBezTo>
                    <a:pt x="347663" y="118001"/>
                    <a:pt x="327819" y="147105"/>
                    <a:pt x="295275" y="177268"/>
                  </a:cubicBezTo>
                  <a:cubicBezTo>
                    <a:pt x="262731" y="207430"/>
                    <a:pt x="200290" y="245001"/>
                    <a:pt x="182563" y="272518"/>
                  </a:cubicBezTo>
                  <a:cubicBezTo>
                    <a:pt x="164836" y="300035"/>
                    <a:pt x="193411" y="333372"/>
                    <a:pt x="188913" y="342368"/>
                  </a:cubicBezTo>
                  <a:cubicBezTo>
                    <a:pt x="184415" y="351364"/>
                    <a:pt x="170392" y="327022"/>
                    <a:pt x="155575" y="326493"/>
                  </a:cubicBezTo>
                  <a:cubicBezTo>
                    <a:pt x="140758" y="325964"/>
                    <a:pt x="121709" y="340251"/>
                    <a:pt x="100013" y="339193"/>
                  </a:cubicBezTo>
                  <a:cubicBezTo>
                    <a:pt x="78317" y="338135"/>
                    <a:pt x="-264" y="318291"/>
                    <a:pt x="0" y="3106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74C8EB07-3194-42CD-891D-A4AC749F7130}"/>
                </a:ext>
              </a:extLst>
            </p:cNvPr>
            <p:cNvSpPr/>
            <p:nvPr/>
          </p:nvSpPr>
          <p:spPr>
            <a:xfrm>
              <a:off x="3781206" y="4222750"/>
              <a:ext cx="562645" cy="179311"/>
            </a:xfrm>
            <a:custGeom>
              <a:avLst/>
              <a:gdLst>
                <a:gd name="connsiteX0" fmla="*/ 219 w 562645"/>
                <a:gd name="connsiteY0" fmla="*/ 90488 h 179311"/>
                <a:gd name="connsiteX1" fmla="*/ 146269 w 562645"/>
                <a:gd name="connsiteY1" fmla="*/ 41275 h 179311"/>
                <a:gd name="connsiteX2" fmla="*/ 297082 w 562645"/>
                <a:gd name="connsiteY2" fmla="*/ 52388 h 179311"/>
                <a:gd name="connsiteX3" fmla="*/ 533619 w 562645"/>
                <a:gd name="connsiteY3" fmla="*/ 152400 h 179311"/>
                <a:gd name="connsiteX4" fmla="*/ 554257 w 562645"/>
                <a:gd name="connsiteY4" fmla="*/ 177800 h 179311"/>
                <a:gd name="connsiteX5" fmla="*/ 492344 w 562645"/>
                <a:gd name="connsiteY5" fmla="*/ 119063 h 179311"/>
                <a:gd name="connsiteX6" fmla="*/ 403444 w 562645"/>
                <a:gd name="connsiteY6" fmla="*/ 47625 h 179311"/>
                <a:gd name="connsiteX7" fmla="*/ 301844 w 562645"/>
                <a:gd name="connsiteY7" fmla="*/ 14288 h 179311"/>
                <a:gd name="connsiteX8" fmla="*/ 184369 w 562645"/>
                <a:gd name="connsiteY8" fmla="*/ 0 h 179311"/>
                <a:gd name="connsiteX9" fmla="*/ 114519 w 562645"/>
                <a:gd name="connsiteY9" fmla="*/ 14288 h 179311"/>
                <a:gd name="connsiteX10" fmla="*/ 219 w 562645"/>
                <a:gd name="connsiteY10" fmla="*/ 90488 h 17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62645" h="179311">
                  <a:moveTo>
                    <a:pt x="219" y="90488"/>
                  </a:moveTo>
                  <a:cubicBezTo>
                    <a:pt x="5511" y="94986"/>
                    <a:pt x="96792" y="47625"/>
                    <a:pt x="146269" y="41275"/>
                  </a:cubicBezTo>
                  <a:cubicBezTo>
                    <a:pt x="195746" y="34925"/>
                    <a:pt x="232524" y="33867"/>
                    <a:pt x="297082" y="52388"/>
                  </a:cubicBezTo>
                  <a:cubicBezTo>
                    <a:pt x="361640" y="70909"/>
                    <a:pt x="490757" y="131498"/>
                    <a:pt x="533619" y="152400"/>
                  </a:cubicBezTo>
                  <a:cubicBezTo>
                    <a:pt x="576481" y="173302"/>
                    <a:pt x="561136" y="183356"/>
                    <a:pt x="554257" y="177800"/>
                  </a:cubicBezTo>
                  <a:cubicBezTo>
                    <a:pt x="547378" y="172244"/>
                    <a:pt x="517480" y="140759"/>
                    <a:pt x="492344" y="119063"/>
                  </a:cubicBezTo>
                  <a:cubicBezTo>
                    <a:pt x="467209" y="97367"/>
                    <a:pt x="435194" y="65087"/>
                    <a:pt x="403444" y="47625"/>
                  </a:cubicBezTo>
                  <a:cubicBezTo>
                    <a:pt x="371694" y="30163"/>
                    <a:pt x="338356" y="22225"/>
                    <a:pt x="301844" y="14288"/>
                  </a:cubicBezTo>
                  <a:cubicBezTo>
                    <a:pt x="265332" y="6351"/>
                    <a:pt x="215590" y="0"/>
                    <a:pt x="184369" y="0"/>
                  </a:cubicBezTo>
                  <a:cubicBezTo>
                    <a:pt x="153148" y="0"/>
                    <a:pt x="142036" y="2382"/>
                    <a:pt x="114519" y="14288"/>
                  </a:cubicBezTo>
                  <a:cubicBezTo>
                    <a:pt x="87002" y="26194"/>
                    <a:pt x="-5073" y="85990"/>
                    <a:pt x="219" y="904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C0A91890-16C5-4F71-94EA-F8E1E53B2B07}"/>
                </a:ext>
              </a:extLst>
            </p:cNvPr>
            <p:cNvSpPr/>
            <p:nvPr/>
          </p:nvSpPr>
          <p:spPr>
            <a:xfrm>
              <a:off x="3990819" y="4201210"/>
              <a:ext cx="393491" cy="171315"/>
            </a:xfrm>
            <a:custGeom>
              <a:avLst/>
              <a:gdLst>
                <a:gd name="connsiteX0" fmla="*/ 3331 w 393491"/>
                <a:gd name="connsiteY0" fmla="*/ 4078 h 171315"/>
                <a:gd name="connsiteX1" fmla="*/ 144619 w 393491"/>
                <a:gd name="connsiteY1" fmla="*/ 23128 h 171315"/>
                <a:gd name="connsiteX2" fmla="*/ 379569 w 393491"/>
                <a:gd name="connsiteY2" fmla="*/ 167590 h 171315"/>
                <a:gd name="connsiteX3" fmla="*/ 357344 w 393491"/>
                <a:gd name="connsiteY3" fmla="*/ 123140 h 171315"/>
                <a:gd name="connsiteX4" fmla="*/ 282731 w 393491"/>
                <a:gd name="connsiteY4" fmla="*/ 62815 h 171315"/>
                <a:gd name="connsiteX5" fmla="*/ 3331 w 393491"/>
                <a:gd name="connsiteY5" fmla="*/ 4078 h 171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3491" h="171315">
                  <a:moveTo>
                    <a:pt x="3331" y="4078"/>
                  </a:moveTo>
                  <a:cubicBezTo>
                    <a:pt x="-19688" y="-2537"/>
                    <a:pt x="81913" y="-4124"/>
                    <a:pt x="144619" y="23128"/>
                  </a:cubicBezTo>
                  <a:cubicBezTo>
                    <a:pt x="207325" y="50380"/>
                    <a:pt x="344115" y="150921"/>
                    <a:pt x="379569" y="167590"/>
                  </a:cubicBezTo>
                  <a:cubicBezTo>
                    <a:pt x="415023" y="184259"/>
                    <a:pt x="373484" y="140603"/>
                    <a:pt x="357344" y="123140"/>
                  </a:cubicBezTo>
                  <a:cubicBezTo>
                    <a:pt x="341204" y="105678"/>
                    <a:pt x="338293" y="85569"/>
                    <a:pt x="282731" y="62815"/>
                  </a:cubicBezTo>
                  <a:cubicBezTo>
                    <a:pt x="227169" y="40061"/>
                    <a:pt x="26350" y="10693"/>
                    <a:pt x="3331" y="40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5D5C75BC-C52E-4FD8-8600-E4B6E619B904}"/>
                </a:ext>
              </a:extLst>
            </p:cNvPr>
            <p:cNvSpPr/>
            <p:nvPr/>
          </p:nvSpPr>
          <p:spPr>
            <a:xfrm>
              <a:off x="4247084" y="4373486"/>
              <a:ext cx="205091" cy="178323"/>
            </a:xfrm>
            <a:custGeom>
              <a:avLst/>
              <a:gdLst>
                <a:gd name="connsiteX0" fmla="*/ 124891 w 205091"/>
                <a:gd name="connsiteY0" fmla="*/ 77 h 178323"/>
                <a:gd name="connsiteX1" fmla="*/ 199504 w 205091"/>
                <a:gd name="connsiteY1" fmla="*/ 104852 h 178323"/>
                <a:gd name="connsiteX2" fmla="*/ 197916 w 205091"/>
                <a:gd name="connsiteY2" fmla="*/ 169939 h 178323"/>
                <a:gd name="connsiteX3" fmla="*/ 183629 w 205091"/>
                <a:gd name="connsiteY3" fmla="*/ 176289 h 178323"/>
                <a:gd name="connsiteX4" fmla="*/ 20116 w 205091"/>
                <a:gd name="connsiteY4" fmla="*/ 158827 h 178323"/>
                <a:gd name="connsiteX5" fmla="*/ 2654 w 205091"/>
                <a:gd name="connsiteY5" fmla="*/ 158827 h 178323"/>
                <a:gd name="connsiteX6" fmla="*/ 183629 w 205091"/>
                <a:gd name="connsiteY6" fmla="*/ 157239 h 178323"/>
                <a:gd name="connsiteX7" fmla="*/ 189979 w 205091"/>
                <a:gd name="connsiteY7" fmla="*/ 122314 h 178323"/>
                <a:gd name="connsiteX8" fmla="*/ 124891 w 205091"/>
                <a:gd name="connsiteY8" fmla="*/ 77 h 178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091" h="178323">
                  <a:moveTo>
                    <a:pt x="124891" y="77"/>
                  </a:moveTo>
                  <a:cubicBezTo>
                    <a:pt x="126478" y="-2833"/>
                    <a:pt x="187333" y="76542"/>
                    <a:pt x="199504" y="104852"/>
                  </a:cubicBezTo>
                  <a:cubicBezTo>
                    <a:pt x="211675" y="133162"/>
                    <a:pt x="200562" y="158033"/>
                    <a:pt x="197916" y="169939"/>
                  </a:cubicBezTo>
                  <a:cubicBezTo>
                    <a:pt x="195270" y="181845"/>
                    <a:pt x="213262" y="178141"/>
                    <a:pt x="183629" y="176289"/>
                  </a:cubicBezTo>
                  <a:cubicBezTo>
                    <a:pt x="153996" y="174437"/>
                    <a:pt x="50278" y="161737"/>
                    <a:pt x="20116" y="158827"/>
                  </a:cubicBezTo>
                  <a:cubicBezTo>
                    <a:pt x="-10047" y="155917"/>
                    <a:pt x="2654" y="158827"/>
                    <a:pt x="2654" y="158827"/>
                  </a:cubicBezTo>
                  <a:cubicBezTo>
                    <a:pt x="29906" y="158562"/>
                    <a:pt x="152408" y="163325"/>
                    <a:pt x="183629" y="157239"/>
                  </a:cubicBezTo>
                  <a:cubicBezTo>
                    <a:pt x="214850" y="151154"/>
                    <a:pt x="198181" y="145597"/>
                    <a:pt x="189979" y="122314"/>
                  </a:cubicBezTo>
                  <a:cubicBezTo>
                    <a:pt x="181777" y="99031"/>
                    <a:pt x="123304" y="2987"/>
                    <a:pt x="124891" y="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61F28323-0DFA-4499-8E74-1CB08B470EE6}"/>
                </a:ext>
              </a:extLst>
            </p:cNvPr>
            <p:cNvSpPr/>
            <p:nvPr/>
          </p:nvSpPr>
          <p:spPr>
            <a:xfrm>
              <a:off x="4125231" y="4378289"/>
              <a:ext cx="230438" cy="176254"/>
            </a:xfrm>
            <a:custGeom>
              <a:avLst/>
              <a:gdLst>
                <a:gd name="connsiteX0" fmla="*/ 199119 w 230438"/>
                <a:gd name="connsiteY0" fmla="*/ 36 h 176254"/>
                <a:gd name="connsiteX1" fmla="*/ 227694 w 230438"/>
                <a:gd name="connsiteY1" fmla="*/ 109574 h 176254"/>
                <a:gd name="connsiteX2" fmla="*/ 191182 w 230438"/>
                <a:gd name="connsiteY2" fmla="*/ 128624 h 176254"/>
                <a:gd name="connsiteX3" fmla="*/ 126094 w 230438"/>
                <a:gd name="connsiteY3" fmla="*/ 161961 h 176254"/>
                <a:gd name="connsiteX4" fmla="*/ 110219 w 230438"/>
                <a:gd name="connsiteY4" fmla="*/ 176249 h 176254"/>
                <a:gd name="connsiteX5" fmla="*/ 682 w 230438"/>
                <a:gd name="connsiteY5" fmla="*/ 163549 h 176254"/>
                <a:gd name="connsiteX6" fmla="*/ 168957 w 230438"/>
                <a:gd name="connsiteY6" fmla="*/ 154024 h 176254"/>
                <a:gd name="connsiteX7" fmla="*/ 229282 w 230438"/>
                <a:gd name="connsiteY7" fmla="*/ 122274 h 176254"/>
                <a:gd name="connsiteX8" fmla="*/ 199119 w 230438"/>
                <a:gd name="connsiteY8" fmla="*/ 36 h 176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438" h="176254">
                  <a:moveTo>
                    <a:pt x="199119" y="36"/>
                  </a:moveTo>
                  <a:cubicBezTo>
                    <a:pt x="198854" y="-2081"/>
                    <a:pt x="229017" y="88143"/>
                    <a:pt x="227694" y="109574"/>
                  </a:cubicBezTo>
                  <a:cubicBezTo>
                    <a:pt x="226371" y="131005"/>
                    <a:pt x="208115" y="119893"/>
                    <a:pt x="191182" y="128624"/>
                  </a:cubicBezTo>
                  <a:cubicBezTo>
                    <a:pt x="174249" y="137355"/>
                    <a:pt x="139588" y="154024"/>
                    <a:pt x="126094" y="161961"/>
                  </a:cubicBezTo>
                  <a:cubicBezTo>
                    <a:pt x="112600" y="169898"/>
                    <a:pt x="131121" y="175984"/>
                    <a:pt x="110219" y="176249"/>
                  </a:cubicBezTo>
                  <a:cubicBezTo>
                    <a:pt x="89317" y="176514"/>
                    <a:pt x="-9108" y="167253"/>
                    <a:pt x="682" y="163549"/>
                  </a:cubicBezTo>
                  <a:cubicBezTo>
                    <a:pt x="10472" y="159845"/>
                    <a:pt x="130857" y="160903"/>
                    <a:pt x="168957" y="154024"/>
                  </a:cubicBezTo>
                  <a:cubicBezTo>
                    <a:pt x="207057" y="147145"/>
                    <a:pt x="221080" y="142382"/>
                    <a:pt x="229282" y="122274"/>
                  </a:cubicBezTo>
                  <a:cubicBezTo>
                    <a:pt x="237484" y="102166"/>
                    <a:pt x="199384" y="2153"/>
                    <a:pt x="199119" y="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36B36B3D-9574-4A36-AA25-F38D668DAE65}"/>
                </a:ext>
              </a:extLst>
            </p:cNvPr>
            <p:cNvSpPr/>
            <p:nvPr/>
          </p:nvSpPr>
          <p:spPr>
            <a:xfrm>
              <a:off x="4128440" y="4552939"/>
              <a:ext cx="324656" cy="19439"/>
            </a:xfrm>
            <a:custGeom>
              <a:avLst/>
              <a:gdLst>
                <a:gd name="connsiteX0" fmla="*/ 648 w 324656"/>
                <a:gd name="connsiteY0" fmla="*/ 19061 h 19439"/>
                <a:gd name="connsiteX1" fmla="*/ 151460 w 324656"/>
                <a:gd name="connsiteY1" fmla="*/ 12711 h 19439"/>
                <a:gd name="connsiteX2" fmla="*/ 237185 w 324656"/>
                <a:gd name="connsiteY2" fmla="*/ 12711 h 19439"/>
                <a:gd name="connsiteX3" fmla="*/ 324498 w 324656"/>
                <a:gd name="connsiteY3" fmla="*/ 9536 h 19439"/>
                <a:gd name="connsiteX4" fmla="*/ 214960 w 324656"/>
                <a:gd name="connsiteY4" fmla="*/ 11 h 19439"/>
                <a:gd name="connsiteX5" fmla="*/ 648 w 324656"/>
                <a:gd name="connsiteY5" fmla="*/ 19061 h 19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4656" h="19439">
                  <a:moveTo>
                    <a:pt x="648" y="19061"/>
                  </a:moveTo>
                  <a:cubicBezTo>
                    <a:pt x="-9935" y="21178"/>
                    <a:pt x="112037" y="13769"/>
                    <a:pt x="151460" y="12711"/>
                  </a:cubicBezTo>
                  <a:cubicBezTo>
                    <a:pt x="190883" y="11653"/>
                    <a:pt x="208345" y="13240"/>
                    <a:pt x="237185" y="12711"/>
                  </a:cubicBezTo>
                  <a:cubicBezTo>
                    <a:pt x="266025" y="12182"/>
                    <a:pt x="328202" y="11653"/>
                    <a:pt x="324498" y="9536"/>
                  </a:cubicBezTo>
                  <a:cubicBezTo>
                    <a:pt x="320794" y="7419"/>
                    <a:pt x="264966" y="540"/>
                    <a:pt x="214960" y="11"/>
                  </a:cubicBezTo>
                  <a:cubicBezTo>
                    <a:pt x="164954" y="-518"/>
                    <a:pt x="11231" y="16944"/>
                    <a:pt x="648" y="190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FC1F3127-FB79-4821-BB73-3B23D57A60EB}"/>
                </a:ext>
              </a:extLst>
            </p:cNvPr>
            <p:cNvSpPr/>
            <p:nvPr/>
          </p:nvSpPr>
          <p:spPr>
            <a:xfrm>
              <a:off x="4245498" y="4190605"/>
              <a:ext cx="193196" cy="174085"/>
            </a:xfrm>
            <a:custGeom>
              <a:avLst/>
              <a:gdLst>
                <a:gd name="connsiteX0" fmla="*/ 1065 w 193196"/>
                <a:gd name="connsiteY0" fmla="*/ 395 h 174085"/>
                <a:gd name="connsiteX1" fmla="*/ 143940 w 193196"/>
                <a:gd name="connsiteY1" fmla="*/ 89295 h 174085"/>
                <a:gd name="connsiteX2" fmla="*/ 193152 w 193196"/>
                <a:gd name="connsiteY2" fmla="*/ 173433 h 174085"/>
                <a:gd name="connsiteX3" fmla="*/ 153465 w 193196"/>
                <a:gd name="connsiteY3" fmla="*/ 130570 h 174085"/>
                <a:gd name="connsiteX4" fmla="*/ 82027 w 193196"/>
                <a:gd name="connsiteY4" fmla="*/ 59133 h 174085"/>
                <a:gd name="connsiteX5" fmla="*/ 1065 w 193196"/>
                <a:gd name="connsiteY5" fmla="*/ 395 h 174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3196" h="174085">
                  <a:moveTo>
                    <a:pt x="1065" y="395"/>
                  </a:moveTo>
                  <a:cubicBezTo>
                    <a:pt x="11384" y="5422"/>
                    <a:pt x="111926" y="60455"/>
                    <a:pt x="143940" y="89295"/>
                  </a:cubicBezTo>
                  <a:cubicBezTo>
                    <a:pt x="175954" y="118135"/>
                    <a:pt x="191565" y="166554"/>
                    <a:pt x="193152" y="173433"/>
                  </a:cubicBezTo>
                  <a:cubicBezTo>
                    <a:pt x="194739" y="180312"/>
                    <a:pt x="153465" y="130570"/>
                    <a:pt x="153465" y="130570"/>
                  </a:cubicBezTo>
                  <a:cubicBezTo>
                    <a:pt x="134944" y="111520"/>
                    <a:pt x="105839" y="78712"/>
                    <a:pt x="82027" y="59133"/>
                  </a:cubicBezTo>
                  <a:cubicBezTo>
                    <a:pt x="58215" y="39554"/>
                    <a:pt x="-9254" y="-4632"/>
                    <a:pt x="1065" y="3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86488673-BBF2-4A61-A410-39345B31E59C}"/>
                </a:ext>
              </a:extLst>
            </p:cNvPr>
            <p:cNvSpPr/>
            <p:nvPr/>
          </p:nvSpPr>
          <p:spPr>
            <a:xfrm>
              <a:off x="3773403" y="4019360"/>
              <a:ext cx="317705" cy="76450"/>
            </a:xfrm>
            <a:custGeom>
              <a:avLst/>
              <a:gdLst>
                <a:gd name="connsiteX0" fmla="*/ 85 w 317705"/>
                <a:gd name="connsiteY0" fmla="*/ 76390 h 76450"/>
                <a:gd name="connsiteX1" fmla="*/ 166772 w 317705"/>
                <a:gd name="connsiteY1" fmla="*/ 14478 h 76450"/>
                <a:gd name="connsiteX2" fmla="*/ 317585 w 317705"/>
                <a:gd name="connsiteY2" fmla="*/ 14478 h 76450"/>
                <a:gd name="connsiteX3" fmla="*/ 188997 w 317705"/>
                <a:gd name="connsiteY3" fmla="*/ 1778 h 76450"/>
                <a:gd name="connsiteX4" fmla="*/ 85 w 317705"/>
                <a:gd name="connsiteY4" fmla="*/ 76390 h 76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705" h="76450">
                  <a:moveTo>
                    <a:pt x="85" y="76390"/>
                  </a:moveTo>
                  <a:cubicBezTo>
                    <a:pt x="-3619" y="78507"/>
                    <a:pt x="113855" y="24797"/>
                    <a:pt x="166772" y="14478"/>
                  </a:cubicBezTo>
                  <a:cubicBezTo>
                    <a:pt x="219689" y="4159"/>
                    <a:pt x="313881" y="16595"/>
                    <a:pt x="317585" y="14478"/>
                  </a:cubicBezTo>
                  <a:cubicBezTo>
                    <a:pt x="321289" y="12361"/>
                    <a:pt x="239003" y="-5630"/>
                    <a:pt x="188997" y="1778"/>
                  </a:cubicBezTo>
                  <a:cubicBezTo>
                    <a:pt x="138991" y="9186"/>
                    <a:pt x="3789" y="74273"/>
                    <a:pt x="85" y="763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0091343F-7974-4EA7-AED8-3FCF4B1FAB78}"/>
                </a:ext>
              </a:extLst>
            </p:cNvPr>
            <p:cNvSpPr/>
            <p:nvPr/>
          </p:nvSpPr>
          <p:spPr>
            <a:xfrm>
              <a:off x="3701617" y="4351328"/>
              <a:ext cx="491230" cy="211238"/>
            </a:xfrm>
            <a:custGeom>
              <a:avLst/>
              <a:gdLst>
                <a:gd name="connsiteX0" fmla="*/ 57583 w 491230"/>
                <a:gd name="connsiteY0" fmla="*/ 10 h 211238"/>
                <a:gd name="connsiteX1" fmla="*/ 2021 w 491230"/>
                <a:gd name="connsiteY1" fmla="*/ 104785 h 211238"/>
                <a:gd name="connsiteX2" fmla="*/ 27421 w 491230"/>
                <a:gd name="connsiteY2" fmla="*/ 136535 h 211238"/>
                <a:gd name="connsiteX3" fmla="*/ 167121 w 491230"/>
                <a:gd name="connsiteY3" fmla="*/ 188922 h 211238"/>
                <a:gd name="connsiteX4" fmla="*/ 306821 w 491230"/>
                <a:gd name="connsiteY4" fmla="*/ 211147 h 211238"/>
                <a:gd name="connsiteX5" fmla="*/ 490971 w 491230"/>
                <a:gd name="connsiteY5" fmla="*/ 196860 h 211238"/>
                <a:gd name="connsiteX6" fmla="*/ 344921 w 491230"/>
                <a:gd name="connsiteY6" fmla="*/ 198447 h 211238"/>
                <a:gd name="connsiteX7" fmla="*/ 248083 w 491230"/>
                <a:gd name="connsiteY7" fmla="*/ 190510 h 211238"/>
                <a:gd name="connsiteX8" fmla="*/ 75046 w 491230"/>
                <a:gd name="connsiteY8" fmla="*/ 152410 h 211238"/>
                <a:gd name="connsiteX9" fmla="*/ 13133 w 491230"/>
                <a:gd name="connsiteY9" fmla="*/ 111135 h 211238"/>
                <a:gd name="connsiteX10" fmla="*/ 57583 w 491230"/>
                <a:gd name="connsiteY10" fmla="*/ 10 h 2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1230" h="211238">
                  <a:moveTo>
                    <a:pt x="57583" y="10"/>
                  </a:moveTo>
                  <a:cubicBezTo>
                    <a:pt x="55731" y="-1048"/>
                    <a:pt x="7048" y="82031"/>
                    <a:pt x="2021" y="104785"/>
                  </a:cubicBezTo>
                  <a:cubicBezTo>
                    <a:pt x="-3006" y="127539"/>
                    <a:pt x="-96" y="122512"/>
                    <a:pt x="27421" y="136535"/>
                  </a:cubicBezTo>
                  <a:cubicBezTo>
                    <a:pt x="54938" y="150558"/>
                    <a:pt x="120554" y="176487"/>
                    <a:pt x="167121" y="188922"/>
                  </a:cubicBezTo>
                  <a:cubicBezTo>
                    <a:pt x="213688" y="201357"/>
                    <a:pt x="252846" y="209824"/>
                    <a:pt x="306821" y="211147"/>
                  </a:cubicBezTo>
                  <a:cubicBezTo>
                    <a:pt x="360796" y="212470"/>
                    <a:pt x="484621" y="198977"/>
                    <a:pt x="490971" y="196860"/>
                  </a:cubicBezTo>
                  <a:cubicBezTo>
                    <a:pt x="497321" y="194743"/>
                    <a:pt x="385402" y="199505"/>
                    <a:pt x="344921" y="198447"/>
                  </a:cubicBezTo>
                  <a:cubicBezTo>
                    <a:pt x="304440" y="197389"/>
                    <a:pt x="293062" y="198183"/>
                    <a:pt x="248083" y="190510"/>
                  </a:cubicBezTo>
                  <a:cubicBezTo>
                    <a:pt x="203104" y="182837"/>
                    <a:pt x="114204" y="165639"/>
                    <a:pt x="75046" y="152410"/>
                  </a:cubicBezTo>
                  <a:cubicBezTo>
                    <a:pt x="35888" y="139181"/>
                    <a:pt x="17366" y="132037"/>
                    <a:pt x="13133" y="111135"/>
                  </a:cubicBezTo>
                  <a:cubicBezTo>
                    <a:pt x="8900" y="90233"/>
                    <a:pt x="59435" y="1068"/>
                    <a:pt x="57583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DD931347-7E93-4184-963C-F6865874CAB0}"/>
                </a:ext>
              </a:extLst>
            </p:cNvPr>
            <p:cNvSpPr/>
            <p:nvPr/>
          </p:nvSpPr>
          <p:spPr>
            <a:xfrm>
              <a:off x="3631909" y="4471829"/>
              <a:ext cx="422509" cy="108323"/>
            </a:xfrm>
            <a:custGeom>
              <a:avLst/>
              <a:gdLst>
                <a:gd name="connsiteX0" fmla="*/ 291 w 422509"/>
                <a:gd name="connsiteY0" fmla="*/ 159 h 108323"/>
                <a:gd name="connsiteX1" fmla="*/ 66966 w 422509"/>
                <a:gd name="connsiteY1" fmla="*/ 57309 h 108323"/>
                <a:gd name="connsiteX2" fmla="*/ 135229 w 422509"/>
                <a:gd name="connsiteY2" fmla="*/ 96996 h 108323"/>
                <a:gd name="connsiteX3" fmla="*/ 192379 w 422509"/>
                <a:gd name="connsiteY3" fmla="*/ 100171 h 108323"/>
                <a:gd name="connsiteX4" fmla="*/ 419391 w 422509"/>
                <a:gd name="connsiteY4" fmla="*/ 108109 h 108323"/>
                <a:gd name="connsiteX5" fmla="*/ 313029 w 422509"/>
                <a:gd name="connsiteY5" fmla="*/ 90646 h 108323"/>
                <a:gd name="connsiteX6" fmla="*/ 152691 w 422509"/>
                <a:gd name="connsiteY6" fmla="*/ 82709 h 108323"/>
                <a:gd name="connsiteX7" fmla="*/ 93954 w 422509"/>
                <a:gd name="connsiteY7" fmla="*/ 41434 h 108323"/>
                <a:gd name="connsiteX8" fmla="*/ 291 w 422509"/>
                <a:gd name="connsiteY8" fmla="*/ 159 h 108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2509" h="108323">
                  <a:moveTo>
                    <a:pt x="291" y="159"/>
                  </a:moveTo>
                  <a:cubicBezTo>
                    <a:pt x="-4207" y="2805"/>
                    <a:pt x="44476" y="41170"/>
                    <a:pt x="66966" y="57309"/>
                  </a:cubicBezTo>
                  <a:cubicBezTo>
                    <a:pt x="89456" y="73449"/>
                    <a:pt x="114327" y="89852"/>
                    <a:pt x="135229" y="96996"/>
                  </a:cubicBezTo>
                  <a:cubicBezTo>
                    <a:pt x="156131" y="104140"/>
                    <a:pt x="192379" y="100171"/>
                    <a:pt x="192379" y="100171"/>
                  </a:cubicBezTo>
                  <a:cubicBezTo>
                    <a:pt x="239739" y="102023"/>
                    <a:pt x="399283" y="109697"/>
                    <a:pt x="419391" y="108109"/>
                  </a:cubicBezTo>
                  <a:cubicBezTo>
                    <a:pt x="439499" y="106522"/>
                    <a:pt x="357479" y="94879"/>
                    <a:pt x="313029" y="90646"/>
                  </a:cubicBezTo>
                  <a:cubicBezTo>
                    <a:pt x="268579" y="86413"/>
                    <a:pt x="189203" y="90911"/>
                    <a:pt x="152691" y="82709"/>
                  </a:cubicBezTo>
                  <a:cubicBezTo>
                    <a:pt x="116179" y="74507"/>
                    <a:pt x="116179" y="54399"/>
                    <a:pt x="93954" y="41434"/>
                  </a:cubicBezTo>
                  <a:cubicBezTo>
                    <a:pt x="71729" y="28469"/>
                    <a:pt x="4789" y="-2487"/>
                    <a:pt x="291" y="1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5BE2169B-6D29-4351-BE66-658D95C9B951}"/>
                </a:ext>
              </a:extLst>
            </p:cNvPr>
            <p:cNvSpPr/>
            <p:nvPr/>
          </p:nvSpPr>
          <p:spPr>
            <a:xfrm>
              <a:off x="3752082" y="4220019"/>
              <a:ext cx="412009" cy="155069"/>
            </a:xfrm>
            <a:custGeom>
              <a:avLst/>
              <a:gdLst>
                <a:gd name="connsiteX0" fmla="*/ 768 w 412009"/>
                <a:gd name="connsiteY0" fmla="*/ 153544 h 155069"/>
                <a:gd name="connsiteX1" fmla="*/ 116656 w 412009"/>
                <a:gd name="connsiteY1" fmla="*/ 82106 h 155069"/>
                <a:gd name="connsiteX2" fmla="*/ 208731 w 412009"/>
                <a:gd name="connsiteY2" fmla="*/ 70994 h 155069"/>
                <a:gd name="connsiteX3" fmla="*/ 327793 w 412009"/>
                <a:gd name="connsiteY3" fmla="*/ 77344 h 155069"/>
                <a:gd name="connsiteX4" fmla="*/ 411931 w 412009"/>
                <a:gd name="connsiteY4" fmla="*/ 75756 h 155069"/>
                <a:gd name="connsiteX5" fmla="*/ 313506 w 412009"/>
                <a:gd name="connsiteY5" fmla="*/ 26544 h 155069"/>
                <a:gd name="connsiteX6" fmla="*/ 176981 w 412009"/>
                <a:gd name="connsiteY6" fmla="*/ 5906 h 155069"/>
                <a:gd name="connsiteX7" fmla="*/ 768 w 412009"/>
                <a:gd name="connsiteY7" fmla="*/ 153544 h 15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2009" h="155069">
                  <a:moveTo>
                    <a:pt x="768" y="153544"/>
                  </a:moveTo>
                  <a:cubicBezTo>
                    <a:pt x="-9286" y="166244"/>
                    <a:pt x="81996" y="95864"/>
                    <a:pt x="116656" y="82106"/>
                  </a:cubicBezTo>
                  <a:cubicBezTo>
                    <a:pt x="151316" y="68348"/>
                    <a:pt x="173542" y="71788"/>
                    <a:pt x="208731" y="70994"/>
                  </a:cubicBezTo>
                  <a:cubicBezTo>
                    <a:pt x="243920" y="70200"/>
                    <a:pt x="293926" y="76550"/>
                    <a:pt x="327793" y="77344"/>
                  </a:cubicBezTo>
                  <a:cubicBezTo>
                    <a:pt x="361660" y="78138"/>
                    <a:pt x="414312" y="84222"/>
                    <a:pt x="411931" y="75756"/>
                  </a:cubicBezTo>
                  <a:cubicBezTo>
                    <a:pt x="409550" y="67290"/>
                    <a:pt x="352664" y="38186"/>
                    <a:pt x="313506" y="26544"/>
                  </a:cubicBezTo>
                  <a:cubicBezTo>
                    <a:pt x="274348" y="14902"/>
                    <a:pt x="227252" y="-11821"/>
                    <a:pt x="176981" y="5906"/>
                  </a:cubicBezTo>
                  <a:cubicBezTo>
                    <a:pt x="126710" y="23633"/>
                    <a:pt x="10822" y="140844"/>
                    <a:pt x="768" y="1535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A1BB010D-6B80-4963-AFFD-23D36EDBB7DE}"/>
                </a:ext>
              </a:extLst>
            </p:cNvPr>
            <p:cNvSpPr/>
            <p:nvPr/>
          </p:nvSpPr>
          <p:spPr>
            <a:xfrm>
              <a:off x="3797770" y="4266425"/>
              <a:ext cx="364692" cy="292818"/>
            </a:xfrm>
            <a:custGeom>
              <a:avLst/>
              <a:gdLst>
                <a:gd name="connsiteX0" fmla="*/ 355130 w 364692"/>
                <a:gd name="connsiteY0" fmla="*/ 11888 h 292818"/>
                <a:gd name="connsiteX1" fmla="*/ 317030 w 364692"/>
                <a:gd name="connsiteY1" fmla="*/ 64275 h 292818"/>
                <a:gd name="connsiteX2" fmla="*/ 364655 w 364692"/>
                <a:gd name="connsiteY2" fmla="*/ 108725 h 292818"/>
                <a:gd name="connsiteX3" fmla="*/ 323380 w 364692"/>
                <a:gd name="connsiteY3" fmla="*/ 257950 h 292818"/>
                <a:gd name="connsiteX4" fmla="*/ 240830 w 364692"/>
                <a:gd name="connsiteY4" fmla="*/ 288113 h 292818"/>
                <a:gd name="connsiteX5" fmla="*/ 155105 w 364692"/>
                <a:gd name="connsiteY5" fmla="*/ 288113 h 292818"/>
                <a:gd name="connsiteX6" fmla="*/ 20168 w 364692"/>
                <a:gd name="connsiteY6" fmla="*/ 243663 h 292818"/>
                <a:gd name="connsiteX7" fmla="*/ 1118 w 364692"/>
                <a:gd name="connsiteY7" fmla="*/ 186513 h 292818"/>
                <a:gd name="connsiteX8" fmla="*/ 10643 w 364692"/>
                <a:gd name="connsiteY8" fmla="*/ 78563 h 292818"/>
                <a:gd name="connsiteX9" fmla="*/ 78905 w 364692"/>
                <a:gd name="connsiteY9" fmla="*/ 7125 h 292818"/>
                <a:gd name="connsiteX10" fmla="*/ 159868 w 364692"/>
                <a:gd name="connsiteY10" fmla="*/ 2363 h 292818"/>
                <a:gd name="connsiteX11" fmla="*/ 355130 w 364692"/>
                <a:gd name="connsiteY11" fmla="*/ 11888 h 29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4692" h="292818">
                  <a:moveTo>
                    <a:pt x="355130" y="11888"/>
                  </a:moveTo>
                  <a:cubicBezTo>
                    <a:pt x="381324" y="22207"/>
                    <a:pt x="315442" y="48136"/>
                    <a:pt x="317030" y="64275"/>
                  </a:cubicBezTo>
                  <a:cubicBezTo>
                    <a:pt x="318617" y="80415"/>
                    <a:pt x="363597" y="76446"/>
                    <a:pt x="364655" y="108725"/>
                  </a:cubicBezTo>
                  <a:cubicBezTo>
                    <a:pt x="365713" y="141004"/>
                    <a:pt x="344017" y="228052"/>
                    <a:pt x="323380" y="257950"/>
                  </a:cubicBezTo>
                  <a:cubicBezTo>
                    <a:pt x="302743" y="287848"/>
                    <a:pt x="268876" y="283086"/>
                    <a:pt x="240830" y="288113"/>
                  </a:cubicBezTo>
                  <a:cubicBezTo>
                    <a:pt x="212784" y="293140"/>
                    <a:pt x="191882" y="295521"/>
                    <a:pt x="155105" y="288113"/>
                  </a:cubicBezTo>
                  <a:cubicBezTo>
                    <a:pt x="118328" y="280705"/>
                    <a:pt x="45832" y="260596"/>
                    <a:pt x="20168" y="243663"/>
                  </a:cubicBezTo>
                  <a:cubicBezTo>
                    <a:pt x="-5496" y="226730"/>
                    <a:pt x="2705" y="214030"/>
                    <a:pt x="1118" y="186513"/>
                  </a:cubicBezTo>
                  <a:cubicBezTo>
                    <a:pt x="-469" y="158996"/>
                    <a:pt x="-2322" y="108461"/>
                    <a:pt x="10643" y="78563"/>
                  </a:cubicBezTo>
                  <a:cubicBezTo>
                    <a:pt x="23607" y="48665"/>
                    <a:pt x="54034" y="19825"/>
                    <a:pt x="78905" y="7125"/>
                  </a:cubicBezTo>
                  <a:cubicBezTo>
                    <a:pt x="103776" y="-5575"/>
                    <a:pt x="117535" y="2627"/>
                    <a:pt x="159868" y="2363"/>
                  </a:cubicBezTo>
                  <a:cubicBezTo>
                    <a:pt x="202201" y="2099"/>
                    <a:pt x="328936" y="1569"/>
                    <a:pt x="355130" y="1188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楕円 54">
              <a:extLst>
                <a:ext uri="{FF2B5EF4-FFF2-40B4-BE49-F238E27FC236}">
                  <a16:creationId xmlns:a16="http://schemas.microsoft.com/office/drawing/2014/main" id="{504A72D9-D07A-470B-B73A-EF4B8142E516}"/>
                </a:ext>
              </a:extLst>
            </p:cNvPr>
            <p:cNvSpPr/>
            <p:nvPr/>
          </p:nvSpPr>
          <p:spPr>
            <a:xfrm>
              <a:off x="4019550" y="4321175"/>
              <a:ext cx="103188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楕円 55">
              <a:extLst>
                <a:ext uri="{FF2B5EF4-FFF2-40B4-BE49-F238E27FC236}">
                  <a16:creationId xmlns:a16="http://schemas.microsoft.com/office/drawing/2014/main" id="{123E76B2-4AA7-4133-9FD7-A67D143DFF7E}"/>
                </a:ext>
              </a:extLst>
            </p:cNvPr>
            <p:cNvSpPr/>
            <p:nvPr/>
          </p:nvSpPr>
          <p:spPr>
            <a:xfrm>
              <a:off x="3924300" y="4352925"/>
              <a:ext cx="49213" cy="492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楕円 56">
              <a:extLst>
                <a:ext uri="{FF2B5EF4-FFF2-40B4-BE49-F238E27FC236}">
                  <a16:creationId xmlns:a16="http://schemas.microsoft.com/office/drawing/2014/main" id="{136F5D48-4775-4DA2-B0A4-A74B8C926C55}"/>
                </a:ext>
              </a:extLst>
            </p:cNvPr>
            <p:cNvSpPr/>
            <p:nvPr/>
          </p:nvSpPr>
          <p:spPr>
            <a:xfrm>
              <a:off x="3983038" y="4387850"/>
              <a:ext cx="74612" cy="746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631A52F3-6A55-42D2-8B62-7FEA41493DE4}"/>
                </a:ext>
              </a:extLst>
            </p:cNvPr>
            <p:cNvSpPr/>
            <p:nvPr/>
          </p:nvSpPr>
          <p:spPr>
            <a:xfrm>
              <a:off x="3195638" y="3980296"/>
              <a:ext cx="310941" cy="174192"/>
            </a:xfrm>
            <a:custGeom>
              <a:avLst/>
              <a:gdLst>
                <a:gd name="connsiteX0" fmla="*/ 0 w 310941"/>
                <a:gd name="connsiteY0" fmla="*/ 174192 h 174192"/>
                <a:gd name="connsiteX1" fmla="*/ 180975 w 310941"/>
                <a:gd name="connsiteY1" fmla="*/ 72592 h 174192"/>
                <a:gd name="connsiteX2" fmla="*/ 309562 w 310941"/>
                <a:gd name="connsiteY2" fmla="*/ 1154 h 174192"/>
                <a:gd name="connsiteX3" fmla="*/ 252412 w 310941"/>
                <a:gd name="connsiteY3" fmla="*/ 26554 h 174192"/>
                <a:gd name="connsiteX4" fmla="*/ 166687 w 310941"/>
                <a:gd name="connsiteY4" fmla="*/ 66242 h 174192"/>
                <a:gd name="connsiteX5" fmla="*/ 0 w 310941"/>
                <a:gd name="connsiteY5" fmla="*/ 174192 h 174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0941" h="174192">
                  <a:moveTo>
                    <a:pt x="0" y="174192"/>
                  </a:moveTo>
                  <a:lnTo>
                    <a:pt x="180975" y="72592"/>
                  </a:lnTo>
                  <a:lnTo>
                    <a:pt x="309562" y="1154"/>
                  </a:lnTo>
                  <a:cubicBezTo>
                    <a:pt x="321468" y="-6519"/>
                    <a:pt x="252412" y="26554"/>
                    <a:pt x="252412" y="26554"/>
                  </a:cubicBezTo>
                  <a:cubicBezTo>
                    <a:pt x="228600" y="37402"/>
                    <a:pt x="203729" y="45604"/>
                    <a:pt x="166687" y="66242"/>
                  </a:cubicBezTo>
                  <a:cubicBezTo>
                    <a:pt x="129645" y="86880"/>
                    <a:pt x="79903" y="118629"/>
                    <a:pt x="0" y="1741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F23B388A-95DB-4C97-B5F8-5E0556A8DF35}"/>
                </a:ext>
              </a:extLst>
            </p:cNvPr>
            <p:cNvSpPr/>
            <p:nvPr/>
          </p:nvSpPr>
          <p:spPr>
            <a:xfrm>
              <a:off x="3695576" y="3907903"/>
              <a:ext cx="421192" cy="65633"/>
            </a:xfrm>
            <a:custGeom>
              <a:avLst/>
              <a:gdLst>
                <a:gd name="connsiteX0" fmla="*/ 124 w 421192"/>
                <a:gd name="connsiteY0" fmla="*/ 24335 h 65633"/>
                <a:gd name="connsiteX1" fmla="*/ 98549 w 421192"/>
                <a:gd name="connsiteY1" fmla="*/ 14810 h 65633"/>
                <a:gd name="connsiteX2" fmla="*/ 60449 w 421192"/>
                <a:gd name="connsiteY2" fmla="*/ 56085 h 65633"/>
                <a:gd name="connsiteX3" fmla="*/ 141412 w 421192"/>
                <a:gd name="connsiteY3" fmla="*/ 56085 h 65633"/>
                <a:gd name="connsiteX4" fmla="*/ 328737 w 421192"/>
                <a:gd name="connsiteY4" fmla="*/ 65610 h 65633"/>
                <a:gd name="connsiteX5" fmla="*/ 420812 w 421192"/>
                <a:gd name="connsiteY5" fmla="*/ 52910 h 65633"/>
                <a:gd name="connsiteX6" fmla="*/ 363662 w 421192"/>
                <a:gd name="connsiteY6" fmla="*/ 48147 h 65633"/>
                <a:gd name="connsiteX7" fmla="*/ 223962 w 421192"/>
                <a:gd name="connsiteY7" fmla="*/ 49735 h 65633"/>
                <a:gd name="connsiteX8" fmla="*/ 96962 w 421192"/>
                <a:gd name="connsiteY8" fmla="*/ 40210 h 65633"/>
                <a:gd name="connsiteX9" fmla="*/ 122362 w 421192"/>
                <a:gd name="connsiteY9" fmla="*/ 522 h 65633"/>
                <a:gd name="connsiteX10" fmla="*/ 124 w 421192"/>
                <a:gd name="connsiteY10" fmla="*/ 24335 h 65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1192" h="65633">
                  <a:moveTo>
                    <a:pt x="124" y="24335"/>
                  </a:moveTo>
                  <a:cubicBezTo>
                    <a:pt x="-3845" y="26716"/>
                    <a:pt x="88495" y="9518"/>
                    <a:pt x="98549" y="14810"/>
                  </a:cubicBezTo>
                  <a:cubicBezTo>
                    <a:pt x="108603" y="20102"/>
                    <a:pt x="53305" y="49206"/>
                    <a:pt x="60449" y="56085"/>
                  </a:cubicBezTo>
                  <a:cubicBezTo>
                    <a:pt x="67593" y="62964"/>
                    <a:pt x="96697" y="54498"/>
                    <a:pt x="141412" y="56085"/>
                  </a:cubicBezTo>
                  <a:cubicBezTo>
                    <a:pt x="186127" y="57672"/>
                    <a:pt x="282170" y="66139"/>
                    <a:pt x="328737" y="65610"/>
                  </a:cubicBezTo>
                  <a:cubicBezTo>
                    <a:pt x="375304" y="65081"/>
                    <a:pt x="414991" y="55821"/>
                    <a:pt x="420812" y="52910"/>
                  </a:cubicBezTo>
                  <a:cubicBezTo>
                    <a:pt x="426633" y="50000"/>
                    <a:pt x="363662" y="48147"/>
                    <a:pt x="363662" y="48147"/>
                  </a:cubicBezTo>
                  <a:cubicBezTo>
                    <a:pt x="330854" y="47618"/>
                    <a:pt x="268412" y="51058"/>
                    <a:pt x="223962" y="49735"/>
                  </a:cubicBezTo>
                  <a:cubicBezTo>
                    <a:pt x="179512" y="48412"/>
                    <a:pt x="113895" y="48412"/>
                    <a:pt x="96962" y="40210"/>
                  </a:cubicBezTo>
                  <a:cubicBezTo>
                    <a:pt x="80029" y="32008"/>
                    <a:pt x="136649" y="5020"/>
                    <a:pt x="122362" y="522"/>
                  </a:cubicBezTo>
                  <a:cubicBezTo>
                    <a:pt x="108075" y="-3976"/>
                    <a:pt x="4093" y="21954"/>
                    <a:pt x="124" y="243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E31D6A44-9310-41D9-9481-DEFBD3FFC167}"/>
                </a:ext>
              </a:extLst>
            </p:cNvPr>
            <p:cNvSpPr/>
            <p:nvPr/>
          </p:nvSpPr>
          <p:spPr>
            <a:xfrm>
              <a:off x="4118189" y="3955963"/>
              <a:ext cx="341253" cy="65656"/>
            </a:xfrm>
            <a:custGeom>
              <a:avLst/>
              <a:gdLst>
                <a:gd name="connsiteX0" fmla="*/ 341099 w 341253"/>
                <a:gd name="connsiteY0" fmla="*/ 11200 h 65656"/>
                <a:gd name="connsiteX1" fmla="*/ 229974 w 341253"/>
                <a:gd name="connsiteY1" fmla="*/ 65175 h 65656"/>
                <a:gd name="connsiteX2" fmla="*/ 183936 w 341253"/>
                <a:gd name="connsiteY2" fmla="*/ 36600 h 65656"/>
                <a:gd name="connsiteX3" fmla="*/ 104561 w 341253"/>
                <a:gd name="connsiteY3" fmla="*/ 17550 h 65656"/>
                <a:gd name="connsiteX4" fmla="*/ 41061 w 341253"/>
                <a:gd name="connsiteY4" fmla="*/ 14375 h 65656"/>
                <a:gd name="connsiteX5" fmla="*/ 2961 w 341253"/>
                <a:gd name="connsiteY5" fmla="*/ 28662 h 65656"/>
                <a:gd name="connsiteX6" fmla="*/ 120436 w 341253"/>
                <a:gd name="connsiteY6" fmla="*/ 87 h 65656"/>
                <a:gd name="connsiteX7" fmla="*/ 225211 w 341253"/>
                <a:gd name="connsiteY7" fmla="*/ 39775 h 65656"/>
                <a:gd name="connsiteX8" fmla="*/ 253786 w 341253"/>
                <a:gd name="connsiteY8" fmla="*/ 39775 h 65656"/>
                <a:gd name="connsiteX9" fmla="*/ 341099 w 341253"/>
                <a:gd name="connsiteY9" fmla="*/ 11200 h 6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1253" h="65656">
                  <a:moveTo>
                    <a:pt x="341099" y="11200"/>
                  </a:moveTo>
                  <a:cubicBezTo>
                    <a:pt x="337130" y="15433"/>
                    <a:pt x="256168" y="60942"/>
                    <a:pt x="229974" y="65175"/>
                  </a:cubicBezTo>
                  <a:cubicBezTo>
                    <a:pt x="203780" y="69408"/>
                    <a:pt x="204838" y="44538"/>
                    <a:pt x="183936" y="36600"/>
                  </a:cubicBezTo>
                  <a:cubicBezTo>
                    <a:pt x="163034" y="28663"/>
                    <a:pt x="128373" y="21254"/>
                    <a:pt x="104561" y="17550"/>
                  </a:cubicBezTo>
                  <a:cubicBezTo>
                    <a:pt x="80748" y="13846"/>
                    <a:pt x="57994" y="12523"/>
                    <a:pt x="41061" y="14375"/>
                  </a:cubicBezTo>
                  <a:cubicBezTo>
                    <a:pt x="24128" y="16227"/>
                    <a:pt x="-10268" y="31043"/>
                    <a:pt x="2961" y="28662"/>
                  </a:cubicBezTo>
                  <a:cubicBezTo>
                    <a:pt x="16190" y="26281"/>
                    <a:pt x="83394" y="-1765"/>
                    <a:pt x="120436" y="87"/>
                  </a:cubicBezTo>
                  <a:cubicBezTo>
                    <a:pt x="157478" y="1939"/>
                    <a:pt x="202986" y="33160"/>
                    <a:pt x="225211" y="39775"/>
                  </a:cubicBezTo>
                  <a:cubicBezTo>
                    <a:pt x="247436" y="46390"/>
                    <a:pt x="236059" y="44273"/>
                    <a:pt x="253786" y="39775"/>
                  </a:cubicBezTo>
                  <a:cubicBezTo>
                    <a:pt x="271513" y="35277"/>
                    <a:pt x="345068" y="6967"/>
                    <a:pt x="341099" y="112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5FFE98B3-16E3-424E-9A07-5525AD7900E4}"/>
                </a:ext>
              </a:extLst>
            </p:cNvPr>
            <p:cNvSpPr/>
            <p:nvPr/>
          </p:nvSpPr>
          <p:spPr>
            <a:xfrm>
              <a:off x="4303713" y="3854227"/>
              <a:ext cx="246888" cy="105660"/>
            </a:xfrm>
            <a:custGeom>
              <a:avLst/>
              <a:gdLst>
                <a:gd name="connsiteX0" fmla="*/ 0 w 246888"/>
                <a:gd name="connsiteY0" fmla="*/ 223 h 105660"/>
                <a:gd name="connsiteX1" fmla="*/ 179387 w 246888"/>
                <a:gd name="connsiteY1" fmla="*/ 25623 h 105660"/>
                <a:gd name="connsiteX2" fmla="*/ 246062 w 246888"/>
                <a:gd name="connsiteY2" fmla="*/ 104998 h 105660"/>
                <a:gd name="connsiteX3" fmla="*/ 214312 w 246888"/>
                <a:gd name="connsiteY3" fmla="*/ 62136 h 105660"/>
                <a:gd name="connsiteX4" fmla="*/ 179387 w 246888"/>
                <a:gd name="connsiteY4" fmla="*/ 36736 h 105660"/>
                <a:gd name="connsiteX5" fmla="*/ 0 w 246888"/>
                <a:gd name="connsiteY5" fmla="*/ 223 h 105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6888" h="105660">
                  <a:moveTo>
                    <a:pt x="0" y="223"/>
                  </a:moveTo>
                  <a:cubicBezTo>
                    <a:pt x="0" y="-1629"/>
                    <a:pt x="138377" y="8161"/>
                    <a:pt x="179387" y="25623"/>
                  </a:cubicBezTo>
                  <a:cubicBezTo>
                    <a:pt x="220397" y="43085"/>
                    <a:pt x="240241" y="98913"/>
                    <a:pt x="246062" y="104998"/>
                  </a:cubicBezTo>
                  <a:cubicBezTo>
                    <a:pt x="251883" y="111083"/>
                    <a:pt x="225425" y="73513"/>
                    <a:pt x="214312" y="62136"/>
                  </a:cubicBezTo>
                  <a:cubicBezTo>
                    <a:pt x="203200" y="50759"/>
                    <a:pt x="210872" y="46261"/>
                    <a:pt x="179387" y="36736"/>
                  </a:cubicBezTo>
                  <a:cubicBezTo>
                    <a:pt x="147902" y="27211"/>
                    <a:pt x="0" y="2075"/>
                    <a:pt x="0" y="2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A6799170-87B9-415B-BE6F-F409EF9349ED}"/>
                </a:ext>
              </a:extLst>
            </p:cNvPr>
            <p:cNvSpPr/>
            <p:nvPr/>
          </p:nvSpPr>
          <p:spPr>
            <a:xfrm>
              <a:off x="3907132" y="3779818"/>
              <a:ext cx="401728" cy="66829"/>
            </a:xfrm>
            <a:custGeom>
              <a:avLst/>
              <a:gdLst>
                <a:gd name="connsiteX0" fmla="*/ 1293 w 401728"/>
                <a:gd name="connsiteY0" fmla="*/ 20 h 66829"/>
                <a:gd name="connsiteX1" fmla="*/ 206081 w 401728"/>
                <a:gd name="connsiteY1" fmla="*/ 28595 h 66829"/>
                <a:gd name="connsiteX2" fmla="*/ 288631 w 401728"/>
                <a:gd name="connsiteY2" fmla="*/ 44470 h 66829"/>
                <a:gd name="connsiteX3" fmla="*/ 401343 w 401728"/>
                <a:gd name="connsiteY3" fmla="*/ 66695 h 66829"/>
                <a:gd name="connsiteX4" fmla="*/ 314031 w 401728"/>
                <a:gd name="connsiteY4" fmla="*/ 33357 h 66829"/>
                <a:gd name="connsiteX5" fmla="*/ 1293 w 401728"/>
                <a:gd name="connsiteY5" fmla="*/ 20 h 66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1728" h="66829">
                  <a:moveTo>
                    <a:pt x="1293" y="20"/>
                  </a:moveTo>
                  <a:cubicBezTo>
                    <a:pt x="-16699" y="-774"/>
                    <a:pt x="158191" y="21187"/>
                    <a:pt x="206081" y="28595"/>
                  </a:cubicBezTo>
                  <a:cubicBezTo>
                    <a:pt x="253971" y="36003"/>
                    <a:pt x="288631" y="44470"/>
                    <a:pt x="288631" y="44470"/>
                  </a:cubicBezTo>
                  <a:cubicBezTo>
                    <a:pt x="321175" y="50820"/>
                    <a:pt x="397110" y="68547"/>
                    <a:pt x="401343" y="66695"/>
                  </a:cubicBezTo>
                  <a:cubicBezTo>
                    <a:pt x="405576" y="64843"/>
                    <a:pt x="374885" y="43147"/>
                    <a:pt x="314031" y="33357"/>
                  </a:cubicBezTo>
                  <a:cubicBezTo>
                    <a:pt x="253177" y="23567"/>
                    <a:pt x="19285" y="814"/>
                    <a:pt x="1293" y="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1D73C681-8F1C-4276-9A54-C88DEF7DC712}"/>
                </a:ext>
              </a:extLst>
            </p:cNvPr>
            <p:cNvSpPr/>
            <p:nvPr/>
          </p:nvSpPr>
          <p:spPr>
            <a:xfrm>
              <a:off x="3251007" y="3850966"/>
              <a:ext cx="365346" cy="181299"/>
            </a:xfrm>
            <a:custGeom>
              <a:avLst/>
              <a:gdLst>
                <a:gd name="connsiteX0" fmla="*/ 193 w 365346"/>
                <a:gd name="connsiteY0" fmla="*/ 181284 h 181299"/>
                <a:gd name="connsiteX1" fmla="*/ 154181 w 365346"/>
                <a:gd name="connsiteY1" fmla="*/ 66984 h 181299"/>
                <a:gd name="connsiteX2" fmla="*/ 262131 w 365346"/>
                <a:gd name="connsiteY2" fmla="*/ 16184 h 181299"/>
                <a:gd name="connsiteX3" fmla="*/ 365318 w 365346"/>
                <a:gd name="connsiteY3" fmla="*/ 309 h 181299"/>
                <a:gd name="connsiteX4" fmla="*/ 271656 w 365346"/>
                <a:gd name="connsiteY4" fmla="*/ 27297 h 181299"/>
                <a:gd name="connsiteX5" fmla="*/ 187518 w 365346"/>
                <a:gd name="connsiteY5" fmla="*/ 74922 h 181299"/>
                <a:gd name="connsiteX6" fmla="*/ 193 w 365346"/>
                <a:gd name="connsiteY6" fmla="*/ 181284 h 181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5346" h="181299">
                  <a:moveTo>
                    <a:pt x="193" y="181284"/>
                  </a:moveTo>
                  <a:cubicBezTo>
                    <a:pt x="-5363" y="179961"/>
                    <a:pt x="110525" y="94501"/>
                    <a:pt x="154181" y="66984"/>
                  </a:cubicBezTo>
                  <a:cubicBezTo>
                    <a:pt x="197837" y="39467"/>
                    <a:pt x="226942" y="27296"/>
                    <a:pt x="262131" y="16184"/>
                  </a:cubicBezTo>
                  <a:cubicBezTo>
                    <a:pt x="297320" y="5072"/>
                    <a:pt x="363731" y="-1543"/>
                    <a:pt x="365318" y="309"/>
                  </a:cubicBezTo>
                  <a:cubicBezTo>
                    <a:pt x="366905" y="2161"/>
                    <a:pt x="301289" y="14862"/>
                    <a:pt x="271656" y="27297"/>
                  </a:cubicBezTo>
                  <a:cubicBezTo>
                    <a:pt x="242023" y="39732"/>
                    <a:pt x="227470" y="53226"/>
                    <a:pt x="187518" y="74922"/>
                  </a:cubicBezTo>
                  <a:cubicBezTo>
                    <a:pt x="147566" y="96618"/>
                    <a:pt x="5749" y="182607"/>
                    <a:pt x="193" y="1812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70DE9EB7-1131-4DA9-9E55-B9A888DB622C}"/>
                </a:ext>
              </a:extLst>
            </p:cNvPr>
            <p:cNvSpPr/>
            <p:nvPr/>
          </p:nvSpPr>
          <p:spPr>
            <a:xfrm>
              <a:off x="3670143" y="3778236"/>
              <a:ext cx="245037" cy="42883"/>
            </a:xfrm>
            <a:custGeom>
              <a:avLst/>
              <a:gdLst>
                <a:gd name="connsiteX0" fmla="*/ 1745 w 245037"/>
                <a:gd name="connsiteY0" fmla="*/ 42877 h 42883"/>
                <a:gd name="connsiteX1" fmla="*/ 81120 w 245037"/>
                <a:gd name="connsiteY1" fmla="*/ 6364 h 42883"/>
                <a:gd name="connsiteX2" fmla="*/ 131920 w 245037"/>
                <a:gd name="connsiteY2" fmla="*/ 14 h 42883"/>
                <a:gd name="connsiteX3" fmla="*/ 244632 w 245037"/>
                <a:gd name="connsiteY3" fmla="*/ 4777 h 42883"/>
                <a:gd name="connsiteX4" fmla="*/ 163670 w 245037"/>
                <a:gd name="connsiteY4" fmla="*/ 9539 h 42883"/>
                <a:gd name="connsiteX5" fmla="*/ 1745 w 245037"/>
                <a:gd name="connsiteY5" fmla="*/ 42877 h 42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5037" h="42883">
                  <a:moveTo>
                    <a:pt x="1745" y="42877"/>
                  </a:moveTo>
                  <a:cubicBezTo>
                    <a:pt x="-12013" y="42348"/>
                    <a:pt x="59424" y="13508"/>
                    <a:pt x="81120" y="6364"/>
                  </a:cubicBezTo>
                  <a:cubicBezTo>
                    <a:pt x="102816" y="-780"/>
                    <a:pt x="104668" y="278"/>
                    <a:pt x="131920" y="14"/>
                  </a:cubicBezTo>
                  <a:cubicBezTo>
                    <a:pt x="159172" y="-250"/>
                    <a:pt x="239340" y="3190"/>
                    <a:pt x="244632" y="4777"/>
                  </a:cubicBezTo>
                  <a:cubicBezTo>
                    <a:pt x="249924" y="6364"/>
                    <a:pt x="202299" y="5306"/>
                    <a:pt x="163670" y="9539"/>
                  </a:cubicBezTo>
                  <a:cubicBezTo>
                    <a:pt x="125041" y="13772"/>
                    <a:pt x="15503" y="43406"/>
                    <a:pt x="1745" y="428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078B99A4-B74D-44D1-B814-711F77AABD23}"/>
                </a:ext>
              </a:extLst>
            </p:cNvPr>
            <p:cNvSpPr/>
            <p:nvPr/>
          </p:nvSpPr>
          <p:spPr>
            <a:xfrm>
              <a:off x="5049531" y="4240808"/>
              <a:ext cx="104071" cy="684219"/>
            </a:xfrm>
            <a:custGeom>
              <a:avLst/>
              <a:gdLst>
                <a:gd name="connsiteX0" fmla="*/ 103494 w 104071"/>
                <a:gd name="connsiteY0" fmla="*/ 992 h 684219"/>
                <a:gd name="connsiteX1" fmla="*/ 43169 w 104071"/>
                <a:gd name="connsiteY1" fmla="*/ 162917 h 684219"/>
                <a:gd name="connsiteX2" fmla="*/ 39994 w 104071"/>
                <a:gd name="connsiteY2" fmla="*/ 375642 h 684219"/>
                <a:gd name="connsiteX3" fmla="*/ 71744 w 104071"/>
                <a:gd name="connsiteY3" fmla="*/ 674092 h 684219"/>
                <a:gd name="connsiteX4" fmla="*/ 55869 w 104071"/>
                <a:gd name="connsiteY4" fmla="*/ 597892 h 684219"/>
                <a:gd name="connsiteX5" fmla="*/ 33644 w 104071"/>
                <a:gd name="connsiteY5" fmla="*/ 435967 h 684219"/>
                <a:gd name="connsiteX6" fmla="*/ 1894 w 104071"/>
                <a:gd name="connsiteY6" fmla="*/ 239117 h 684219"/>
                <a:gd name="connsiteX7" fmla="*/ 103494 w 104071"/>
                <a:gd name="connsiteY7" fmla="*/ 992 h 684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4071" h="684219">
                  <a:moveTo>
                    <a:pt x="103494" y="992"/>
                  </a:moveTo>
                  <a:cubicBezTo>
                    <a:pt x="110373" y="-11708"/>
                    <a:pt x="53752" y="100475"/>
                    <a:pt x="43169" y="162917"/>
                  </a:cubicBezTo>
                  <a:cubicBezTo>
                    <a:pt x="32586" y="225359"/>
                    <a:pt x="35232" y="290446"/>
                    <a:pt x="39994" y="375642"/>
                  </a:cubicBezTo>
                  <a:cubicBezTo>
                    <a:pt x="44756" y="460838"/>
                    <a:pt x="69098" y="637050"/>
                    <a:pt x="71744" y="674092"/>
                  </a:cubicBezTo>
                  <a:cubicBezTo>
                    <a:pt x="74390" y="711134"/>
                    <a:pt x="62219" y="637579"/>
                    <a:pt x="55869" y="597892"/>
                  </a:cubicBezTo>
                  <a:cubicBezTo>
                    <a:pt x="49519" y="558205"/>
                    <a:pt x="42640" y="495763"/>
                    <a:pt x="33644" y="435967"/>
                  </a:cubicBezTo>
                  <a:cubicBezTo>
                    <a:pt x="24648" y="376171"/>
                    <a:pt x="-8160" y="305263"/>
                    <a:pt x="1894" y="239117"/>
                  </a:cubicBezTo>
                  <a:cubicBezTo>
                    <a:pt x="11948" y="172971"/>
                    <a:pt x="96615" y="13692"/>
                    <a:pt x="103494" y="9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06010A3B-EC76-4CBC-AF0E-050C245172BB}"/>
                </a:ext>
              </a:extLst>
            </p:cNvPr>
            <p:cNvSpPr/>
            <p:nvPr/>
          </p:nvSpPr>
          <p:spPr>
            <a:xfrm>
              <a:off x="4797326" y="4270269"/>
              <a:ext cx="98642" cy="753941"/>
            </a:xfrm>
            <a:custGeom>
              <a:avLst/>
              <a:gdLst>
                <a:gd name="connsiteX0" fmla="*/ 99 w 98642"/>
                <a:gd name="connsiteY0" fmla="*/ 106 h 753941"/>
                <a:gd name="connsiteX1" fmla="*/ 57249 w 98642"/>
                <a:gd name="connsiteY1" fmla="*/ 231881 h 753941"/>
                <a:gd name="connsiteX2" fmla="*/ 54074 w 98642"/>
                <a:gd name="connsiteY2" fmla="*/ 463656 h 753941"/>
                <a:gd name="connsiteX3" fmla="*/ 73124 w 98642"/>
                <a:gd name="connsiteY3" fmla="*/ 695431 h 753941"/>
                <a:gd name="connsiteX4" fmla="*/ 98524 w 98642"/>
                <a:gd name="connsiteY4" fmla="*/ 752581 h 753941"/>
                <a:gd name="connsiteX5" fmla="*/ 82649 w 98642"/>
                <a:gd name="connsiteY5" fmla="*/ 657331 h 753941"/>
                <a:gd name="connsiteX6" fmla="*/ 82649 w 98642"/>
                <a:gd name="connsiteY6" fmla="*/ 546206 h 753941"/>
                <a:gd name="connsiteX7" fmla="*/ 85824 w 98642"/>
                <a:gd name="connsiteY7" fmla="*/ 323956 h 753941"/>
                <a:gd name="connsiteX8" fmla="*/ 73124 w 98642"/>
                <a:gd name="connsiteY8" fmla="*/ 203306 h 753941"/>
                <a:gd name="connsiteX9" fmla="*/ 99 w 98642"/>
                <a:gd name="connsiteY9" fmla="*/ 106 h 753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8642" h="753941">
                  <a:moveTo>
                    <a:pt x="99" y="106"/>
                  </a:moveTo>
                  <a:cubicBezTo>
                    <a:pt x="-2547" y="4868"/>
                    <a:pt x="48253" y="154623"/>
                    <a:pt x="57249" y="231881"/>
                  </a:cubicBezTo>
                  <a:cubicBezTo>
                    <a:pt x="66245" y="309139"/>
                    <a:pt x="51428" y="386398"/>
                    <a:pt x="54074" y="463656"/>
                  </a:cubicBezTo>
                  <a:cubicBezTo>
                    <a:pt x="56720" y="540914"/>
                    <a:pt x="65716" y="647277"/>
                    <a:pt x="73124" y="695431"/>
                  </a:cubicBezTo>
                  <a:cubicBezTo>
                    <a:pt x="80532" y="743585"/>
                    <a:pt x="96937" y="758931"/>
                    <a:pt x="98524" y="752581"/>
                  </a:cubicBezTo>
                  <a:cubicBezTo>
                    <a:pt x="100112" y="746231"/>
                    <a:pt x="85295" y="691727"/>
                    <a:pt x="82649" y="657331"/>
                  </a:cubicBezTo>
                  <a:cubicBezTo>
                    <a:pt x="80003" y="622935"/>
                    <a:pt x="82120" y="601768"/>
                    <a:pt x="82649" y="546206"/>
                  </a:cubicBezTo>
                  <a:cubicBezTo>
                    <a:pt x="83178" y="490644"/>
                    <a:pt x="87412" y="381106"/>
                    <a:pt x="85824" y="323956"/>
                  </a:cubicBezTo>
                  <a:cubicBezTo>
                    <a:pt x="84237" y="266806"/>
                    <a:pt x="83707" y="255164"/>
                    <a:pt x="73124" y="203306"/>
                  </a:cubicBezTo>
                  <a:cubicBezTo>
                    <a:pt x="62541" y="151448"/>
                    <a:pt x="2745" y="-4656"/>
                    <a:pt x="99" y="1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4621132A-93B0-4E6B-A464-9BF2C9612B92}"/>
                </a:ext>
              </a:extLst>
            </p:cNvPr>
            <p:cNvSpPr/>
            <p:nvPr/>
          </p:nvSpPr>
          <p:spPr>
            <a:xfrm>
              <a:off x="5155446" y="5121253"/>
              <a:ext cx="143644" cy="320371"/>
            </a:xfrm>
            <a:custGeom>
              <a:avLst/>
              <a:gdLst>
                <a:gd name="connsiteX0" fmla="*/ 754 w 143644"/>
                <a:gd name="connsiteY0" fmla="*/ 1610 h 320371"/>
                <a:gd name="connsiteX1" fmla="*/ 56317 w 143644"/>
                <a:gd name="connsiteY1" fmla="*/ 107972 h 320371"/>
                <a:gd name="connsiteX2" fmla="*/ 103942 w 143644"/>
                <a:gd name="connsiteY2" fmla="*/ 179410 h 320371"/>
                <a:gd name="connsiteX3" fmla="*/ 122992 w 143644"/>
                <a:gd name="connsiteY3" fmla="*/ 223860 h 320371"/>
                <a:gd name="connsiteX4" fmla="*/ 137279 w 143644"/>
                <a:gd name="connsiteY4" fmla="*/ 263547 h 320371"/>
                <a:gd name="connsiteX5" fmla="*/ 143629 w 143644"/>
                <a:gd name="connsiteY5" fmla="*/ 319110 h 320371"/>
                <a:gd name="connsiteX6" fmla="*/ 135692 w 143644"/>
                <a:gd name="connsiteY6" fmla="*/ 298472 h 320371"/>
                <a:gd name="connsiteX7" fmla="*/ 129342 w 143644"/>
                <a:gd name="connsiteY7" fmla="*/ 254022 h 320371"/>
                <a:gd name="connsiteX8" fmla="*/ 99179 w 143644"/>
                <a:gd name="connsiteY8" fmla="*/ 196872 h 320371"/>
                <a:gd name="connsiteX9" fmla="*/ 754 w 143644"/>
                <a:gd name="connsiteY9" fmla="*/ 1610 h 320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3644" h="320371">
                  <a:moveTo>
                    <a:pt x="754" y="1610"/>
                  </a:moveTo>
                  <a:cubicBezTo>
                    <a:pt x="-6390" y="-13207"/>
                    <a:pt x="39119" y="78339"/>
                    <a:pt x="56317" y="107972"/>
                  </a:cubicBezTo>
                  <a:cubicBezTo>
                    <a:pt x="73515" y="137605"/>
                    <a:pt x="92830" y="160095"/>
                    <a:pt x="103942" y="179410"/>
                  </a:cubicBezTo>
                  <a:cubicBezTo>
                    <a:pt x="115055" y="198725"/>
                    <a:pt x="117436" y="209837"/>
                    <a:pt x="122992" y="223860"/>
                  </a:cubicBezTo>
                  <a:cubicBezTo>
                    <a:pt x="128548" y="237883"/>
                    <a:pt x="133840" y="247672"/>
                    <a:pt x="137279" y="263547"/>
                  </a:cubicBezTo>
                  <a:cubicBezTo>
                    <a:pt x="140718" y="279422"/>
                    <a:pt x="143893" y="313289"/>
                    <a:pt x="143629" y="319110"/>
                  </a:cubicBezTo>
                  <a:cubicBezTo>
                    <a:pt x="143365" y="324931"/>
                    <a:pt x="138073" y="309320"/>
                    <a:pt x="135692" y="298472"/>
                  </a:cubicBezTo>
                  <a:cubicBezTo>
                    <a:pt x="133311" y="287624"/>
                    <a:pt x="135427" y="270955"/>
                    <a:pt x="129342" y="254022"/>
                  </a:cubicBezTo>
                  <a:cubicBezTo>
                    <a:pt x="123257" y="237089"/>
                    <a:pt x="119287" y="233649"/>
                    <a:pt x="99179" y="196872"/>
                  </a:cubicBezTo>
                  <a:cubicBezTo>
                    <a:pt x="79071" y="160095"/>
                    <a:pt x="7898" y="16427"/>
                    <a:pt x="754" y="16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D18DA90B-B886-444D-8E02-C51FC80A3CE5}"/>
                </a:ext>
              </a:extLst>
            </p:cNvPr>
            <p:cNvSpPr/>
            <p:nvPr/>
          </p:nvSpPr>
          <p:spPr>
            <a:xfrm>
              <a:off x="4465482" y="5346183"/>
              <a:ext cx="182725" cy="321366"/>
            </a:xfrm>
            <a:custGeom>
              <a:avLst/>
              <a:gdLst>
                <a:gd name="connsiteX0" fmla="*/ 182718 w 182725"/>
                <a:gd name="connsiteY0" fmla="*/ 517 h 321366"/>
                <a:gd name="connsiteX1" fmla="*/ 55718 w 182725"/>
                <a:gd name="connsiteY1" fmla="*/ 49730 h 321366"/>
                <a:gd name="connsiteX2" fmla="*/ 39843 w 182725"/>
                <a:gd name="connsiteY2" fmla="*/ 84655 h 321366"/>
                <a:gd name="connsiteX3" fmla="*/ 16031 w 182725"/>
                <a:gd name="connsiteY3" fmla="*/ 206892 h 321366"/>
                <a:gd name="connsiteX4" fmla="*/ 156 w 182725"/>
                <a:gd name="connsiteY4" fmla="*/ 321192 h 321366"/>
                <a:gd name="connsiteX5" fmla="*/ 25556 w 182725"/>
                <a:gd name="connsiteY5" fmla="*/ 229117 h 321366"/>
                <a:gd name="connsiteX6" fmla="*/ 49368 w 182725"/>
                <a:gd name="connsiteY6" fmla="*/ 83067 h 321366"/>
                <a:gd name="connsiteX7" fmla="*/ 182718 w 182725"/>
                <a:gd name="connsiteY7" fmla="*/ 517 h 321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2725" h="321366">
                  <a:moveTo>
                    <a:pt x="182718" y="517"/>
                  </a:moveTo>
                  <a:cubicBezTo>
                    <a:pt x="183776" y="-5039"/>
                    <a:pt x="79530" y="35707"/>
                    <a:pt x="55718" y="49730"/>
                  </a:cubicBezTo>
                  <a:cubicBezTo>
                    <a:pt x="31906" y="63753"/>
                    <a:pt x="46457" y="58461"/>
                    <a:pt x="39843" y="84655"/>
                  </a:cubicBezTo>
                  <a:cubicBezTo>
                    <a:pt x="33229" y="110849"/>
                    <a:pt x="22645" y="167469"/>
                    <a:pt x="16031" y="206892"/>
                  </a:cubicBezTo>
                  <a:cubicBezTo>
                    <a:pt x="9417" y="246315"/>
                    <a:pt x="-1431" y="317488"/>
                    <a:pt x="156" y="321192"/>
                  </a:cubicBezTo>
                  <a:cubicBezTo>
                    <a:pt x="1743" y="324896"/>
                    <a:pt x="17354" y="268804"/>
                    <a:pt x="25556" y="229117"/>
                  </a:cubicBezTo>
                  <a:cubicBezTo>
                    <a:pt x="33758" y="189430"/>
                    <a:pt x="25820" y="119844"/>
                    <a:pt x="49368" y="83067"/>
                  </a:cubicBezTo>
                  <a:cubicBezTo>
                    <a:pt x="72916" y="46290"/>
                    <a:pt x="181660" y="6073"/>
                    <a:pt x="182718" y="5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18AE174B-127F-4417-BD2D-A6E3BC3E118F}"/>
                </a:ext>
              </a:extLst>
            </p:cNvPr>
            <p:cNvSpPr/>
            <p:nvPr/>
          </p:nvSpPr>
          <p:spPr>
            <a:xfrm>
              <a:off x="5313332" y="5436669"/>
              <a:ext cx="139985" cy="314909"/>
            </a:xfrm>
            <a:custGeom>
              <a:avLst/>
              <a:gdLst>
                <a:gd name="connsiteX0" fmla="*/ 80993 w 139985"/>
                <a:gd name="connsiteY0" fmla="*/ 519 h 314909"/>
                <a:gd name="connsiteX1" fmla="*/ 131793 w 139985"/>
                <a:gd name="connsiteY1" fmla="*/ 62431 h 314909"/>
                <a:gd name="connsiteX2" fmla="*/ 139731 w 139985"/>
                <a:gd name="connsiteY2" fmla="*/ 164031 h 314909"/>
                <a:gd name="connsiteX3" fmla="*/ 130206 w 139985"/>
                <a:gd name="connsiteY3" fmla="*/ 225944 h 314909"/>
                <a:gd name="connsiteX4" fmla="*/ 115918 w 139985"/>
                <a:gd name="connsiteY4" fmla="*/ 259281 h 314909"/>
                <a:gd name="connsiteX5" fmla="*/ 84168 w 139985"/>
                <a:gd name="connsiteY5" fmla="*/ 287856 h 314909"/>
                <a:gd name="connsiteX6" fmla="*/ 31 w 139985"/>
                <a:gd name="connsiteY6" fmla="*/ 314844 h 314909"/>
                <a:gd name="connsiteX7" fmla="*/ 74643 w 139985"/>
                <a:gd name="connsiteY7" fmla="*/ 279919 h 314909"/>
                <a:gd name="connsiteX8" fmla="*/ 109568 w 139985"/>
                <a:gd name="connsiteY8" fmla="*/ 233881 h 314909"/>
                <a:gd name="connsiteX9" fmla="*/ 131793 w 139985"/>
                <a:gd name="connsiteY9" fmla="*/ 95769 h 314909"/>
                <a:gd name="connsiteX10" fmla="*/ 80993 w 139985"/>
                <a:gd name="connsiteY10" fmla="*/ 519 h 314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985" h="314909">
                  <a:moveTo>
                    <a:pt x="80993" y="519"/>
                  </a:moveTo>
                  <a:cubicBezTo>
                    <a:pt x="80993" y="-5037"/>
                    <a:pt x="122003" y="35179"/>
                    <a:pt x="131793" y="62431"/>
                  </a:cubicBezTo>
                  <a:cubicBezTo>
                    <a:pt x="141583" y="89683"/>
                    <a:pt x="139995" y="136779"/>
                    <a:pt x="139731" y="164031"/>
                  </a:cubicBezTo>
                  <a:cubicBezTo>
                    <a:pt x="139467" y="191283"/>
                    <a:pt x="134175" y="210069"/>
                    <a:pt x="130206" y="225944"/>
                  </a:cubicBezTo>
                  <a:cubicBezTo>
                    <a:pt x="126237" y="241819"/>
                    <a:pt x="123591" y="248962"/>
                    <a:pt x="115918" y="259281"/>
                  </a:cubicBezTo>
                  <a:cubicBezTo>
                    <a:pt x="108245" y="269600"/>
                    <a:pt x="103482" y="278596"/>
                    <a:pt x="84168" y="287856"/>
                  </a:cubicBezTo>
                  <a:cubicBezTo>
                    <a:pt x="64854" y="297116"/>
                    <a:pt x="1618" y="316167"/>
                    <a:pt x="31" y="314844"/>
                  </a:cubicBezTo>
                  <a:cubicBezTo>
                    <a:pt x="-1556" y="313521"/>
                    <a:pt x="56387" y="293413"/>
                    <a:pt x="74643" y="279919"/>
                  </a:cubicBezTo>
                  <a:cubicBezTo>
                    <a:pt x="92899" y="266425"/>
                    <a:pt x="100043" y="264573"/>
                    <a:pt x="109568" y="233881"/>
                  </a:cubicBezTo>
                  <a:cubicBezTo>
                    <a:pt x="119093" y="203189"/>
                    <a:pt x="133380" y="131223"/>
                    <a:pt x="131793" y="95769"/>
                  </a:cubicBezTo>
                  <a:cubicBezTo>
                    <a:pt x="130206" y="60315"/>
                    <a:pt x="80993" y="6075"/>
                    <a:pt x="80993" y="5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8A0D0848-078C-473F-BF66-AE3261115DDE}"/>
                </a:ext>
              </a:extLst>
            </p:cNvPr>
            <p:cNvSpPr/>
            <p:nvPr/>
          </p:nvSpPr>
          <p:spPr>
            <a:xfrm>
              <a:off x="4812840" y="5143495"/>
              <a:ext cx="112289" cy="220513"/>
            </a:xfrm>
            <a:custGeom>
              <a:avLst/>
              <a:gdLst>
                <a:gd name="connsiteX0" fmla="*/ 68723 w 112289"/>
                <a:gd name="connsiteY0" fmla="*/ 5 h 220513"/>
                <a:gd name="connsiteX1" fmla="*/ 460 w 112289"/>
                <a:gd name="connsiteY1" fmla="*/ 107955 h 220513"/>
                <a:gd name="connsiteX2" fmla="*/ 109998 w 112289"/>
                <a:gd name="connsiteY2" fmla="*/ 219080 h 220513"/>
                <a:gd name="connsiteX3" fmla="*/ 70310 w 112289"/>
                <a:gd name="connsiteY3" fmla="*/ 166693 h 220513"/>
                <a:gd name="connsiteX4" fmla="*/ 16335 w 112289"/>
                <a:gd name="connsiteY4" fmla="*/ 103193 h 220513"/>
                <a:gd name="connsiteX5" fmla="*/ 68723 w 112289"/>
                <a:gd name="connsiteY5" fmla="*/ 5 h 220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289" h="220513">
                  <a:moveTo>
                    <a:pt x="68723" y="5"/>
                  </a:moveTo>
                  <a:cubicBezTo>
                    <a:pt x="66077" y="799"/>
                    <a:pt x="-6419" y="71443"/>
                    <a:pt x="460" y="107955"/>
                  </a:cubicBezTo>
                  <a:cubicBezTo>
                    <a:pt x="7339" y="144467"/>
                    <a:pt x="98356" y="209290"/>
                    <a:pt x="109998" y="219080"/>
                  </a:cubicBezTo>
                  <a:cubicBezTo>
                    <a:pt x="121640" y="228870"/>
                    <a:pt x="85921" y="186008"/>
                    <a:pt x="70310" y="166693"/>
                  </a:cubicBezTo>
                  <a:cubicBezTo>
                    <a:pt x="54699" y="147378"/>
                    <a:pt x="18981" y="127270"/>
                    <a:pt x="16335" y="103193"/>
                  </a:cubicBezTo>
                  <a:cubicBezTo>
                    <a:pt x="13689" y="79116"/>
                    <a:pt x="71369" y="-789"/>
                    <a:pt x="68723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F5B9CE75-7FB7-4CB4-B9AB-218C0B137C4E}"/>
                </a:ext>
              </a:extLst>
            </p:cNvPr>
            <p:cNvSpPr/>
            <p:nvPr/>
          </p:nvSpPr>
          <p:spPr>
            <a:xfrm>
              <a:off x="5040313" y="5289437"/>
              <a:ext cx="162049" cy="177751"/>
            </a:xfrm>
            <a:custGeom>
              <a:avLst/>
              <a:gdLst>
                <a:gd name="connsiteX0" fmla="*/ 112712 w 162049"/>
                <a:gd name="connsiteY0" fmla="*/ 113 h 177751"/>
                <a:gd name="connsiteX1" fmla="*/ 161925 w 162049"/>
                <a:gd name="connsiteY1" fmla="*/ 168388 h 177751"/>
                <a:gd name="connsiteX2" fmla="*/ 125412 w 162049"/>
                <a:gd name="connsiteY2" fmla="*/ 154101 h 177751"/>
                <a:gd name="connsiteX3" fmla="*/ 82550 w 162049"/>
                <a:gd name="connsiteY3" fmla="*/ 136638 h 177751"/>
                <a:gd name="connsiteX4" fmla="*/ 0 w 162049"/>
                <a:gd name="connsiteY4" fmla="*/ 130288 h 177751"/>
                <a:gd name="connsiteX5" fmla="*/ 82550 w 162049"/>
                <a:gd name="connsiteY5" fmla="*/ 119176 h 177751"/>
                <a:gd name="connsiteX6" fmla="*/ 128587 w 162049"/>
                <a:gd name="connsiteY6" fmla="*/ 141401 h 177751"/>
                <a:gd name="connsiteX7" fmla="*/ 112712 w 162049"/>
                <a:gd name="connsiteY7" fmla="*/ 113 h 177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049" h="177751">
                  <a:moveTo>
                    <a:pt x="112712" y="113"/>
                  </a:moveTo>
                  <a:cubicBezTo>
                    <a:pt x="118268" y="4611"/>
                    <a:pt x="159808" y="142723"/>
                    <a:pt x="161925" y="168388"/>
                  </a:cubicBezTo>
                  <a:cubicBezTo>
                    <a:pt x="164042" y="194053"/>
                    <a:pt x="138641" y="159393"/>
                    <a:pt x="125412" y="154101"/>
                  </a:cubicBezTo>
                  <a:cubicBezTo>
                    <a:pt x="112183" y="148809"/>
                    <a:pt x="103452" y="140607"/>
                    <a:pt x="82550" y="136638"/>
                  </a:cubicBezTo>
                  <a:cubicBezTo>
                    <a:pt x="61648" y="132669"/>
                    <a:pt x="0" y="133198"/>
                    <a:pt x="0" y="130288"/>
                  </a:cubicBezTo>
                  <a:cubicBezTo>
                    <a:pt x="0" y="127378"/>
                    <a:pt x="61119" y="117324"/>
                    <a:pt x="82550" y="119176"/>
                  </a:cubicBezTo>
                  <a:cubicBezTo>
                    <a:pt x="103981" y="121028"/>
                    <a:pt x="122237" y="156482"/>
                    <a:pt x="128587" y="141401"/>
                  </a:cubicBezTo>
                  <a:cubicBezTo>
                    <a:pt x="134937" y="126320"/>
                    <a:pt x="107156" y="-4385"/>
                    <a:pt x="112712" y="1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71131AC6-45B1-45E6-BCD0-41BD77B4EF29}"/>
                </a:ext>
              </a:extLst>
            </p:cNvPr>
            <p:cNvSpPr/>
            <p:nvPr/>
          </p:nvSpPr>
          <p:spPr>
            <a:xfrm>
              <a:off x="4789333" y="5367338"/>
              <a:ext cx="125692" cy="95631"/>
            </a:xfrm>
            <a:custGeom>
              <a:avLst/>
              <a:gdLst>
                <a:gd name="connsiteX0" fmla="*/ 155 w 125692"/>
                <a:gd name="connsiteY0" fmla="*/ 0 h 95631"/>
                <a:gd name="connsiteX1" fmla="*/ 23967 w 125692"/>
                <a:gd name="connsiteY1" fmla="*/ 87312 h 95631"/>
                <a:gd name="connsiteX2" fmla="*/ 125567 w 125692"/>
                <a:gd name="connsiteY2" fmla="*/ 92075 h 95631"/>
                <a:gd name="connsiteX3" fmla="*/ 44605 w 125692"/>
                <a:gd name="connsiteY3" fmla="*/ 87312 h 95631"/>
                <a:gd name="connsiteX4" fmla="*/ 30317 w 125692"/>
                <a:gd name="connsiteY4" fmla="*/ 87312 h 95631"/>
                <a:gd name="connsiteX5" fmla="*/ 155 w 125692"/>
                <a:gd name="connsiteY5" fmla="*/ 0 h 95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692" h="95631">
                  <a:moveTo>
                    <a:pt x="155" y="0"/>
                  </a:moveTo>
                  <a:cubicBezTo>
                    <a:pt x="-903" y="0"/>
                    <a:pt x="3065" y="71966"/>
                    <a:pt x="23967" y="87312"/>
                  </a:cubicBezTo>
                  <a:cubicBezTo>
                    <a:pt x="44869" y="102658"/>
                    <a:pt x="122127" y="92075"/>
                    <a:pt x="125567" y="92075"/>
                  </a:cubicBezTo>
                  <a:cubicBezTo>
                    <a:pt x="129007" y="92075"/>
                    <a:pt x="60480" y="88106"/>
                    <a:pt x="44605" y="87312"/>
                  </a:cubicBezTo>
                  <a:cubicBezTo>
                    <a:pt x="28730" y="86518"/>
                    <a:pt x="35344" y="98954"/>
                    <a:pt x="30317" y="87312"/>
                  </a:cubicBezTo>
                  <a:cubicBezTo>
                    <a:pt x="25290" y="75670"/>
                    <a:pt x="1213" y="0"/>
                    <a:pt x="15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3F49B889-F8C0-429B-9E70-59E0D7521F56}"/>
                </a:ext>
              </a:extLst>
            </p:cNvPr>
            <p:cNvSpPr/>
            <p:nvPr/>
          </p:nvSpPr>
          <p:spPr>
            <a:xfrm>
              <a:off x="4605115" y="5582201"/>
              <a:ext cx="338379" cy="118513"/>
            </a:xfrm>
            <a:custGeom>
              <a:avLst/>
              <a:gdLst>
                <a:gd name="connsiteX0" fmla="*/ 1810 w 338379"/>
                <a:gd name="connsiteY0" fmla="*/ 96287 h 118513"/>
                <a:gd name="connsiteX1" fmla="*/ 90710 w 338379"/>
                <a:gd name="connsiteY1" fmla="*/ 40724 h 118513"/>
                <a:gd name="connsiteX2" fmla="*/ 176435 w 338379"/>
                <a:gd name="connsiteY2" fmla="*/ 16912 h 118513"/>
                <a:gd name="connsiteX3" fmla="*/ 257398 w 338379"/>
                <a:gd name="connsiteY3" fmla="*/ 40724 h 118513"/>
                <a:gd name="connsiteX4" fmla="*/ 303435 w 338379"/>
                <a:gd name="connsiteY4" fmla="*/ 69299 h 118513"/>
                <a:gd name="connsiteX5" fmla="*/ 338360 w 338379"/>
                <a:gd name="connsiteY5" fmla="*/ 118512 h 118513"/>
                <a:gd name="connsiteX6" fmla="*/ 308198 w 338379"/>
                <a:gd name="connsiteY6" fmla="*/ 70887 h 118513"/>
                <a:gd name="connsiteX7" fmla="*/ 293910 w 338379"/>
                <a:gd name="connsiteY7" fmla="*/ 40724 h 118513"/>
                <a:gd name="connsiteX8" fmla="*/ 235173 w 338379"/>
                <a:gd name="connsiteY8" fmla="*/ 10562 h 118513"/>
                <a:gd name="connsiteX9" fmla="*/ 176435 w 338379"/>
                <a:gd name="connsiteY9" fmla="*/ 4212 h 118513"/>
                <a:gd name="connsiteX10" fmla="*/ 1810 w 338379"/>
                <a:gd name="connsiteY10" fmla="*/ 96287 h 118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8379" h="118513">
                  <a:moveTo>
                    <a:pt x="1810" y="96287"/>
                  </a:moveTo>
                  <a:cubicBezTo>
                    <a:pt x="-12477" y="102372"/>
                    <a:pt x="61606" y="53953"/>
                    <a:pt x="90710" y="40724"/>
                  </a:cubicBezTo>
                  <a:cubicBezTo>
                    <a:pt x="119814" y="27495"/>
                    <a:pt x="148654" y="16912"/>
                    <a:pt x="176435" y="16912"/>
                  </a:cubicBezTo>
                  <a:cubicBezTo>
                    <a:pt x="204216" y="16912"/>
                    <a:pt x="236231" y="31993"/>
                    <a:pt x="257398" y="40724"/>
                  </a:cubicBezTo>
                  <a:cubicBezTo>
                    <a:pt x="278565" y="49455"/>
                    <a:pt x="289941" y="56334"/>
                    <a:pt x="303435" y="69299"/>
                  </a:cubicBezTo>
                  <a:cubicBezTo>
                    <a:pt x="316929" y="82264"/>
                    <a:pt x="337566" y="118247"/>
                    <a:pt x="338360" y="118512"/>
                  </a:cubicBezTo>
                  <a:cubicBezTo>
                    <a:pt x="339154" y="118777"/>
                    <a:pt x="315606" y="83852"/>
                    <a:pt x="308198" y="70887"/>
                  </a:cubicBezTo>
                  <a:cubicBezTo>
                    <a:pt x="300790" y="57922"/>
                    <a:pt x="306081" y="50778"/>
                    <a:pt x="293910" y="40724"/>
                  </a:cubicBezTo>
                  <a:cubicBezTo>
                    <a:pt x="281739" y="30670"/>
                    <a:pt x="254752" y="16647"/>
                    <a:pt x="235173" y="10562"/>
                  </a:cubicBezTo>
                  <a:cubicBezTo>
                    <a:pt x="215594" y="4477"/>
                    <a:pt x="214271" y="-5842"/>
                    <a:pt x="176435" y="4212"/>
                  </a:cubicBezTo>
                  <a:cubicBezTo>
                    <a:pt x="138600" y="14266"/>
                    <a:pt x="16097" y="90202"/>
                    <a:pt x="1810" y="962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94313E60-0757-4635-AE88-4E2B685DE934}"/>
                </a:ext>
              </a:extLst>
            </p:cNvPr>
            <p:cNvSpPr/>
            <p:nvPr/>
          </p:nvSpPr>
          <p:spPr>
            <a:xfrm>
              <a:off x="5105730" y="5585584"/>
              <a:ext cx="266755" cy="125195"/>
            </a:xfrm>
            <a:custGeom>
              <a:avLst/>
              <a:gdLst>
                <a:gd name="connsiteX0" fmla="*/ 2845 w 266755"/>
                <a:gd name="connsiteY0" fmla="*/ 124654 h 125195"/>
                <a:gd name="connsiteX1" fmla="*/ 53645 w 266755"/>
                <a:gd name="connsiteY1" fmla="*/ 48454 h 125195"/>
                <a:gd name="connsiteX2" fmla="*/ 125083 w 266755"/>
                <a:gd name="connsiteY2" fmla="*/ 18291 h 125195"/>
                <a:gd name="connsiteX3" fmla="*/ 198108 w 266755"/>
                <a:gd name="connsiteY3" fmla="*/ 23054 h 125195"/>
                <a:gd name="connsiteX4" fmla="*/ 266370 w 266755"/>
                <a:gd name="connsiteY4" fmla="*/ 62741 h 125195"/>
                <a:gd name="connsiteX5" fmla="*/ 221920 w 266755"/>
                <a:gd name="connsiteY5" fmla="*/ 13529 h 125195"/>
                <a:gd name="connsiteX6" fmla="*/ 140958 w 266755"/>
                <a:gd name="connsiteY6" fmla="*/ 5591 h 125195"/>
                <a:gd name="connsiteX7" fmla="*/ 2845 w 266755"/>
                <a:gd name="connsiteY7" fmla="*/ 124654 h 125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755" h="125195">
                  <a:moveTo>
                    <a:pt x="2845" y="124654"/>
                  </a:moveTo>
                  <a:cubicBezTo>
                    <a:pt x="-11707" y="131798"/>
                    <a:pt x="33272" y="66181"/>
                    <a:pt x="53645" y="48454"/>
                  </a:cubicBezTo>
                  <a:cubicBezTo>
                    <a:pt x="74018" y="30727"/>
                    <a:pt x="101006" y="22524"/>
                    <a:pt x="125083" y="18291"/>
                  </a:cubicBezTo>
                  <a:cubicBezTo>
                    <a:pt x="149160" y="14058"/>
                    <a:pt x="174560" y="15646"/>
                    <a:pt x="198108" y="23054"/>
                  </a:cubicBezTo>
                  <a:cubicBezTo>
                    <a:pt x="221656" y="30462"/>
                    <a:pt x="262401" y="64328"/>
                    <a:pt x="266370" y="62741"/>
                  </a:cubicBezTo>
                  <a:cubicBezTo>
                    <a:pt x="270339" y="61154"/>
                    <a:pt x="242822" y="23054"/>
                    <a:pt x="221920" y="13529"/>
                  </a:cubicBezTo>
                  <a:cubicBezTo>
                    <a:pt x="201018" y="4004"/>
                    <a:pt x="175883" y="-6844"/>
                    <a:pt x="140958" y="5591"/>
                  </a:cubicBezTo>
                  <a:cubicBezTo>
                    <a:pt x="106033" y="18026"/>
                    <a:pt x="17397" y="117510"/>
                    <a:pt x="2845" y="1246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B9D5CEB8-7033-4B1C-B013-0C4BC7D7961E}"/>
                </a:ext>
              </a:extLst>
            </p:cNvPr>
            <p:cNvSpPr/>
            <p:nvPr/>
          </p:nvSpPr>
          <p:spPr>
            <a:xfrm>
              <a:off x="4476750" y="5686425"/>
              <a:ext cx="104122" cy="73034"/>
            </a:xfrm>
            <a:custGeom>
              <a:avLst/>
              <a:gdLst>
                <a:gd name="connsiteX0" fmla="*/ 0 w 104122"/>
                <a:gd name="connsiteY0" fmla="*/ 0 h 73034"/>
                <a:gd name="connsiteX1" fmla="*/ 50800 w 104122"/>
                <a:gd name="connsiteY1" fmla="*/ 55563 h 73034"/>
                <a:gd name="connsiteX2" fmla="*/ 103188 w 104122"/>
                <a:gd name="connsiteY2" fmla="*/ 73025 h 73034"/>
                <a:gd name="connsiteX3" fmla="*/ 79375 w 104122"/>
                <a:gd name="connsiteY3" fmla="*/ 53975 h 73034"/>
                <a:gd name="connsiteX4" fmla="*/ 0 w 104122"/>
                <a:gd name="connsiteY4" fmla="*/ 0 h 7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122" h="73034">
                  <a:moveTo>
                    <a:pt x="0" y="0"/>
                  </a:moveTo>
                  <a:cubicBezTo>
                    <a:pt x="16801" y="21696"/>
                    <a:pt x="33602" y="43392"/>
                    <a:pt x="50800" y="55563"/>
                  </a:cubicBezTo>
                  <a:cubicBezTo>
                    <a:pt x="67998" y="67734"/>
                    <a:pt x="98426" y="73290"/>
                    <a:pt x="103188" y="73025"/>
                  </a:cubicBezTo>
                  <a:cubicBezTo>
                    <a:pt x="107950" y="72760"/>
                    <a:pt x="93663" y="65088"/>
                    <a:pt x="79375" y="53975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楕円 1036">
              <a:extLst>
                <a:ext uri="{FF2B5EF4-FFF2-40B4-BE49-F238E27FC236}">
                  <a16:creationId xmlns:a16="http://schemas.microsoft.com/office/drawing/2014/main" id="{4D5B7433-2DC3-4F68-9A75-7035AE2FB229}"/>
                </a:ext>
              </a:extLst>
            </p:cNvPr>
            <p:cNvSpPr/>
            <p:nvPr/>
          </p:nvSpPr>
          <p:spPr>
            <a:xfrm>
              <a:off x="5573712" y="5348288"/>
              <a:ext cx="55563" cy="55563"/>
            </a:xfrm>
            <a:prstGeom prst="ellipse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楕円 1037">
              <a:extLst>
                <a:ext uri="{FF2B5EF4-FFF2-40B4-BE49-F238E27FC236}">
                  <a16:creationId xmlns:a16="http://schemas.microsoft.com/office/drawing/2014/main" id="{2C3AD931-E5CB-4203-B9F7-B98A0C01E08C}"/>
                </a:ext>
              </a:extLst>
            </p:cNvPr>
            <p:cNvSpPr/>
            <p:nvPr/>
          </p:nvSpPr>
          <p:spPr>
            <a:xfrm>
              <a:off x="6438900" y="4656667"/>
              <a:ext cx="80434" cy="8043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FE45FBED-CF05-4A4B-AF8D-F49000293BB2}"/>
                </a:ext>
              </a:extLst>
            </p:cNvPr>
            <p:cNvSpPr/>
            <p:nvPr/>
          </p:nvSpPr>
          <p:spPr>
            <a:xfrm>
              <a:off x="5091093" y="5871627"/>
              <a:ext cx="32089" cy="178749"/>
            </a:xfrm>
            <a:custGeom>
              <a:avLst/>
              <a:gdLst>
                <a:gd name="connsiteX0" fmla="*/ 20 w 32089"/>
                <a:gd name="connsiteY0" fmla="*/ 536 h 178749"/>
                <a:gd name="connsiteX1" fmla="*/ 30182 w 32089"/>
                <a:gd name="connsiteY1" fmla="*/ 67211 h 178749"/>
                <a:gd name="connsiteX2" fmla="*/ 28595 w 32089"/>
                <a:gd name="connsiteY2" fmla="*/ 178336 h 178749"/>
                <a:gd name="connsiteX3" fmla="*/ 25420 w 32089"/>
                <a:gd name="connsiteY3" fmla="*/ 102136 h 178749"/>
                <a:gd name="connsiteX4" fmla="*/ 20 w 32089"/>
                <a:gd name="connsiteY4" fmla="*/ 536 h 178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89" h="178749">
                  <a:moveTo>
                    <a:pt x="20" y="536"/>
                  </a:moveTo>
                  <a:cubicBezTo>
                    <a:pt x="814" y="-5285"/>
                    <a:pt x="25420" y="37578"/>
                    <a:pt x="30182" y="67211"/>
                  </a:cubicBezTo>
                  <a:cubicBezTo>
                    <a:pt x="34944" y="96844"/>
                    <a:pt x="29389" y="172515"/>
                    <a:pt x="28595" y="178336"/>
                  </a:cubicBezTo>
                  <a:cubicBezTo>
                    <a:pt x="27801" y="184157"/>
                    <a:pt x="28595" y="127007"/>
                    <a:pt x="25420" y="102136"/>
                  </a:cubicBezTo>
                  <a:cubicBezTo>
                    <a:pt x="22245" y="77265"/>
                    <a:pt x="-774" y="6357"/>
                    <a:pt x="20" y="53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4AB71D2A-5215-4A6D-9FCF-28BFD0090962}"/>
                </a:ext>
              </a:extLst>
            </p:cNvPr>
            <p:cNvSpPr/>
            <p:nvPr/>
          </p:nvSpPr>
          <p:spPr>
            <a:xfrm>
              <a:off x="4846577" y="5859352"/>
              <a:ext cx="70450" cy="247206"/>
            </a:xfrm>
            <a:custGeom>
              <a:avLst/>
              <a:gdLst>
                <a:gd name="connsiteX0" fmla="*/ 54036 w 70450"/>
                <a:gd name="connsiteY0" fmla="*/ 111 h 247206"/>
                <a:gd name="connsiteX1" fmla="*/ 61 w 70450"/>
                <a:gd name="connsiteY1" fmla="*/ 139811 h 247206"/>
                <a:gd name="connsiteX2" fmla="*/ 66736 w 70450"/>
                <a:gd name="connsiteY2" fmla="*/ 244586 h 247206"/>
                <a:gd name="connsiteX3" fmla="*/ 57211 w 70450"/>
                <a:gd name="connsiteY3" fmla="*/ 211248 h 247206"/>
                <a:gd name="connsiteX4" fmla="*/ 17523 w 70450"/>
                <a:gd name="connsiteY4" fmla="*/ 163623 h 247206"/>
                <a:gd name="connsiteX5" fmla="*/ 54036 w 70450"/>
                <a:gd name="connsiteY5" fmla="*/ 111 h 247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450" h="247206">
                  <a:moveTo>
                    <a:pt x="54036" y="111"/>
                  </a:moveTo>
                  <a:cubicBezTo>
                    <a:pt x="51126" y="-3858"/>
                    <a:pt x="-2056" y="99065"/>
                    <a:pt x="61" y="139811"/>
                  </a:cubicBezTo>
                  <a:cubicBezTo>
                    <a:pt x="2178" y="180557"/>
                    <a:pt x="57211" y="232680"/>
                    <a:pt x="66736" y="244586"/>
                  </a:cubicBezTo>
                  <a:cubicBezTo>
                    <a:pt x="76261" y="256492"/>
                    <a:pt x="65413" y="224742"/>
                    <a:pt x="57211" y="211248"/>
                  </a:cubicBezTo>
                  <a:cubicBezTo>
                    <a:pt x="49009" y="197754"/>
                    <a:pt x="19375" y="194844"/>
                    <a:pt x="17523" y="163623"/>
                  </a:cubicBezTo>
                  <a:cubicBezTo>
                    <a:pt x="15671" y="132402"/>
                    <a:pt x="56946" y="4080"/>
                    <a:pt x="54036" y="11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4590AEBB-CED8-436D-9AB5-EC9132E30AE3}"/>
                </a:ext>
              </a:extLst>
            </p:cNvPr>
            <p:cNvSpPr/>
            <p:nvPr/>
          </p:nvSpPr>
          <p:spPr>
            <a:xfrm>
              <a:off x="4127508" y="6193059"/>
              <a:ext cx="871787" cy="122076"/>
            </a:xfrm>
            <a:custGeom>
              <a:avLst/>
              <a:gdLst>
                <a:gd name="connsiteX0" fmla="*/ 4225 w 871787"/>
                <a:gd name="connsiteY0" fmla="*/ 120958 h 122076"/>
                <a:gd name="connsiteX1" fmla="*/ 201075 w 871787"/>
                <a:gd name="connsiteY1" fmla="*/ 120958 h 122076"/>
                <a:gd name="connsiteX2" fmla="*/ 357709 w 871787"/>
                <a:gd name="connsiteY2" fmla="*/ 108258 h 122076"/>
                <a:gd name="connsiteX3" fmla="*/ 507992 w 871787"/>
                <a:gd name="connsiteY3" fmla="*/ 59574 h 122076"/>
                <a:gd name="connsiteX4" fmla="*/ 687909 w 871787"/>
                <a:gd name="connsiteY4" fmla="*/ 308 h 122076"/>
                <a:gd name="connsiteX5" fmla="*/ 867825 w 871787"/>
                <a:gd name="connsiteY5" fmla="*/ 36291 h 122076"/>
                <a:gd name="connsiteX6" fmla="*/ 804325 w 871787"/>
                <a:gd name="connsiteY6" fmla="*/ 36291 h 122076"/>
                <a:gd name="connsiteX7" fmla="*/ 711192 w 871787"/>
                <a:gd name="connsiteY7" fmla="*/ 25708 h 122076"/>
                <a:gd name="connsiteX8" fmla="*/ 643459 w 871787"/>
                <a:gd name="connsiteY8" fmla="*/ 38408 h 122076"/>
                <a:gd name="connsiteX9" fmla="*/ 499525 w 871787"/>
                <a:gd name="connsiteY9" fmla="*/ 84974 h 122076"/>
                <a:gd name="connsiteX10" fmla="*/ 400042 w 871787"/>
                <a:gd name="connsiteY10" fmla="*/ 116724 h 122076"/>
                <a:gd name="connsiteX11" fmla="*/ 4225 w 871787"/>
                <a:gd name="connsiteY11" fmla="*/ 120958 h 122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71787" h="122076">
                  <a:moveTo>
                    <a:pt x="4225" y="120958"/>
                  </a:moveTo>
                  <a:cubicBezTo>
                    <a:pt x="-28936" y="121664"/>
                    <a:pt x="142161" y="123075"/>
                    <a:pt x="201075" y="120958"/>
                  </a:cubicBezTo>
                  <a:cubicBezTo>
                    <a:pt x="259989" y="118841"/>
                    <a:pt x="306556" y="118489"/>
                    <a:pt x="357709" y="108258"/>
                  </a:cubicBezTo>
                  <a:cubicBezTo>
                    <a:pt x="408862" y="98027"/>
                    <a:pt x="507992" y="59574"/>
                    <a:pt x="507992" y="59574"/>
                  </a:cubicBezTo>
                  <a:cubicBezTo>
                    <a:pt x="563025" y="41582"/>
                    <a:pt x="627937" y="4188"/>
                    <a:pt x="687909" y="308"/>
                  </a:cubicBezTo>
                  <a:cubicBezTo>
                    <a:pt x="747881" y="-3572"/>
                    <a:pt x="848422" y="30294"/>
                    <a:pt x="867825" y="36291"/>
                  </a:cubicBezTo>
                  <a:cubicBezTo>
                    <a:pt x="887228" y="42288"/>
                    <a:pt x="830430" y="38055"/>
                    <a:pt x="804325" y="36291"/>
                  </a:cubicBezTo>
                  <a:cubicBezTo>
                    <a:pt x="778220" y="34527"/>
                    <a:pt x="738003" y="25355"/>
                    <a:pt x="711192" y="25708"/>
                  </a:cubicBezTo>
                  <a:cubicBezTo>
                    <a:pt x="684381" y="26061"/>
                    <a:pt x="678737" y="28530"/>
                    <a:pt x="643459" y="38408"/>
                  </a:cubicBezTo>
                  <a:cubicBezTo>
                    <a:pt x="608181" y="48286"/>
                    <a:pt x="499525" y="84974"/>
                    <a:pt x="499525" y="84974"/>
                  </a:cubicBezTo>
                  <a:cubicBezTo>
                    <a:pt x="458956" y="98027"/>
                    <a:pt x="479770" y="108610"/>
                    <a:pt x="400042" y="116724"/>
                  </a:cubicBezTo>
                  <a:cubicBezTo>
                    <a:pt x="320314" y="124838"/>
                    <a:pt x="37386" y="120252"/>
                    <a:pt x="4225" y="1209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B05D3CD5-694E-4B14-887D-627550A26C60}"/>
                </a:ext>
              </a:extLst>
            </p:cNvPr>
            <p:cNvSpPr/>
            <p:nvPr/>
          </p:nvSpPr>
          <p:spPr>
            <a:xfrm>
              <a:off x="5011433" y="6187112"/>
              <a:ext cx="687375" cy="143860"/>
            </a:xfrm>
            <a:custGeom>
              <a:avLst/>
              <a:gdLst>
                <a:gd name="connsiteX0" fmla="*/ 2950 w 687375"/>
                <a:gd name="connsiteY0" fmla="*/ 46471 h 143860"/>
                <a:gd name="connsiteX1" fmla="*/ 96084 w 687375"/>
                <a:gd name="connsiteY1" fmla="*/ 29538 h 143860"/>
                <a:gd name="connsiteX2" fmla="*/ 189217 w 687375"/>
                <a:gd name="connsiteY2" fmla="*/ 10488 h 143860"/>
                <a:gd name="connsiteX3" fmla="*/ 246367 w 687375"/>
                <a:gd name="connsiteY3" fmla="*/ 2021 h 143860"/>
                <a:gd name="connsiteX4" fmla="*/ 320450 w 687375"/>
                <a:gd name="connsiteY4" fmla="*/ 48588 h 143860"/>
                <a:gd name="connsiteX5" fmla="*/ 464384 w 687375"/>
                <a:gd name="connsiteY5" fmla="*/ 105738 h 143860"/>
                <a:gd name="connsiteX6" fmla="*/ 538467 w 687375"/>
                <a:gd name="connsiteY6" fmla="*/ 122671 h 143860"/>
                <a:gd name="connsiteX7" fmla="*/ 604084 w 687375"/>
                <a:gd name="connsiteY7" fmla="*/ 122671 h 143860"/>
                <a:gd name="connsiteX8" fmla="*/ 686634 w 687375"/>
                <a:gd name="connsiteY8" fmla="*/ 124788 h 143860"/>
                <a:gd name="connsiteX9" fmla="*/ 553284 w 687375"/>
                <a:gd name="connsiteY9" fmla="*/ 143838 h 143860"/>
                <a:gd name="connsiteX10" fmla="*/ 453800 w 687375"/>
                <a:gd name="connsiteY10" fmla="*/ 120555 h 143860"/>
                <a:gd name="connsiteX11" fmla="*/ 244250 w 687375"/>
                <a:gd name="connsiteY11" fmla="*/ 33771 h 143860"/>
                <a:gd name="connsiteX12" fmla="*/ 212500 w 687375"/>
                <a:gd name="connsiteY12" fmla="*/ 33771 h 143860"/>
                <a:gd name="connsiteX13" fmla="*/ 2950 w 687375"/>
                <a:gd name="connsiteY13" fmla="*/ 46471 h 143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7375" h="143860">
                  <a:moveTo>
                    <a:pt x="2950" y="46471"/>
                  </a:moveTo>
                  <a:cubicBezTo>
                    <a:pt x="-16453" y="45766"/>
                    <a:pt x="65040" y="35535"/>
                    <a:pt x="96084" y="29538"/>
                  </a:cubicBezTo>
                  <a:cubicBezTo>
                    <a:pt x="127128" y="23541"/>
                    <a:pt x="164170" y="15074"/>
                    <a:pt x="189217" y="10488"/>
                  </a:cubicBezTo>
                  <a:cubicBezTo>
                    <a:pt x="214264" y="5902"/>
                    <a:pt x="224495" y="-4329"/>
                    <a:pt x="246367" y="2021"/>
                  </a:cubicBezTo>
                  <a:cubicBezTo>
                    <a:pt x="268239" y="8371"/>
                    <a:pt x="284114" y="31302"/>
                    <a:pt x="320450" y="48588"/>
                  </a:cubicBezTo>
                  <a:cubicBezTo>
                    <a:pt x="356786" y="65874"/>
                    <a:pt x="428048" y="93391"/>
                    <a:pt x="464384" y="105738"/>
                  </a:cubicBezTo>
                  <a:cubicBezTo>
                    <a:pt x="500720" y="118085"/>
                    <a:pt x="515184" y="119849"/>
                    <a:pt x="538467" y="122671"/>
                  </a:cubicBezTo>
                  <a:cubicBezTo>
                    <a:pt x="561750" y="125493"/>
                    <a:pt x="579390" y="122318"/>
                    <a:pt x="604084" y="122671"/>
                  </a:cubicBezTo>
                  <a:cubicBezTo>
                    <a:pt x="628778" y="123024"/>
                    <a:pt x="695101" y="121260"/>
                    <a:pt x="686634" y="124788"/>
                  </a:cubicBezTo>
                  <a:cubicBezTo>
                    <a:pt x="678167" y="128316"/>
                    <a:pt x="592090" y="144544"/>
                    <a:pt x="553284" y="143838"/>
                  </a:cubicBezTo>
                  <a:cubicBezTo>
                    <a:pt x="514478" y="143133"/>
                    <a:pt x="505306" y="138899"/>
                    <a:pt x="453800" y="120555"/>
                  </a:cubicBezTo>
                  <a:cubicBezTo>
                    <a:pt x="402294" y="102211"/>
                    <a:pt x="284467" y="48235"/>
                    <a:pt x="244250" y="33771"/>
                  </a:cubicBezTo>
                  <a:cubicBezTo>
                    <a:pt x="204033" y="19307"/>
                    <a:pt x="249894" y="30596"/>
                    <a:pt x="212500" y="33771"/>
                  </a:cubicBezTo>
                  <a:cubicBezTo>
                    <a:pt x="175106" y="36946"/>
                    <a:pt x="22353" y="47176"/>
                    <a:pt x="2950" y="464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5C3D7624-ACB2-44D4-82FB-8EA7879A6F9A}"/>
                </a:ext>
              </a:extLst>
            </p:cNvPr>
            <p:cNvSpPr/>
            <p:nvPr/>
          </p:nvSpPr>
          <p:spPr>
            <a:xfrm>
              <a:off x="4138961" y="6325311"/>
              <a:ext cx="620793" cy="54799"/>
            </a:xfrm>
            <a:custGeom>
              <a:avLst/>
              <a:gdLst>
                <a:gd name="connsiteX0" fmla="*/ 1239 w 620793"/>
                <a:gd name="connsiteY0" fmla="*/ 5639 h 54799"/>
                <a:gd name="connsiteX1" fmla="*/ 181156 w 620793"/>
                <a:gd name="connsiteY1" fmla="*/ 35272 h 54799"/>
                <a:gd name="connsiteX2" fmla="*/ 331439 w 620793"/>
                <a:gd name="connsiteY2" fmla="*/ 52206 h 54799"/>
                <a:gd name="connsiteX3" fmla="*/ 373772 w 620793"/>
                <a:gd name="connsiteY3" fmla="*/ 54322 h 54799"/>
                <a:gd name="connsiteX4" fmla="*/ 617189 w 620793"/>
                <a:gd name="connsiteY4" fmla="*/ 47972 h 54799"/>
                <a:gd name="connsiteX5" fmla="*/ 513472 w 620793"/>
                <a:gd name="connsiteY5" fmla="*/ 41622 h 54799"/>
                <a:gd name="connsiteX6" fmla="*/ 430922 w 620793"/>
                <a:gd name="connsiteY6" fmla="*/ 41622 h 54799"/>
                <a:gd name="connsiteX7" fmla="*/ 270056 w 620793"/>
                <a:gd name="connsiteY7" fmla="*/ 41622 h 54799"/>
                <a:gd name="connsiteX8" fmla="*/ 109189 w 620793"/>
                <a:gd name="connsiteY8" fmla="*/ 3522 h 54799"/>
                <a:gd name="connsiteX9" fmla="*/ 1239 w 620793"/>
                <a:gd name="connsiteY9" fmla="*/ 5639 h 54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0793" h="54799">
                  <a:moveTo>
                    <a:pt x="1239" y="5639"/>
                  </a:moveTo>
                  <a:cubicBezTo>
                    <a:pt x="13233" y="10931"/>
                    <a:pt x="126123" y="27511"/>
                    <a:pt x="181156" y="35272"/>
                  </a:cubicBezTo>
                  <a:cubicBezTo>
                    <a:pt x="236189" y="43033"/>
                    <a:pt x="299336" y="49031"/>
                    <a:pt x="331439" y="52206"/>
                  </a:cubicBezTo>
                  <a:cubicBezTo>
                    <a:pt x="363542" y="55381"/>
                    <a:pt x="326147" y="55028"/>
                    <a:pt x="373772" y="54322"/>
                  </a:cubicBezTo>
                  <a:cubicBezTo>
                    <a:pt x="421397" y="53616"/>
                    <a:pt x="593906" y="50089"/>
                    <a:pt x="617189" y="47972"/>
                  </a:cubicBezTo>
                  <a:cubicBezTo>
                    <a:pt x="640472" y="45855"/>
                    <a:pt x="544516" y="42680"/>
                    <a:pt x="513472" y="41622"/>
                  </a:cubicBezTo>
                  <a:cubicBezTo>
                    <a:pt x="482428" y="40564"/>
                    <a:pt x="430922" y="41622"/>
                    <a:pt x="430922" y="41622"/>
                  </a:cubicBezTo>
                  <a:cubicBezTo>
                    <a:pt x="390353" y="41622"/>
                    <a:pt x="323678" y="47972"/>
                    <a:pt x="270056" y="41622"/>
                  </a:cubicBezTo>
                  <a:cubicBezTo>
                    <a:pt x="216434" y="35272"/>
                    <a:pt x="151170" y="9872"/>
                    <a:pt x="109189" y="3522"/>
                  </a:cubicBezTo>
                  <a:cubicBezTo>
                    <a:pt x="67208" y="-2828"/>
                    <a:pt x="-10755" y="347"/>
                    <a:pt x="1239" y="56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1408A244-4057-458F-B7ED-E1A8632B5C4E}"/>
                </a:ext>
              </a:extLst>
            </p:cNvPr>
            <p:cNvSpPr/>
            <p:nvPr/>
          </p:nvSpPr>
          <p:spPr>
            <a:xfrm>
              <a:off x="4764465" y="6366272"/>
              <a:ext cx="665241" cy="74502"/>
            </a:xfrm>
            <a:custGeom>
              <a:avLst/>
              <a:gdLst>
                <a:gd name="connsiteX0" fmla="*/ 4385 w 665241"/>
                <a:gd name="connsiteY0" fmla="*/ 30295 h 74502"/>
                <a:gd name="connsiteX1" fmla="*/ 144085 w 665241"/>
                <a:gd name="connsiteY1" fmla="*/ 64161 h 74502"/>
                <a:gd name="connsiteX2" fmla="*/ 247802 w 665241"/>
                <a:gd name="connsiteY2" fmla="*/ 72628 h 74502"/>
                <a:gd name="connsiteX3" fmla="*/ 364218 w 665241"/>
                <a:gd name="connsiteY3" fmla="*/ 70511 h 74502"/>
                <a:gd name="connsiteX4" fmla="*/ 467935 w 665241"/>
                <a:gd name="connsiteY4" fmla="*/ 32411 h 74502"/>
                <a:gd name="connsiteX5" fmla="*/ 503918 w 665241"/>
                <a:gd name="connsiteY5" fmla="*/ 28178 h 74502"/>
                <a:gd name="connsiteX6" fmla="*/ 558952 w 665241"/>
                <a:gd name="connsiteY6" fmla="*/ 9128 h 74502"/>
                <a:gd name="connsiteX7" fmla="*/ 664785 w 665241"/>
                <a:gd name="connsiteY7" fmla="*/ 45111 h 74502"/>
                <a:gd name="connsiteX8" fmla="*/ 592818 w 665241"/>
                <a:gd name="connsiteY8" fmla="*/ 4895 h 74502"/>
                <a:gd name="connsiteX9" fmla="*/ 486985 w 665241"/>
                <a:gd name="connsiteY9" fmla="*/ 4895 h 74502"/>
                <a:gd name="connsiteX10" fmla="*/ 402318 w 665241"/>
                <a:gd name="connsiteY10" fmla="*/ 42995 h 74502"/>
                <a:gd name="connsiteX11" fmla="*/ 321885 w 665241"/>
                <a:gd name="connsiteY11" fmla="*/ 57811 h 74502"/>
                <a:gd name="connsiteX12" fmla="*/ 4385 w 665241"/>
                <a:gd name="connsiteY12" fmla="*/ 30295 h 74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65241" h="74502">
                  <a:moveTo>
                    <a:pt x="4385" y="30295"/>
                  </a:moveTo>
                  <a:cubicBezTo>
                    <a:pt x="-25248" y="31353"/>
                    <a:pt x="103516" y="57106"/>
                    <a:pt x="144085" y="64161"/>
                  </a:cubicBezTo>
                  <a:cubicBezTo>
                    <a:pt x="184654" y="71216"/>
                    <a:pt x="211113" y="71570"/>
                    <a:pt x="247802" y="72628"/>
                  </a:cubicBezTo>
                  <a:cubicBezTo>
                    <a:pt x="284491" y="73686"/>
                    <a:pt x="327529" y="77214"/>
                    <a:pt x="364218" y="70511"/>
                  </a:cubicBezTo>
                  <a:cubicBezTo>
                    <a:pt x="400907" y="63808"/>
                    <a:pt x="444652" y="39467"/>
                    <a:pt x="467935" y="32411"/>
                  </a:cubicBezTo>
                  <a:cubicBezTo>
                    <a:pt x="491218" y="25355"/>
                    <a:pt x="488749" y="32058"/>
                    <a:pt x="503918" y="28178"/>
                  </a:cubicBezTo>
                  <a:cubicBezTo>
                    <a:pt x="519087" y="24298"/>
                    <a:pt x="532141" y="6306"/>
                    <a:pt x="558952" y="9128"/>
                  </a:cubicBezTo>
                  <a:cubicBezTo>
                    <a:pt x="585763" y="11950"/>
                    <a:pt x="659141" y="45817"/>
                    <a:pt x="664785" y="45111"/>
                  </a:cubicBezTo>
                  <a:cubicBezTo>
                    <a:pt x="670429" y="44406"/>
                    <a:pt x="622451" y="11598"/>
                    <a:pt x="592818" y="4895"/>
                  </a:cubicBezTo>
                  <a:cubicBezTo>
                    <a:pt x="563185" y="-1808"/>
                    <a:pt x="518735" y="-1455"/>
                    <a:pt x="486985" y="4895"/>
                  </a:cubicBezTo>
                  <a:cubicBezTo>
                    <a:pt x="455235" y="11245"/>
                    <a:pt x="429835" y="34176"/>
                    <a:pt x="402318" y="42995"/>
                  </a:cubicBezTo>
                  <a:cubicBezTo>
                    <a:pt x="374801" y="51814"/>
                    <a:pt x="384679" y="60280"/>
                    <a:pt x="321885" y="57811"/>
                  </a:cubicBezTo>
                  <a:cubicBezTo>
                    <a:pt x="259091" y="55342"/>
                    <a:pt x="34018" y="29237"/>
                    <a:pt x="4385" y="302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6B55EA86-82DB-4CFA-B2ED-3BCA9F45C468}"/>
                </a:ext>
              </a:extLst>
            </p:cNvPr>
            <p:cNvSpPr/>
            <p:nvPr/>
          </p:nvSpPr>
          <p:spPr>
            <a:xfrm>
              <a:off x="5439387" y="6308828"/>
              <a:ext cx="337809" cy="103919"/>
            </a:xfrm>
            <a:custGeom>
              <a:avLst/>
              <a:gdLst>
                <a:gd name="connsiteX0" fmla="*/ 446 w 337809"/>
                <a:gd name="connsiteY0" fmla="*/ 102555 h 103919"/>
                <a:gd name="connsiteX1" fmla="*/ 171896 w 337809"/>
                <a:gd name="connsiteY1" fmla="*/ 75039 h 103919"/>
                <a:gd name="connsiteX2" fmla="*/ 336996 w 337809"/>
                <a:gd name="connsiteY2" fmla="*/ 955 h 103919"/>
                <a:gd name="connsiteX3" fmla="*/ 224813 w 337809"/>
                <a:gd name="connsiteY3" fmla="*/ 36939 h 103919"/>
                <a:gd name="connsiteX4" fmla="*/ 446 w 337809"/>
                <a:gd name="connsiteY4" fmla="*/ 102555 h 103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809" h="103919">
                  <a:moveTo>
                    <a:pt x="446" y="102555"/>
                  </a:moveTo>
                  <a:cubicBezTo>
                    <a:pt x="-8373" y="108905"/>
                    <a:pt x="115804" y="91972"/>
                    <a:pt x="171896" y="75039"/>
                  </a:cubicBezTo>
                  <a:cubicBezTo>
                    <a:pt x="227988" y="58106"/>
                    <a:pt x="328177" y="7305"/>
                    <a:pt x="336996" y="955"/>
                  </a:cubicBezTo>
                  <a:cubicBezTo>
                    <a:pt x="345815" y="-5395"/>
                    <a:pt x="281257" y="21417"/>
                    <a:pt x="224813" y="36939"/>
                  </a:cubicBezTo>
                  <a:cubicBezTo>
                    <a:pt x="168369" y="52461"/>
                    <a:pt x="9265" y="96205"/>
                    <a:pt x="446" y="1025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5A00B68C-25EA-4267-A69B-7F674FBC0F0B}"/>
                </a:ext>
              </a:extLst>
            </p:cNvPr>
            <p:cNvSpPr/>
            <p:nvPr/>
          </p:nvSpPr>
          <p:spPr>
            <a:xfrm>
              <a:off x="4241713" y="6385953"/>
              <a:ext cx="231813" cy="131352"/>
            </a:xfrm>
            <a:custGeom>
              <a:avLst/>
              <a:gdLst>
                <a:gd name="connsiteX0" fmla="*/ 87 w 231813"/>
                <a:gd name="connsiteY0" fmla="*/ 30 h 131352"/>
                <a:gd name="connsiteX1" fmla="*/ 160954 w 231813"/>
                <a:gd name="connsiteY1" fmla="*/ 101630 h 131352"/>
                <a:gd name="connsiteX2" fmla="*/ 230804 w 231813"/>
                <a:gd name="connsiteY2" fmla="*/ 131264 h 131352"/>
                <a:gd name="connsiteX3" fmla="*/ 201170 w 231813"/>
                <a:gd name="connsiteY3" fmla="*/ 110097 h 131352"/>
                <a:gd name="connsiteX4" fmla="*/ 184237 w 231813"/>
                <a:gd name="connsiteY4" fmla="*/ 91047 h 131352"/>
                <a:gd name="connsiteX5" fmla="*/ 87 w 231813"/>
                <a:gd name="connsiteY5" fmla="*/ 30 h 131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1813" h="131352">
                  <a:moveTo>
                    <a:pt x="87" y="30"/>
                  </a:moveTo>
                  <a:cubicBezTo>
                    <a:pt x="-3793" y="1794"/>
                    <a:pt x="122501" y="79758"/>
                    <a:pt x="160954" y="101630"/>
                  </a:cubicBezTo>
                  <a:cubicBezTo>
                    <a:pt x="199407" y="123502"/>
                    <a:pt x="224101" y="129853"/>
                    <a:pt x="230804" y="131264"/>
                  </a:cubicBezTo>
                  <a:cubicBezTo>
                    <a:pt x="237507" y="132675"/>
                    <a:pt x="208931" y="116800"/>
                    <a:pt x="201170" y="110097"/>
                  </a:cubicBezTo>
                  <a:cubicBezTo>
                    <a:pt x="193409" y="103394"/>
                    <a:pt x="214223" y="108686"/>
                    <a:pt x="184237" y="91047"/>
                  </a:cubicBezTo>
                  <a:cubicBezTo>
                    <a:pt x="154251" y="73408"/>
                    <a:pt x="3967" y="-1734"/>
                    <a:pt x="87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F6BF6296-946A-4AA8-A3ED-33857A1F414E}"/>
                </a:ext>
              </a:extLst>
            </p:cNvPr>
            <p:cNvSpPr/>
            <p:nvPr/>
          </p:nvSpPr>
          <p:spPr>
            <a:xfrm>
              <a:off x="4497239" y="6534150"/>
              <a:ext cx="332993" cy="121079"/>
            </a:xfrm>
            <a:custGeom>
              <a:avLst/>
              <a:gdLst>
                <a:gd name="connsiteX0" fmla="*/ 678 w 332993"/>
                <a:gd name="connsiteY0" fmla="*/ 0 h 121079"/>
                <a:gd name="connsiteX1" fmla="*/ 125561 w 332993"/>
                <a:gd name="connsiteY1" fmla="*/ 61383 h 121079"/>
                <a:gd name="connsiteX2" fmla="*/ 328761 w 332993"/>
                <a:gd name="connsiteY2" fmla="*/ 120650 h 121079"/>
                <a:gd name="connsiteX3" fmla="*/ 256794 w 332993"/>
                <a:gd name="connsiteY3" fmla="*/ 86783 h 121079"/>
                <a:gd name="connsiteX4" fmla="*/ 178478 w 332993"/>
                <a:gd name="connsiteY4" fmla="*/ 61383 h 121079"/>
                <a:gd name="connsiteX5" fmla="*/ 678 w 332993"/>
                <a:gd name="connsiteY5" fmla="*/ 0 h 121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2993" h="121079">
                  <a:moveTo>
                    <a:pt x="678" y="0"/>
                  </a:moveTo>
                  <a:cubicBezTo>
                    <a:pt x="-8141" y="0"/>
                    <a:pt x="70881" y="41275"/>
                    <a:pt x="125561" y="61383"/>
                  </a:cubicBezTo>
                  <a:cubicBezTo>
                    <a:pt x="180241" y="81491"/>
                    <a:pt x="306889" y="116417"/>
                    <a:pt x="328761" y="120650"/>
                  </a:cubicBezTo>
                  <a:cubicBezTo>
                    <a:pt x="350633" y="124883"/>
                    <a:pt x="281841" y="96661"/>
                    <a:pt x="256794" y="86783"/>
                  </a:cubicBezTo>
                  <a:cubicBezTo>
                    <a:pt x="231747" y="76905"/>
                    <a:pt x="220458" y="76200"/>
                    <a:pt x="178478" y="61383"/>
                  </a:cubicBezTo>
                  <a:cubicBezTo>
                    <a:pt x="136498" y="46566"/>
                    <a:pt x="9497" y="0"/>
                    <a:pt x="67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67819E07-6BAA-4DCA-AFD6-B936C9367B14}"/>
                </a:ext>
              </a:extLst>
            </p:cNvPr>
            <p:cNvSpPr/>
            <p:nvPr/>
          </p:nvSpPr>
          <p:spPr>
            <a:xfrm>
              <a:off x="5259840" y="6426188"/>
              <a:ext cx="365086" cy="227772"/>
            </a:xfrm>
            <a:custGeom>
              <a:avLst/>
              <a:gdLst>
                <a:gd name="connsiteX0" fmla="*/ 364143 w 365086"/>
                <a:gd name="connsiteY0" fmla="*/ 12 h 227772"/>
                <a:gd name="connsiteX1" fmla="*/ 271010 w 365086"/>
                <a:gd name="connsiteY1" fmla="*/ 101612 h 227772"/>
                <a:gd name="connsiteX2" fmla="*/ 4310 w 365086"/>
                <a:gd name="connsiteY2" fmla="*/ 226495 h 227772"/>
                <a:gd name="connsiteX3" fmla="*/ 114377 w 365086"/>
                <a:gd name="connsiteY3" fmla="*/ 162995 h 227772"/>
                <a:gd name="connsiteX4" fmla="*/ 224443 w 365086"/>
                <a:gd name="connsiteY4" fmla="*/ 107962 h 227772"/>
                <a:gd name="connsiteX5" fmla="*/ 364143 w 365086"/>
                <a:gd name="connsiteY5" fmla="*/ 12 h 227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5086" h="227772">
                  <a:moveTo>
                    <a:pt x="364143" y="12"/>
                  </a:moveTo>
                  <a:cubicBezTo>
                    <a:pt x="371904" y="-1046"/>
                    <a:pt x="330982" y="63865"/>
                    <a:pt x="271010" y="101612"/>
                  </a:cubicBezTo>
                  <a:cubicBezTo>
                    <a:pt x="211038" y="139359"/>
                    <a:pt x="30415" y="216265"/>
                    <a:pt x="4310" y="226495"/>
                  </a:cubicBezTo>
                  <a:cubicBezTo>
                    <a:pt x="-21795" y="236725"/>
                    <a:pt x="77688" y="182751"/>
                    <a:pt x="114377" y="162995"/>
                  </a:cubicBezTo>
                  <a:cubicBezTo>
                    <a:pt x="151066" y="143240"/>
                    <a:pt x="180346" y="133009"/>
                    <a:pt x="224443" y="107962"/>
                  </a:cubicBezTo>
                  <a:cubicBezTo>
                    <a:pt x="268540" y="82915"/>
                    <a:pt x="356382" y="1070"/>
                    <a:pt x="364143" y="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E1EA6BA3-2E2C-4D38-8490-7F946C000048}"/>
                </a:ext>
              </a:extLst>
            </p:cNvPr>
            <p:cNvSpPr/>
            <p:nvPr/>
          </p:nvSpPr>
          <p:spPr>
            <a:xfrm>
              <a:off x="4897400" y="6684332"/>
              <a:ext cx="321331" cy="31862"/>
            </a:xfrm>
            <a:custGeom>
              <a:avLst/>
              <a:gdLst>
                <a:gd name="connsiteX0" fmla="*/ 567 w 321331"/>
                <a:gd name="connsiteY0" fmla="*/ 101 h 31862"/>
                <a:gd name="connsiteX1" fmla="*/ 165667 w 321331"/>
                <a:gd name="connsiteY1" fmla="*/ 21268 h 31862"/>
                <a:gd name="connsiteX2" fmla="*/ 320183 w 321331"/>
                <a:gd name="connsiteY2" fmla="*/ 6451 h 31862"/>
                <a:gd name="connsiteX3" fmla="*/ 224933 w 321331"/>
                <a:gd name="connsiteY3" fmla="*/ 31851 h 31862"/>
                <a:gd name="connsiteX4" fmla="*/ 567 w 321331"/>
                <a:gd name="connsiteY4" fmla="*/ 101 h 31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331" h="31862">
                  <a:moveTo>
                    <a:pt x="567" y="101"/>
                  </a:moveTo>
                  <a:cubicBezTo>
                    <a:pt x="-9311" y="-1663"/>
                    <a:pt x="112398" y="20210"/>
                    <a:pt x="165667" y="21268"/>
                  </a:cubicBezTo>
                  <a:cubicBezTo>
                    <a:pt x="218936" y="22326"/>
                    <a:pt x="310305" y="4687"/>
                    <a:pt x="320183" y="6451"/>
                  </a:cubicBezTo>
                  <a:cubicBezTo>
                    <a:pt x="330061" y="8215"/>
                    <a:pt x="274322" y="31145"/>
                    <a:pt x="224933" y="31851"/>
                  </a:cubicBezTo>
                  <a:cubicBezTo>
                    <a:pt x="175544" y="32557"/>
                    <a:pt x="10445" y="1865"/>
                    <a:pt x="567" y="1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90ECE263-C28C-4ABD-8E6D-399584868900}"/>
                </a:ext>
              </a:extLst>
            </p:cNvPr>
            <p:cNvSpPr/>
            <p:nvPr/>
          </p:nvSpPr>
          <p:spPr>
            <a:xfrm>
              <a:off x="3709621" y="2208626"/>
              <a:ext cx="803092" cy="355214"/>
            </a:xfrm>
            <a:custGeom>
              <a:avLst/>
              <a:gdLst>
                <a:gd name="connsiteX0" fmla="*/ 798879 w 803092"/>
                <a:gd name="connsiteY0" fmla="*/ 105949 h 355214"/>
                <a:gd name="connsiteX1" fmla="*/ 621079 w 803092"/>
                <a:gd name="connsiteY1" fmla="*/ 36099 h 355214"/>
                <a:gd name="connsiteX2" fmla="*/ 43229 w 803092"/>
                <a:gd name="connsiteY2" fmla="*/ 328199 h 355214"/>
                <a:gd name="connsiteX3" fmla="*/ 90854 w 803092"/>
                <a:gd name="connsiteY3" fmla="*/ 305974 h 355214"/>
                <a:gd name="connsiteX4" fmla="*/ 481379 w 803092"/>
                <a:gd name="connsiteY4" fmla="*/ 7524 h 355214"/>
                <a:gd name="connsiteX5" fmla="*/ 798879 w 803092"/>
                <a:gd name="connsiteY5" fmla="*/ 105949 h 35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3092" h="355214">
                  <a:moveTo>
                    <a:pt x="798879" y="105949"/>
                  </a:moveTo>
                  <a:cubicBezTo>
                    <a:pt x="822162" y="110712"/>
                    <a:pt x="747021" y="-943"/>
                    <a:pt x="621079" y="36099"/>
                  </a:cubicBezTo>
                  <a:cubicBezTo>
                    <a:pt x="495137" y="73141"/>
                    <a:pt x="131600" y="283220"/>
                    <a:pt x="43229" y="328199"/>
                  </a:cubicBezTo>
                  <a:cubicBezTo>
                    <a:pt x="-45142" y="373178"/>
                    <a:pt x="17829" y="359420"/>
                    <a:pt x="90854" y="305974"/>
                  </a:cubicBezTo>
                  <a:cubicBezTo>
                    <a:pt x="163879" y="252528"/>
                    <a:pt x="364433" y="47741"/>
                    <a:pt x="481379" y="7524"/>
                  </a:cubicBezTo>
                  <a:cubicBezTo>
                    <a:pt x="598325" y="-32693"/>
                    <a:pt x="775596" y="101186"/>
                    <a:pt x="798879" y="1059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AAE40B0A-879D-450E-B1B5-A6C3FF3E419C}"/>
                </a:ext>
              </a:extLst>
            </p:cNvPr>
            <p:cNvSpPr/>
            <p:nvPr/>
          </p:nvSpPr>
          <p:spPr>
            <a:xfrm>
              <a:off x="2631628" y="2559575"/>
              <a:ext cx="881762" cy="1807931"/>
            </a:xfrm>
            <a:custGeom>
              <a:avLst/>
              <a:gdLst>
                <a:gd name="connsiteX0" fmla="*/ 878652 w 881762"/>
                <a:gd name="connsiteY0" fmla="*/ 745 h 1807931"/>
                <a:gd name="connsiteX1" fmla="*/ 797372 w 881762"/>
                <a:gd name="connsiteY1" fmla="*/ 361425 h 1807931"/>
                <a:gd name="connsiteX2" fmla="*/ 660212 w 881762"/>
                <a:gd name="connsiteY2" fmla="*/ 772905 h 1807931"/>
                <a:gd name="connsiteX3" fmla="*/ 45532 w 881762"/>
                <a:gd name="connsiteY3" fmla="*/ 1738105 h 1807931"/>
                <a:gd name="connsiteX4" fmla="*/ 45532 w 881762"/>
                <a:gd name="connsiteY4" fmla="*/ 1733025 h 1807931"/>
                <a:gd name="connsiteX5" fmla="*/ 690692 w 881762"/>
                <a:gd name="connsiteY5" fmla="*/ 457945 h 1807931"/>
                <a:gd name="connsiteX6" fmla="*/ 878652 w 881762"/>
                <a:gd name="connsiteY6" fmla="*/ 745 h 1807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1762" h="1807931">
                  <a:moveTo>
                    <a:pt x="878652" y="745"/>
                  </a:moveTo>
                  <a:cubicBezTo>
                    <a:pt x="896432" y="-15342"/>
                    <a:pt x="833779" y="232732"/>
                    <a:pt x="797372" y="361425"/>
                  </a:cubicBezTo>
                  <a:cubicBezTo>
                    <a:pt x="760965" y="490118"/>
                    <a:pt x="785519" y="543458"/>
                    <a:pt x="660212" y="772905"/>
                  </a:cubicBezTo>
                  <a:cubicBezTo>
                    <a:pt x="534905" y="1002352"/>
                    <a:pt x="147979" y="1578085"/>
                    <a:pt x="45532" y="1738105"/>
                  </a:cubicBezTo>
                  <a:cubicBezTo>
                    <a:pt x="-56915" y="1898125"/>
                    <a:pt x="45532" y="1733025"/>
                    <a:pt x="45532" y="1733025"/>
                  </a:cubicBezTo>
                  <a:cubicBezTo>
                    <a:pt x="153059" y="1519665"/>
                    <a:pt x="552685" y="744965"/>
                    <a:pt x="690692" y="457945"/>
                  </a:cubicBezTo>
                  <a:cubicBezTo>
                    <a:pt x="828699" y="170925"/>
                    <a:pt x="860872" y="16832"/>
                    <a:pt x="878652" y="7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6DA81919-CD88-4872-A6BE-FA1466B12DD1}"/>
                </a:ext>
              </a:extLst>
            </p:cNvPr>
            <p:cNvSpPr/>
            <p:nvPr/>
          </p:nvSpPr>
          <p:spPr>
            <a:xfrm>
              <a:off x="2726390" y="4168470"/>
              <a:ext cx="208795" cy="1520940"/>
            </a:xfrm>
            <a:custGeom>
              <a:avLst/>
              <a:gdLst>
                <a:gd name="connsiteX0" fmla="*/ 186143 w 208795"/>
                <a:gd name="connsiteY0" fmla="*/ 1363 h 1520940"/>
                <a:gd name="connsiteX1" fmla="*/ 109943 w 208795"/>
                <a:gd name="connsiteY1" fmla="*/ 348497 h 1520940"/>
                <a:gd name="connsiteX2" fmla="*/ 63377 w 208795"/>
                <a:gd name="connsiteY2" fmla="*/ 636363 h 1520940"/>
                <a:gd name="connsiteX3" fmla="*/ 194610 w 208795"/>
                <a:gd name="connsiteY3" fmla="*/ 1470330 h 1520940"/>
                <a:gd name="connsiteX4" fmla="*/ 186143 w 208795"/>
                <a:gd name="connsiteY4" fmla="*/ 1356030 h 1520940"/>
                <a:gd name="connsiteX5" fmla="*/ 25277 w 208795"/>
                <a:gd name="connsiteY5" fmla="*/ 759130 h 1520940"/>
                <a:gd name="connsiteX6" fmla="*/ 16810 w 208795"/>
                <a:gd name="connsiteY6" fmla="*/ 483963 h 1520940"/>
                <a:gd name="connsiteX7" fmla="*/ 186143 w 208795"/>
                <a:gd name="connsiteY7" fmla="*/ 1363 h 1520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8795" h="1520940">
                  <a:moveTo>
                    <a:pt x="186143" y="1363"/>
                  </a:moveTo>
                  <a:cubicBezTo>
                    <a:pt x="201665" y="-21215"/>
                    <a:pt x="130404" y="242664"/>
                    <a:pt x="109943" y="348497"/>
                  </a:cubicBezTo>
                  <a:cubicBezTo>
                    <a:pt x="89482" y="454330"/>
                    <a:pt x="49266" y="449391"/>
                    <a:pt x="63377" y="636363"/>
                  </a:cubicBezTo>
                  <a:cubicBezTo>
                    <a:pt x="77488" y="823335"/>
                    <a:pt x="174149" y="1350386"/>
                    <a:pt x="194610" y="1470330"/>
                  </a:cubicBezTo>
                  <a:cubicBezTo>
                    <a:pt x="215071" y="1590274"/>
                    <a:pt x="214365" y="1474563"/>
                    <a:pt x="186143" y="1356030"/>
                  </a:cubicBezTo>
                  <a:cubicBezTo>
                    <a:pt x="157921" y="1237497"/>
                    <a:pt x="53499" y="904475"/>
                    <a:pt x="25277" y="759130"/>
                  </a:cubicBezTo>
                  <a:cubicBezTo>
                    <a:pt x="-2945" y="613785"/>
                    <a:pt x="-10001" y="604613"/>
                    <a:pt x="16810" y="483963"/>
                  </a:cubicBezTo>
                  <a:cubicBezTo>
                    <a:pt x="43621" y="363313"/>
                    <a:pt x="170621" y="23941"/>
                    <a:pt x="186143" y="13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6D820E39-6A8D-46A9-8558-E609C295F752}"/>
                </a:ext>
              </a:extLst>
            </p:cNvPr>
            <p:cNvSpPr/>
            <p:nvPr/>
          </p:nvSpPr>
          <p:spPr>
            <a:xfrm>
              <a:off x="2910432" y="4552372"/>
              <a:ext cx="99545" cy="1106714"/>
            </a:xfrm>
            <a:custGeom>
              <a:avLst/>
              <a:gdLst>
                <a:gd name="connsiteX0" fmla="*/ 99468 w 99545"/>
                <a:gd name="connsiteY0" fmla="*/ 4811 h 1106714"/>
                <a:gd name="connsiteX1" fmla="*/ 21151 w 99545"/>
                <a:gd name="connsiteY1" fmla="*/ 294795 h 1106714"/>
                <a:gd name="connsiteX2" fmla="*/ 4218 w 99545"/>
                <a:gd name="connsiteY2" fmla="*/ 605945 h 1106714"/>
                <a:gd name="connsiteX3" fmla="*/ 86768 w 99545"/>
                <a:gd name="connsiteY3" fmla="*/ 1071611 h 1106714"/>
                <a:gd name="connsiteX4" fmla="*/ 84651 w 99545"/>
                <a:gd name="connsiteY4" fmla="*/ 1039861 h 1106714"/>
                <a:gd name="connsiteX5" fmla="*/ 59251 w 99545"/>
                <a:gd name="connsiteY5" fmla="*/ 771045 h 1106714"/>
                <a:gd name="connsiteX6" fmla="*/ 35968 w 99545"/>
                <a:gd name="connsiteY6" fmla="*/ 540328 h 1106714"/>
                <a:gd name="connsiteX7" fmla="*/ 99468 w 99545"/>
                <a:gd name="connsiteY7" fmla="*/ 4811 h 1106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545" h="1106714">
                  <a:moveTo>
                    <a:pt x="99468" y="4811"/>
                  </a:moveTo>
                  <a:cubicBezTo>
                    <a:pt x="96999" y="-36111"/>
                    <a:pt x="37026" y="194606"/>
                    <a:pt x="21151" y="294795"/>
                  </a:cubicBezTo>
                  <a:cubicBezTo>
                    <a:pt x="5276" y="394984"/>
                    <a:pt x="-6718" y="476476"/>
                    <a:pt x="4218" y="605945"/>
                  </a:cubicBezTo>
                  <a:cubicBezTo>
                    <a:pt x="15154" y="735414"/>
                    <a:pt x="73362" y="999292"/>
                    <a:pt x="86768" y="1071611"/>
                  </a:cubicBezTo>
                  <a:cubicBezTo>
                    <a:pt x="100174" y="1143930"/>
                    <a:pt x="89237" y="1089955"/>
                    <a:pt x="84651" y="1039861"/>
                  </a:cubicBezTo>
                  <a:cubicBezTo>
                    <a:pt x="80065" y="989767"/>
                    <a:pt x="67365" y="854300"/>
                    <a:pt x="59251" y="771045"/>
                  </a:cubicBezTo>
                  <a:cubicBezTo>
                    <a:pt x="51137" y="687790"/>
                    <a:pt x="27501" y="663800"/>
                    <a:pt x="35968" y="540328"/>
                  </a:cubicBezTo>
                  <a:cubicBezTo>
                    <a:pt x="44435" y="416856"/>
                    <a:pt x="101937" y="45733"/>
                    <a:pt x="99468" y="48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7CE2C08F-290A-4E5D-A63F-9DA986A22DB8}"/>
                </a:ext>
              </a:extLst>
            </p:cNvPr>
            <p:cNvSpPr/>
            <p:nvPr/>
          </p:nvSpPr>
          <p:spPr>
            <a:xfrm>
              <a:off x="2955849" y="5725492"/>
              <a:ext cx="231056" cy="861460"/>
            </a:xfrm>
            <a:custGeom>
              <a:avLst/>
              <a:gdLst>
                <a:gd name="connsiteX0" fmla="*/ 76 w 231056"/>
                <a:gd name="connsiteY0" fmla="*/ 2208 h 861460"/>
                <a:gd name="connsiteX1" fmla="*/ 63576 w 231056"/>
                <a:gd name="connsiteY1" fmla="*/ 291133 h 861460"/>
                <a:gd name="connsiteX2" fmla="*/ 222326 w 231056"/>
                <a:gd name="connsiteY2" fmla="*/ 837233 h 861460"/>
                <a:gd name="connsiteX3" fmla="*/ 193751 w 231056"/>
                <a:gd name="connsiteY3" fmla="*/ 732458 h 861460"/>
                <a:gd name="connsiteX4" fmla="*/ 54051 w 231056"/>
                <a:gd name="connsiteY4" fmla="*/ 434008 h 861460"/>
                <a:gd name="connsiteX5" fmla="*/ 76 w 231056"/>
                <a:gd name="connsiteY5" fmla="*/ 2208 h 86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1056" h="861460">
                  <a:moveTo>
                    <a:pt x="76" y="2208"/>
                  </a:moveTo>
                  <a:cubicBezTo>
                    <a:pt x="1664" y="-21605"/>
                    <a:pt x="26534" y="151962"/>
                    <a:pt x="63576" y="291133"/>
                  </a:cubicBezTo>
                  <a:cubicBezTo>
                    <a:pt x="100618" y="430304"/>
                    <a:pt x="200630" y="763679"/>
                    <a:pt x="222326" y="837233"/>
                  </a:cubicBezTo>
                  <a:cubicBezTo>
                    <a:pt x="244022" y="910787"/>
                    <a:pt x="221797" y="799662"/>
                    <a:pt x="193751" y="732458"/>
                  </a:cubicBezTo>
                  <a:cubicBezTo>
                    <a:pt x="165705" y="665254"/>
                    <a:pt x="86330" y="547779"/>
                    <a:pt x="54051" y="434008"/>
                  </a:cubicBezTo>
                  <a:cubicBezTo>
                    <a:pt x="21772" y="320237"/>
                    <a:pt x="-1512" y="26021"/>
                    <a:pt x="76" y="22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E9A76D65-C4C7-4104-8C62-A07D28F05484}"/>
                </a:ext>
              </a:extLst>
            </p:cNvPr>
            <p:cNvSpPr/>
            <p:nvPr/>
          </p:nvSpPr>
          <p:spPr>
            <a:xfrm>
              <a:off x="3217685" y="6537527"/>
              <a:ext cx="580133" cy="666197"/>
            </a:xfrm>
            <a:custGeom>
              <a:avLst/>
              <a:gdLst>
                <a:gd name="connsiteX0" fmla="*/ 4940 w 580133"/>
                <a:gd name="connsiteY0" fmla="*/ 6148 h 666197"/>
                <a:gd name="connsiteX1" fmla="*/ 141465 w 580133"/>
                <a:gd name="connsiteY1" fmla="*/ 193473 h 666197"/>
                <a:gd name="connsiteX2" fmla="*/ 557390 w 580133"/>
                <a:gd name="connsiteY2" fmla="*/ 637973 h 666197"/>
                <a:gd name="connsiteX3" fmla="*/ 500240 w 580133"/>
                <a:gd name="connsiteY3" fmla="*/ 596698 h 666197"/>
                <a:gd name="connsiteX4" fmla="*/ 287515 w 580133"/>
                <a:gd name="connsiteY4" fmla="*/ 399848 h 666197"/>
                <a:gd name="connsiteX5" fmla="*/ 4940 w 580133"/>
                <a:gd name="connsiteY5" fmla="*/ 6148 h 666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0133" h="666197">
                  <a:moveTo>
                    <a:pt x="4940" y="6148"/>
                  </a:moveTo>
                  <a:cubicBezTo>
                    <a:pt x="-19402" y="-28248"/>
                    <a:pt x="49390" y="88169"/>
                    <a:pt x="141465" y="193473"/>
                  </a:cubicBezTo>
                  <a:cubicBezTo>
                    <a:pt x="233540" y="298777"/>
                    <a:pt x="497594" y="570769"/>
                    <a:pt x="557390" y="637973"/>
                  </a:cubicBezTo>
                  <a:cubicBezTo>
                    <a:pt x="617186" y="705177"/>
                    <a:pt x="545219" y="636385"/>
                    <a:pt x="500240" y="596698"/>
                  </a:cubicBezTo>
                  <a:cubicBezTo>
                    <a:pt x="455261" y="557011"/>
                    <a:pt x="369536" y="490865"/>
                    <a:pt x="287515" y="399848"/>
                  </a:cubicBezTo>
                  <a:cubicBezTo>
                    <a:pt x="205494" y="308831"/>
                    <a:pt x="29282" y="40544"/>
                    <a:pt x="4940" y="61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07A45BDA-B20F-4679-8FD7-B27E86EE21F1}"/>
                </a:ext>
              </a:extLst>
            </p:cNvPr>
            <p:cNvSpPr/>
            <p:nvPr/>
          </p:nvSpPr>
          <p:spPr>
            <a:xfrm>
              <a:off x="3818898" y="7293254"/>
              <a:ext cx="1138545" cy="420009"/>
            </a:xfrm>
            <a:custGeom>
              <a:avLst/>
              <a:gdLst>
                <a:gd name="connsiteX0" fmla="*/ 8035 w 1138545"/>
                <a:gd name="connsiteY0" fmla="*/ 779 h 420009"/>
                <a:gd name="connsiteX1" fmla="*/ 329769 w 1138545"/>
                <a:gd name="connsiteY1" fmla="*/ 225146 h 420009"/>
                <a:gd name="connsiteX2" fmla="*/ 626102 w 1138545"/>
                <a:gd name="connsiteY2" fmla="*/ 343679 h 420009"/>
                <a:gd name="connsiteX3" fmla="*/ 1134102 w 1138545"/>
                <a:gd name="connsiteY3" fmla="*/ 419879 h 420009"/>
                <a:gd name="connsiteX4" fmla="*/ 863169 w 1138545"/>
                <a:gd name="connsiteY4" fmla="*/ 360613 h 420009"/>
                <a:gd name="connsiteX5" fmla="*/ 681135 w 1138545"/>
                <a:gd name="connsiteY5" fmla="*/ 309813 h 420009"/>
                <a:gd name="connsiteX6" fmla="*/ 8035 w 1138545"/>
                <a:gd name="connsiteY6" fmla="*/ 779 h 42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8545" h="420009">
                  <a:moveTo>
                    <a:pt x="8035" y="779"/>
                  </a:moveTo>
                  <a:cubicBezTo>
                    <a:pt x="-50526" y="-13332"/>
                    <a:pt x="226758" y="167996"/>
                    <a:pt x="329769" y="225146"/>
                  </a:cubicBezTo>
                  <a:cubicBezTo>
                    <a:pt x="432780" y="282296"/>
                    <a:pt x="492047" y="311224"/>
                    <a:pt x="626102" y="343679"/>
                  </a:cubicBezTo>
                  <a:cubicBezTo>
                    <a:pt x="760157" y="376134"/>
                    <a:pt x="1094591" y="417057"/>
                    <a:pt x="1134102" y="419879"/>
                  </a:cubicBezTo>
                  <a:cubicBezTo>
                    <a:pt x="1173613" y="422701"/>
                    <a:pt x="938663" y="378957"/>
                    <a:pt x="863169" y="360613"/>
                  </a:cubicBezTo>
                  <a:cubicBezTo>
                    <a:pt x="787675" y="342269"/>
                    <a:pt x="818013" y="367669"/>
                    <a:pt x="681135" y="309813"/>
                  </a:cubicBezTo>
                  <a:cubicBezTo>
                    <a:pt x="544257" y="251957"/>
                    <a:pt x="66596" y="14890"/>
                    <a:pt x="8035" y="7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56E11FE4-B226-4C5A-A8C9-AAD712F3EB79}"/>
                </a:ext>
              </a:extLst>
            </p:cNvPr>
            <p:cNvSpPr/>
            <p:nvPr/>
          </p:nvSpPr>
          <p:spPr>
            <a:xfrm>
              <a:off x="4999242" y="7116226"/>
              <a:ext cx="810658" cy="584315"/>
            </a:xfrm>
            <a:custGeom>
              <a:avLst/>
              <a:gdLst>
                <a:gd name="connsiteX0" fmla="*/ 808891 w 810658"/>
                <a:gd name="connsiteY0" fmla="*/ 7 h 584315"/>
                <a:gd name="connsiteX1" fmla="*/ 614158 w 810658"/>
                <a:gd name="connsiteY1" fmla="*/ 258241 h 584315"/>
                <a:gd name="connsiteX2" fmla="*/ 427891 w 810658"/>
                <a:gd name="connsiteY2" fmla="*/ 402174 h 584315"/>
                <a:gd name="connsiteX3" fmla="*/ 254325 w 810658"/>
                <a:gd name="connsiteY3" fmla="*/ 503774 h 584315"/>
                <a:gd name="connsiteX4" fmla="*/ 325 w 810658"/>
                <a:gd name="connsiteY4" fmla="*/ 584207 h 584315"/>
                <a:gd name="connsiteX5" fmla="*/ 207758 w 810658"/>
                <a:gd name="connsiteY5" fmla="*/ 486841 h 584315"/>
                <a:gd name="connsiteX6" fmla="*/ 495625 w 810658"/>
                <a:gd name="connsiteY6" fmla="*/ 266707 h 584315"/>
                <a:gd name="connsiteX7" fmla="*/ 808891 w 810658"/>
                <a:gd name="connsiteY7" fmla="*/ 7 h 584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0658" h="584315">
                  <a:moveTo>
                    <a:pt x="808891" y="7"/>
                  </a:moveTo>
                  <a:cubicBezTo>
                    <a:pt x="828646" y="-1404"/>
                    <a:pt x="677658" y="191213"/>
                    <a:pt x="614158" y="258241"/>
                  </a:cubicBezTo>
                  <a:cubicBezTo>
                    <a:pt x="550658" y="325269"/>
                    <a:pt x="487863" y="361252"/>
                    <a:pt x="427891" y="402174"/>
                  </a:cubicBezTo>
                  <a:cubicBezTo>
                    <a:pt x="367919" y="443096"/>
                    <a:pt x="325586" y="473435"/>
                    <a:pt x="254325" y="503774"/>
                  </a:cubicBezTo>
                  <a:cubicBezTo>
                    <a:pt x="183064" y="534113"/>
                    <a:pt x="8086" y="587029"/>
                    <a:pt x="325" y="584207"/>
                  </a:cubicBezTo>
                  <a:cubicBezTo>
                    <a:pt x="-7436" y="581385"/>
                    <a:pt x="125208" y="539758"/>
                    <a:pt x="207758" y="486841"/>
                  </a:cubicBezTo>
                  <a:cubicBezTo>
                    <a:pt x="290308" y="433924"/>
                    <a:pt x="495625" y="266707"/>
                    <a:pt x="495625" y="266707"/>
                  </a:cubicBezTo>
                  <a:cubicBezTo>
                    <a:pt x="595814" y="188390"/>
                    <a:pt x="789136" y="1418"/>
                    <a:pt x="808891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14B814C3-4821-45BB-8924-69CC2034E5DC}"/>
                </a:ext>
              </a:extLst>
            </p:cNvPr>
            <p:cNvSpPr/>
            <p:nvPr/>
          </p:nvSpPr>
          <p:spPr>
            <a:xfrm>
              <a:off x="5738877" y="6687497"/>
              <a:ext cx="386785" cy="458745"/>
            </a:xfrm>
            <a:custGeom>
              <a:avLst/>
              <a:gdLst>
                <a:gd name="connsiteX0" fmla="*/ 386756 w 386785"/>
                <a:gd name="connsiteY0" fmla="*/ 1170 h 458745"/>
                <a:gd name="connsiteX1" fmla="*/ 225890 w 386785"/>
                <a:gd name="connsiteY1" fmla="*/ 217070 h 458745"/>
                <a:gd name="connsiteX2" fmla="*/ 1523 w 386785"/>
                <a:gd name="connsiteY2" fmla="*/ 454136 h 458745"/>
                <a:gd name="connsiteX3" fmla="*/ 132756 w 386785"/>
                <a:gd name="connsiteY3" fmla="*/ 369470 h 458745"/>
                <a:gd name="connsiteX4" fmla="*/ 238590 w 386785"/>
                <a:gd name="connsiteY4" fmla="*/ 314436 h 458745"/>
                <a:gd name="connsiteX5" fmla="*/ 386756 w 386785"/>
                <a:gd name="connsiteY5" fmla="*/ 1170 h 458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6785" h="458745">
                  <a:moveTo>
                    <a:pt x="386756" y="1170"/>
                  </a:moveTo>
                  <a:cubicBezTo>
                    <a:pt x="384639" y="-15058"/>
                    <a:pt x="290096" y="141576"/>
                    <a:pt x="225890" y="217070"/>
                  </a:cubicBezTo>
                  <a:cubicBezTo>
                    <a:pt x="161684" y="292564"/>
                    <a:pt x="17045" y="428736"/>
                    <a:pt x="1523" y="454136"/>
                  </a:cubicBezTo>
                  <a:cubicBezTo>
                    <a:pt x="-13999" y="479536"/>
                    <a:pt x="93245" y="392753"/>
                    <a:pt x="132756" y="369470"/>
                  </a:cubicBezTo>
                  <a:cubicBezTo>
                    <a:pt x="172267" y="346187"/>
                    <a:pt x="201196" y="370880"/>
                    <a:pt x="238590" y="314436"/>
                  </a:cubicBezTo>
                  <a:cubicBezTo>
                    <a:pt x="275984" y="257992"/>
                    <a:pt x="388873" y="17398"/>
                    <a:pt x="386756" y="11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C2ED3862-1FF1-4B8C-B21B-0BB72C1E8097}"/>
                </a:ext>
              </a:extLst>
            </p:cNvPr>
            <p:cNvSpPr/>
            <p:nvPr/>
          </p:nvSpPr>
          <p:spPr>
            <a:xfrm>
              <a:off x="5899084" y="6560943"/>
              <a:ext cx="616037" cy="660322"/>
            </a:xfrm>
            <a:custGeom>
              <a:avLst/>
              <a:gdLst>
                <a:gd name="connsiteX0" fmla="*/ 616016 w 616037"/>
                <a:gd name="connsiteY0" fmla="*/ 724 h 660322"/>
                <a:gd name="connsiteX1" fmla="*/ 408583 w 616037"/>
                <a:gd name="connsiteY1" fmla="*/ 309757 h 660322"/>
                <a:gd name="connsiteX2" fmla="*/ 273116 w 616037"/>
                <a:gd name="connsiteY2" fmla="*/ 436757 h 660322"/>
                <a:gd name="connsiteX3" fmla="*/ 2183 w 616037"/>
                <a:gd name="connsiteY3" fmla="*/ 656890 h 660322"/>
                <a:gd name="connsiteX4" fmla="*/ 158816 w 616037"/>
                <a:gd name="connsiteY4" fmla="*/ 546824 h 660322"/>
                <a:gd name="connsiteX5" fmla="*/ 395883 w 616037"/>
                <a:gd name="connsiteY5" fmla="*/ 233557 h 660322"/>
                <a:gd name="connsiteX6" fmla="*/ 616016 w 616037"/>
                <a:gd name="connsiteY6" fmla="*/ 724 h 660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6037" h="660322">
                  <a:moveTo>
                    <a:pt x="616016" y="724"/>
                  </a:moveTo>
                  <a:cubicBezTo>
                    <a:pt x="618133" y="13424"/>
                    <a:pt x="465733" y="237085"/>
                    <a:pt x="408583" y="309757"/>
                  </a:cubicBezTo>
                  <a:cubicBezTo>
                    <a:pt x="351433" y="382429"/>
                    <a:pt x="340849" y="378902"/>
                    <a:pt x="273116" y="436757"/>
                  </a:cubicBezTo>
                  <a:cubicBezTo>
                    <a:pt x="205383" y="494613"/>
                    <a:pt x="21233" y="638546"/>
                    <a:pt x="2183" y="656890"/>
                  </a:cubicBezTo>
                  <a:cubicBezTo>
                    <a:pt x="-16867" y="675234"/>
                    <a:pt x="93199" y="617380"/>
                    <a:pt x="158816" y="546824"/>
                  </a:cubicBezTo>
                  <a:cubicBezTo>
                    <a:pt x="224433" y="476269"/>
                    <a:pt x="323916" y="321751"/>
                    <a:pt x="395883" y="233557"/>
                  </a:cubicBezTo>
                  <a:cubicBezTo>
                    <a:pt x="467850" y="145363"/>
                    <a:pt x="613899" y="-11976"/>
                    <a:pt x="616016" y="7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5C4FC433-7422-4263-80C0-869841AAA2B5}"/>
                </a:ext>
              </a:extLst>
            </p:cNvPr>
            <p:cNvSpPr/>
            <p:nvPr/>
          </p:nvSpPr>
          <p:spPr>
            <a:xfrm>
              <a:off x="6595489" y="4879487"/>
              <a:ext cx="177720" cy="971467"/>
            </a:xfrm>
            <a:custGeom>
              <a:avLst/>
              <a:gdLst>
                <a:gd name="connsiteX0" fmla="*/ 44 w 177720"/>
                <a:gd name="connsiteY0" fmla="*/ 1546 h 971467"/>
                <a:gd name="connsiteX1" fmla="*/ 160911 w 177720"/>
                <a:gd name="connsiteY1" fmla="*/ 132780 h 971467"/>
                <a:gd name="connsiteX2" fmla="*/ 165144 w 177720"/>
                <a:gd name="connsiteY2" fmla="*/ 306346 h 971467"/>
                <a:gd name="connsiteX3" fmla="*/ 93178 w 177720"/>
                <a:gd name="connsiteY3" fmla="*/ 937113 h 971467"/>
                <a:gd name="connsiteX4" fmla="*/ 97411 w 177720"/>
                <a:gd name="connsiteY4" fmla="*/ 852446 h 971467"/>
                <a:gd name="connsiteX5" fmla="*/ 101644 w 177720"/>
                <a:gd name="connsiteY5" fmla="*/ 551880 h 971467"/>
                <a:gd name="connsiteX6" fmla="*/ 143978 w 177720"/>
                <a:gd name="connsiteY6" fmla="*/ 221680 h 971467"/>
                <a:gd name="connsiteX7" fmla="*/ 44 w 177720"/>
                <a:gd name="connsiteY7" fmla="*/ 1546 h 971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7720" h="971467">
                  <a:moveTo>
                    <a:pt x="44" y="1546"/>
                  </a:moveTo>
                  <a:cubicBezTo>
                    <a:pt x="2866" y="-13271"/>
                    <a:pt x="133394" y="81980"/>
                    <a:pt x="160911" y="132780"/>
                  </a:cubicBezTo>
                  <a:cubicBezTo>
                    <a:pt x="188428" y="183580"/>
                    <a:pt x="176433" y="172290"/>
                    <a:pt x="165144" y="306346"/>
                  </a:cubicBezTo>
                  <a:cubicBezTo>
                    <a:pt x="153855" y="440402"/>
                    <a:pt x="104467" y="846096"/>
                    <a:pt x="93178" y="937113"/>
                  </a:cubicBezTo>
                  <a:cubicBezTo>
                    <a:pt x="81889" y="1028130"/>
                    <a:pt x="96000" y="916651"/>
                    <a:pt x="97411" y="852446"/>
                  </a:cubicBezTo>
                  <a:cubicBezTo>
                    <a:pt x="98822" y="788241"/>
                    <a:pt x="93883" y="657008"/>
                    <a:pt x="101644" y="551880"/>
                  </a:cubicBezTo>
                  <a:cubicBezTo>
                    <a:pt x="109405" y="446752"/>
                    <a:pt x="158795" y="307052"/>
                    <a:pt x="143978" y="221680"/>
                  </a:cubicBezTo>
                  <a:cubicBezTo>
                    <a:pt x="129161" y="136308"/>
                    <a:pt x="-2778" y="16363"/>
                    <a:pt x="44" y="15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16C38BB7-06A9-4032-B0A1-C117E1352779}"/>
                </a:ext>
              </a:extLst>
            </p:cNvPr>
            <p:cNvSpPr/>
            <p:nvPr/>
          </p:nvSpPr>
          <p:spPr>
            <a:xfrm>
              <a:off x="6479591" y="5759401"/>
              <a:ext cx="210694" cy="859695"/>
            </a:xfrm>
            <a:custGeom>
              <a:avLst/>
              <a:gdLst>
                <a:gd name="connsiteX0" fmla="*/ 204842 w 210694"/>
                <a:gd name="connsiteY0" fmla="*/ 4282 h 859695"/>
                <a:gd name="connsiteX1" fmla="*/ 175209 w 210694"/>
                <a:gd name="connsiteY1" fmla="*/ 241349 h 859695"/>
                <a:gd name="connsiteX2" fmla="*/ 14342 w 210694"/>
                <a:gd name="connsiteY2" fmla="*/ 810732 h 859695"/>
                <a:gd name="connsiteX3" fmla="*/ 16459 w 210694"/>
                <a:gd name="connsiteY3" fmla="*/ 785332 h 859695"/>
                <a:gd name="connsiteX4" fmla="*/ 90542 w 210694"/>
                <a:gd name="connsiteY4" fmla="*/ 421266 h 859695"/>
                <a:gd name="connsiteX5" fmla="*/ 204842 w 210694"/>
                <a:gd name="connsiteY5" fmla="*/ 4282 h 859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0694" h="859695">
                  <a:moveTo>
                    <a:pt x="204842" y="4282"/>
                  </a:moveTo>
                  <a:cubicBezTo>
                    <a:pt x="218953" y="-25704"/>
                    <a:pt x="206959" y="106941"/>
                    <a:pt x="175209" y="241349"/>
                  </a:cubicBezTo>
                  <a:cubicBezTo>
                    <a:pt x="143459" y="375757"/>
                    <a:pt x="40800" y="720068"/>
                    <a:pt x="14342" y="810732"/>
                  </a:cubicBezTo>
                  <a:cubicBezTo>
                    <a:pt x="-12116" y="901396"/>
                    <a:pt x="3759" y="850243"/>
                    <a:pt x="16459" y="785332"/>
                  </a:cubicBezTo>
                  <a:cubicBezTo>
                    <a:pt x="29159" y="720421"/>
                    <a:pt x="59498" y="544738"/>
                    <a:pt x="90542" y="421266"/>
                  </a:cubicBezTo>
                  <a:cubicBezTo>
                    <a:pt x="121586" y="297794"/>
                    <a:pt x="190731" y="34268"/>
                    <a:pt x="204842" y="42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6F3AA7FF-1320-4D08-A084-F461DDC19497}"/>
                </a:ext>
              </a:extLst>
            </p:cNvPr>
            <p:cNvSpPr/>
            <p:nvPr/>
          </p:nvSpPr>
          <p:spPr>
            <a:xfrm>
              <a:off x="6619966" y="3835265"/>
              <a:ext cx="159778" cy="1126565"/>
            </a:xfrm>
            <a:custGeom>
              <a:avLst/>
              <a:gdLst>
                <a:gd name="connsiteX0" fmla="*/ 967 w 159778"/>
                <a:gd name="connsiteY0" fmla="*/ 135 h 1126565"/>
                <a:gd name="connsiteX1" fmla="*/ 89867 w 159778"/>
                <a:gd name="connsiteY1" fmla="*/ 427702 h 1126565"/>
                <a:gd name="connsiteX2" fmla="*/ 153367 w 159778"/>
                <a:gd name="connsiteY2" fmla="*/ 791768 h 1126565"/>
                <a:gd name="connsiteX3" fmla="*/ 157601 w 159778"/>
                <a:gd name="connsiteY3" fmla="*/ 1113502 h 1126565"/>
                <a:gd name="connsiteX4" fmla="*/ 153367 w 159778"/>
                <a:gd name="connsiteY4" fmla="*/ 1033068 h 1126565"/>
                <a:gd name="connsiteX5" fmla="*/ 102567 w 159778"/>
                <a:gd name="connsiteY5" fmla="*/ 749435 h 1126565"/>
                <a:gd name="connsiteX6" fmla="*/ 47534 w 159778"/>
                <a:gd name="connsiteY6" fmla="*/ 385368 h 1126565"/>
                <a:gd name="connsiteX7" fmla="*/ 967 w 159778"/>
                <a:gd name="connsiteY7" fmla="*/ 135 h 1126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9778" h="1126565">
                  <a:moveTo>
                    <a:pt x="967" y="135"/>
                  </a:moveTo>
                  <a:cubicBezTo>
                    <a:pt x="8022" y="7191"/>
                    <a:pt x="64467" y="295763"/>
                    <a:pt x="89867" y="427702"/>
                  </a:cubicBezTo>
                  <a:cubicBezTo>
                    <a:pt x="115267" y="559641"/>
                    <a:pt x="142078" y="677468"/>
                    <a:pt x="153367" y="791768"/>
                  </a:cubicBezTo>
                  <a:cubicBezTo>
                    <a:pt x="164656" y="906068"/>
                    <a:pt x="157601" y="1073285"/>
                    <a:pt x="157601" y="1113502"/>
                  </a:cubicBezTo>
                  <a:cubicBezTo>
                    <a:pt x="157601" y="1153719"/>
                    <a:pt x="162539" y="1093746"/>
                    <a:pt x="153367" y="1033068"/>
                  </a:cubicBezTo>
                  <a:cubicBezTo>
                    <a:pt x="144195" y="972390"/>
                    <a:pt x="120206" y="857385"/>
                    <a:pt x="102567" y="749435"/>
                  </a:cubicBezTo>
                  <a:cubicBezTo>
                    <a:pt x="84928" y="641485"/>
                    <a:pt x="67995" y="506724"/>
                    <a:pt x="47534" y="385368"/>
                  </a:cubicBezTo>
                  <a:cubicBezTo>
                    <a:pt x="27073" y="264013"/>
                    <a:pt x="-6088" y="-6921"/>
                    <a:pt x="967" y="1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3CE4060D-1CB6-4B1E-8EF1-0DD2F5228081}"/>
                </a:ext>
              </a:extLst>
            </p:cNvPr>
            <p:cNvSpPr/>
            <p:nvPr/>
          </p:nvSpPr>
          <p:spPr>
            <a:xfrm>
              <a:off x="5478003" y="2503034"/>
              <a:ext cx="1180528" cy="1423678"/>
            </a:xfrm>
            <a:custGeom>
              <a:avLst/>
              <a:gdLst>
                <a:gd name="connsiteX0" fmla="*/ 4164 w 1180528"/>
                <a:gd name="connsiteY0" fmla="*/ 3099 h 1423678"/>
                <a:gd name="connsiteX1" fmla="*/ 444430 w 1180528"/>
                <a:gd name="connsiteY1" fmla="*/ 333299 h 1423678"/>
                <a:gd name="connsiteX2" fmla="*/ 850830 w 1180528"/>
                <a:gd name="connsiteY2" fmla="*/ 608466 h 1423678"/>
                <a:gd name="connsiteX3" fmla="*/ 1138697 w 1180528"/>
                <a:gd name="connsiteY3" fmla="*/ 1357766 h 1423678"/>
                <a:gd name="connsiteX4" fmla="*/ 1147164 w 1180528"/>
                <a:gd name="connsiteY4" fmla="*/ 1311199 h 1423678"/>
                <a:gd name="connsiteX5" fmla="*/ 838130 w 1180528"/>
                <a:gd name="connsiteY5" fmla="*/ 697366 h 1423678"/>
                <a:gd name="connsiteX6" fmla="*/ 719597 w 1180528"/>
                <a:gd name="connsiteY6" fmla="*/ 540733 h 1423678"/>
                <a:gd name="connsiteX7" fmla="*/ 4164 w 1180528"/>
                <a:gd name="connsiteY7" fmla="*/ 3099 h 1423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80528" h="1423678">
                  <a:moveTo>
                    <a:pt x="4164" y="3099"/>
                  </a:moveTo>
                  <a:cubicBezTo>
                    <a:pt x="-41697" y="-31473"/>
                    <a:pt x="303319" y="232405"/>
                    <a:pt x="444430" y="333299"/>
                  </a:cubicBezTo>
                  <a:cubicBezTo>
                    <a:pt x="585541" y="434193"/>
                    <a:pt x="735119" y="437722"/>
                    <a:pt x="850830" y="608466"/>
                  </a:cubicBezTo>
                  <a:cubicBezTo>
                    <a:pt x="966541" y="779211"/>
                    <a:pt x="1089308" y="1240644"/>
                    <a:pt x="1138697" y="1357766"/>
                  </a:cubicBezTo>
                  <a:cubicBezTo>
                    <a:pt x="1188086" y="1474888"/>
                    <a:pt x="1197258" y="1421266"/>
                    <a:pt x="1147164" y="1311199"/>
                  </a:cubicBezTo>
                  <a:cubicBezTo>
                    <a:pt x="1097070" y="1201132"/>
                    <a:pt x="909391" y="825777"/>
                    <a:pt x="838130" y="697366"/>
                  </a:cubicBezTo>
                  <a:cubicBezTo>
                    <a:pt x="766869" y="568955"/>
                    <a:pt x="855769" y="655033"/>
                    <a:pt x="719597" y="540733"/>
                  </a:cubicBezTo>
                  <a:cubicBezTo>
                    <a:pt x="583425" y="426433"/>
                    <a:pt x="50025" y="37671"/>
                    <a:pt x="4164" y="30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971E9BBF-88C0-4876-995B-70C686B127C2}"/>
                </a:ext>
              </a:extLst>
            </p:cNvPr>
            <p:cNvSpPr/>
            <p:nvPr/>
          </p:nvSpPr>
          <p:spPr>
            <a:xfrm>
              <a:off x="5024213" y="2214426"/>
              <a:ext cx="1891540" cy="1034887"/>
            </a:xfrm>
            <a:custGeom>
              <a:avLst/>
              <a:gdLst>
                <a:gd name="connsiteX0" fmla="*/ 754 w 1891540"/>
                <a:gd name="connsiteY0" fmla="*/ 3841 h 1034887"/>
                <a:gd name="connsiteX1" fmla="*/ 441020 w 1891540"/>
                <a:gd name="connsiteY1" fmla="*/ 101207 h 1034887"/>
                <a:gd name="connsiteX2" fmla="*/ 673854 w 1891540"/>
                <a:gd name="connsiteY2" fmla="*/ 414474 h 1034887"/>
                <a:gd name="connsiteX3" fmla="*/ 936320 w 1891540"/>
                <a:gd name="connsiteY3" fmla="*/ 609207 h 1034887"/>
                <a:gd name="connsiteX4" fmla="*/ 1859187 w 1891540"/>
                <a:gd name="connsiteY4" fmla="*/ 1024074 h 1034887"/>
                <a:gd name="connsiteX5" fmla="*/ 1698320 w 1891540"/>
                <a:gd name="connsiteY5" fmla="*/ 922474 h 1034887"/>
                <a:gd name="connsiteX6" fmla="*/ 974420 w 1891540"/>
                <a:gd name="connsiteY6" fmla="*/ 473741 h 1034887"/>
                <a:gd name="connsiteX7" fmla="*/ 555320 w 1891540"/>
                <a:gd name="connsiteY7" fmla="*/ 67341 h 1034887"/>
                <a:gd name="connsiteX8" fmla="*/ 754 w 1891540"/>
                <a:gd name="connsiteY8" fmla="*/ 3841 h 1034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1540" h="1034887">
                  <a:moveTo>
                    <a:pt x="754" y="3841"/>
                  </a:moveTo>
                  <a:cubicBezTo>
                    <a:pt x="-18296" y="9485"/>
                    <a:pt x="328837" y="32768"/>
                    <a:pt x="441020" y="101207"/>
                  </a:cubicBezTo>
                  <a:cubicBezTo>
                    <a:pt x="553203" y="169646"/>
                    <a:pt x="591304" y="329807"/>
                    <a:pt x="673854" y="414474"/>
                  </a:cubicBezTo>
                  <a:cubicBezTo>
                    <a:pt x="756404" y="499141"/>
                    <a:pt x="738765" y="507607"/>
                    <a:pt x="936320" y="609207"/>
                  </a:cubicBezTo>
                  <a:cubicBezTo>
                    <a:pt x="1133875" y="710807"/>
                    <a:pt x="1732187" y="971863"/>
                    <a:pt x="1859187" y="1024074"/>
                  </a:cubicBezTo>
                  <a:cubicBezTo>
                    <a:pt x="1986187" y="1076285"/>
                    <a:pt x="1698320" y="922474"/>
                    <a:pt x="1698320" y="922474"/>
                  </a:cubicBezTo>
                  <a:cubicBezTo>
                    <a:pt x="1550859" y="830752"/>
                    <a:pt x="1164920" y="616263"/>
                    <a:pt x="974420" y="473741"/>
                  </a:cubicBezTo>
                  <a:cubicBezTo>
                    <a:pt x="783920" y="331219"/>
                    <a:pt x="716892" y="147069"/>
                    <a:pt x="555320" y="67341"/>
                  </a:cubicBezTo>
                  <a:cubicBezTo>
                    <a:pt x="393748" y="-12387"/>
                    <a:pt x="19804" y="-1803"/>
                    <a:pt x="754" y="38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3443A510-36E6-4531-8B1A-1E2DF7686295}"/>
                </a:ext>
              </a:extLst>
            </p:cNvPr>
            <p:cNvSpPr/>
            <p:nvPr/>
          </p:nvSpPr>
          <p:spPr>
            <a:xfrm>
              <a:off x="3046835" y="4728425"/>
              <a:ext cx="569937" cy="413884"/>
            </a:xfrm>
            <a:custGeom>
              <a:avLst/>
              <a:gdLst>
                <a:gd name="connsiteX0" fmla="*/ 7515 w 569937"/>
                <a:gd name="connsiteY0" fmla="*/ 411900 h 413884"/>
                <a:gd name="connsiteX1" fmla="*/ 64665 w 569937"/>
                <a:gd name="connsiteY1" fmla="*/ 240450 h 413884"/>
                <a:gd name="connsiteX2" fmla="*/ 159915 w 569937"/>
                <a:gd name="connsiteY2" fmla="*/ 91225 h 413884"/>
                <a:gd name="connsiteX3" fmla="*/ 547265 w 569937"/>
                <a:gd name="connsiteY3" fmla="*/ 8675 h 413884"/>
                <a:gd name="connsiteX4" fmla="*/ 493290 w 569937"/>
                <a:gd name="connsiteY4" fmla="*/ 15025 h 413884"/>
                <a:gd name="connsiteX5" fmla="*/ 236115 w 569937"/>
                <a:gd name="connsiteY5" fmla="*/ 119800 h 413884"/>
                <a:gd name="connsiteX6" fmla="*/ 7515 w 569937"/>
                <a:gd name="connsiteY6" fmla="*/ 411900 h 413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9937" h="413884">
                  <a:moveTo>
                    <a:pt x="7515" y="411900"/>
                  </a:moveTo>
                  <a:cubicBezTo>
                    <a:pt x="-21060" y="432008"/>
                    <a:pt x="39265" y="293896"/>
                    <a:pt x="64665" y="240450"/>
                  </a:cubicBezTo>
                  <a:cubicBezTo>
                    <a:pt x="90065" y="187004"/>
                    <a:pt x="79482" y="129854"/>
                    <a:pt x="159915" y="91225"/>
                  </a:cubicBezTo>
                  <a:cubicBezTo>
                    <a:pt x="240348" y="52596"/>
                    <a:pt x="491702" y="21375"/>
                    <a:pt x="547265" y="8675"/>
                  </a:cubicBezTo>
                  <a:cubicBezTo>
                    <a:pt x="602828" y="-4025"/>
                    <a:pt x="545148" y="-3496"/>
                    <a:pt x="493290" y="15025"/>
                  </a:cubicBezTo>
                  <a:cubicBezTo>
                    <a:pt x="441432" y="33546"/>
                    <a:pt x="317077" y="58946"/>
                    <a:pt x="236115" y="119800"/>
                  </a:cubicBezTo>
                  <a:cubicBezTo>
                    <a:pt x="155153" y="180654"/>
                    <a:pt x="36090" y="391792"/>
                    <a:pt x="7515" y="41190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0A96D7F2-8E07-4638-9E21-F5A984E5DE66}"/>
                </a:ext>
              </a:extLst>
            </p:cNvPr>
            <p:cNvSpPr/>
            <p:nvPr/>
          </p:nvSpPr>
          <p:spPr>
            <a:xfrm>
              <a:off x="3320349" y="5800858"/>
              <a:ext cx="536062" cy="164775"/>
            </a:xfrm>
            <a:custGeom>
              <a:avLst/>
              <a:gdLst>
                <a:gd name="connsiteX0" fmla="*/ 701 w 536062"/>
                <a:gd name="connsiteY0" fmla="*/ 47492 h 164775"/>
                <a:gd name="connsiteX1" fmla="*/ 200726 w 536062"/>
                <a:gd name="connsiteY1" fmla="*/ 120517 h 164775"/>
                <a:gd name="connsiteX2" fmla="*/ 524576 w 536062"/>
                <a:gd name="connsiteY2" fmla="*/ 3042 h 164775"/>
                <a:gd name="connsiteX3" fmla="*/ 448376 w 536062"/>
                <a:gd name="connsiteY3" fmla="*/ 44317 h 164775"/>
                <a:gd name="connsiteX4" fmla="*/ 302326 w 536062"/>
                <a:gd name="connsiteY4" fmla="*/ 149092 h 164775"/>
                <a:gd name="connsiteX5" fmla="*/ 140401 w 536062"/>
                <a:gd name="connsiteY5" fmla="*/ 155442 h 164775"/>
                <a:gd name="connsiteX6" fmla="*/ 701 w 536062"/>
                <a:gd name="connsiteY6" fmla="*/ 47492 h 16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2" h="164775">
                  <a:moveTo>
                    <a:pt x="701" y="47492"/>
                  </a:moveTo>
                  <a:cubicBezTo>
                    <a:pt x="10755" y="41671"/>
                    <a:pt x="113414" y="127925"/>
                    <a:pt x="200726" y="120517"/>
                  </a:cubicBezTo>
                  <a:cubicBezTo>
                    <a:pt x="288039" y="113109"/>
                    <a:pt x="483301" y="15742"/>
                    <a:pt x="524576" y="3042"/>
                  </a:cubicBezTo>
                  <a:cubicBezTo>
                    <a:pt x="565851" y="-9658"/>
                    <a:pt x="485418" y="19975"/>
                    <a:pt x="448376" y="44317"/>
                  </a:cubicBezTo>
                  <a:cubicBezTo>
                    <a:pt x="411334" y="68659"/>
                    <a:pt x="353655" y="130571"/>
                    <a:pt x="302326" y="149092"/>
                  </a:cubicBezTo>
                  <a:cubicBezTo>
                    <a:pt x="250997" y="167613"/>
                    <a:pt x="189614" y="169730"/>
                    <a:pt x="140401" y="155442"/>
                  </a:cubicBezTo>
                  <a:cubicBezTo>
                    <a:pt x="91189" y="141155"/>
                    <a:pt x="-9353" y="53313"/>
                    <a:pt x="701" y="47492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372A2379-C07C-4741-9B7C-C4A9A9C6C329}"/>
                </a:ext>
              </a:extLst>
            </p:cNvPr>
            <p:cNvSpPr/>
            <p:nvPr/>
          </p:nvSpPr>
          <p:spPr>
            <a:xfrm>
              <a:off x="3963467" y="5635604"/>
              <a:ext cx="367576" cy="321329"/>
            </a:xfrm>
            <a:custGeom>
              <a:avLst/>
              <a:gdLst>
                <a:gd name="connsiteX0" fmla="*/ 367233 w 367576"/>
                <a:gd name="connsiteY0" fmla="*/ 21 h 321329"/>
                <a:gd name="connsiteX1" fmla="*/ 148158 w 367576"/>
                <a:gd name="connsiteY1" fmla="*/ 136546 h 321329"/>
                <a:gd name="connsiteX2" fmla="*/ 5283 w 367576"/>
                <a:gd name="connsiteY2" fmla="*/ 317521 h 321329"/>
                <a:gd name="connsiteX3" fmla="*/ 46558 w 367576"/>
                <a:gd name="connsiteY3" fmla="*/ 250846 h 321329"/>
                <a:gd name="connsiteX4" fmla="*/ 195783 w 367576"/>
                <a:gd name="connsiteY4" fmla="*/ 146071 h 321329"/>
                <a:gd name="connsiteX5" fmla="*/ 367233 w 367576"/>
                <a:gd name="connsiteY5" fmla="*/ 21 h 321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7576" h="321329">
                  <a:moveTo>
                    <a:pt x="367233" y="21"/>
                  </a:moveTo>
                  <a:cubicBezTo>
                    <a:pt x="359295" y="-1567"/>
                    <a:pt x="208483" y="83629"/>
                    <a:pt x="148158" y="136546"/>
                  </a:cubicBezTo>
                  <a:cubicBezTo>
                    <a:pt x="87833" y="189463"/>
                    <a:pt x="22216" y="298471"/>
                    <a:pt x="5283" y="317521"/>
                  </a:cubicBezTo>
                  <a:cubicBezTo>
                    <a:pt x="-11650" y="336571"/>
                    <a:pt x="14808" y="279421"/>
                    <a:pt x="46558" y="250846"/>
                  </a:cubicBezTo>
                  <a:cubicBezTo>
                    <a:pt x="78308" y="222271"/>
                    <a:pt x="148158" y="183113"/>
                    <a:pt x="195783" y="146071"/>
                  </a:cubicBezTo>
                  <a:cubicBezTo>
                    <a:pt x="243408" y="109029"/>
                    <a:pt x="375171" y="1609"/>
                    <a:pt x="367233" y="2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68ECB717-A907-4D88-A205-B38DD685174F}"/>
                </a:ext>
              </a:extLst>
            </p:cNvPr>
            <p:cNvSpPr/>
            <p:nvPr/>
          </p:nvSpPr>
          <p:spPr>
            <a:xfrm>
              <a:off x="5560557" y="5570384"/>
              <a:ext cx="452893" cy="729809"/>
            </a:xfrm>
            <a:custGeom>
              <a:avLst/>
              <a:gdLst>
                <a:gd name="connsiteX0" fmla="*/ 2043 w 452893"/>
                <a:gd name="connsiteY0" fmla="*/ 1741 h 729809"/>
                <a:gd name="connsiteX1" fmla="*/ 211593 w 452893"/>
                <a:gd name="connsiteY1" fmla="*/ 208116 h 729809"/>
                <a:gd name="connsiteX2" fmla="*/ 354468 w 452893"/>
                <a:gd name="connsiteY2" fmla="*/ 404966 h 729809"/>
                <a:gd name="connsiteX3" fmla="*/ 427493 w 452893"/>
                <a:gd name="connsiteY3" fmla="*/ 598641 h 729809"/>
                <a:gd name="connsiteX4" fmla="*/ 427493 w 452893"/>
                <a:gd name="connsiteY4" fmla="*/ 697066 h 729809"/>
                <a:gd name="connsiteX5" fmla="*/ 430668 w 452893"/>
                <a:gd name="connsiteY5" fmla="*/ 725641 h 729809"/>
                <a:gd name="connsiteX6" fmla="*/ 452893 w 452893"/>
                <a:gd name="connsiteY6" fmla="*/ 617691 h 729809"/>
                <a:gd name="connsiteX7" fmla="*/ 430668 w 452893"/>
                <a:gd name="connsiteY7" fmla="*/ 525616 h 729809"/>
                <a:gd name="connsiteX8" fmla="*/ 348118 w 452893"/>
                <a:gd name="connsiteY8" fmla="*/ 328766 h 729809"/>
                <a:gd name="connsiteX9" fmla="*/ 2043 w 452893"/>
                <a:gd name="connsiteY9" fmla="*/ 1741 h 729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2893" h="729809">
                  <a:moveTo>
                    <a:pt x="2043" y="1741"/>
                  </a:moveTo>
                  <a:cubicBezTo>
                    <a:pt x="-20711" y="-18367"/>
                    <a:pt x="152855" y="140912"/>
                    <a:pt x="211593" y="208116"/>
                  </a:cubicBezTo>
                  <a:cubicBezTo>
                    <a:pt x="270331" y="275320"/>
                    <a:pt x="318485" y="339879"/>
                    <a:pt x="354468" y="404966"/>
                  </a:cubicBezTo>
                  <a:cubicBezTo>
                    <a:pt x="390451" y="470053"/>
                    <a:pt x="415322" y="549958"/>
                    <a:pt x="427493" y="598641"/>
                  </a:cubicBezTo>
                  <a:cubicBezTo>
                    <a:pt x="439664" y="647324"/>
                    <a:pt x="426964" y="675899"/>
                    <a:pt x="427493" y="697066"/>
                  </a:cubicBezTo>
                  <a:cubicBezTo>
                    <a:pt x="428022" y="718233"/>
                    <a:pt x="426435" y="738870"/>
                    <a:pt x="430668" y="725641"/>
                  </a:cubicBezTo>
                  <a:cubicBezTo>
                    <a:pt x="434901" y="712412"/>
                    <a:pt x="452893" y="651028"/>
                    <a:pt x="452893" y="617691"/>
                  </a:cubicBezTo>
                  <a:cubicBezTo>
                    <a:pt x="452893" y="584354"/>
                    <a:pt x="448130" y="573770"/>
                    <a:pt x="430668" y="525616"/>
                  </a:cubicBezTo>
                  <a:cubicBezTo>
                    <a:pt x="413206" y="477462"/>
                    <a:pt x="414264" y="417137"/>
                    <a:pt x="348118" y="328766"/>
                  </a:cubicBezTo>
                  <a:cubicBezTo>
                    <a:pt x="281972" y="240395"/>
                    <a:pt x="24797" y="21849"/>
                    <a:pt x="2043" y="174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1550910E-8239-4A42-984C-A0ED040B17FE}"/>
                </a:ext>
              </a:extLst>
            </p:cNvPr>
            <p:cNvSpPr/>
            <p:nvPr/>
          </p:nvSpPr>
          <p:spPr>
            <a:xfrm>
              <a:off x="5766962" y="6381069"/>
              <a:ext cx="216976" cy="306931"/>
            </a:xfrm>
            <a:custGeom>
              <a:avLst/>
              <a:gdLst>
                <a:gd name="connsiteX0" fmla="*/ 214738 w 216976"/>
                <a:gd name="connsiteY0" fmla="*/ 681 h 306931"/>
                <a:gd name="connsiteX1" fmla="*/ 148063 w 216976"/>
                <a:gd name="connsiteY1" fmla="*/ 156256 h 306931"/>
                <a:gd name="connsiteX2" fmla="*/ 2013 w 216976"/>
                <a:gd name="connsiteY2" fmla="*/ 305481 h 306931"/>
                <a:gd name="connsiteX3" fmla="*/ 71863 w 216976"/>
                <a:gd name="connsiteY3" fmla="*/ 219756 h 306931"/>
                <a:gd name="connsiteX4" fmla="*/ 214738 w 216976"/>
                <a:gd name="connsiteY4" fmla="*/ 681 h 306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976" h="306931">
                  <a:moveTo>
                    <a:pt x="214738" y="681"/>
                  </a:moveTo>
                  <a:cubicBezTo>
                    <a:pt x="227438" y="-9902"/>
                    <a:pt x="183517" y="105456"/>
                    <a:pt x="148063" y="156256"/>
                  </a:cubicBezTo>
                  <a:cubicBezTo>
                    <a:pt x="112609" y="207056"/>
                    <a:pt x="14713" y="294898"/>
                    <a:pt x="2013" y="305481"/>
                  </a:cubicBezTo>
                  <a:cubicBezTo>
                    <a:pt x="-10687" y="316064"/>
                    <a:pt x="39584" y="266852"/>
                    <a:pt x="71863" y="219756"/>
                  </a:cubicBezTo>
                  <a:cubicBezTo>
                    <a:pt x="104142" y="172660"/>
                    <a:pt x="202038" y="11264"/>
                    <a:pt x="214738" y="68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14DADEF7-86CC-42ED-8D37-1F44D22875F0}"/>
                </a:ext>
              </a:extLst>
            </p:cNvPr>
            <p:cNvSpPr/>
            <p:nvPr/>
          </p:nvSpPr>
          <p:spPr>
            <a:xfrm>
              <a:off x="3871689" y="6346545"/>
              <a:ext cx="246919" cy="261474"/>
            </a:xfrm>
            <a:custGeom>
              <a:avLst/>
              <a:gdLst>
                <a:gd name="connsiteX0" fmla="*/ 43086 w 246919"/>
                <a:gd name="connsiteY0" fmla="*/ 280 h 261474"/>
                <a:gd name="connsiteX1" fmla="*/ 71661 w 246919"/>
                <a:gd name="connsiteY1" fmla="*/ 108230 h 261474"/>
                <a:gd name="connsiteX2" fmla="*/ 236761 w 246919"/>
                <a:gd name="connsiteY2" fmla="*/ 254280 h 261474"/>
                <a:gd name="connsiteX3" fmla="*/ 205011 w 246919"/>
                <a:gd name="connsiteY3" fmla="*/ 228880 h 261474"/>
                <a:gd name="connsiteX4" fmla="*/ 8161 w 246919"/>
                <a:gd name="connsiteY4" fmla="*/ 139980 h 261474"/>
                <a:gd name="connsiteX5" fmla="*/ 43086 w 246919"/>
                <a:gd name="connsiteY5" fmla="*/ 280 h 261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6919" h="261474">
                  <a:moveTo>
                    <a:pt x="43086" y="280"/>
                  </a:moveTo>
                  <a:cubicBezTo>
                    <a:pt x="53669" y="-5012"/>
                    <a:pt x="39382" y="65897"/>
                    <a:pt x="71661" y="108230"/>
                  </a:cubicBezTo>
                  <a:cubicBezTo>
                    <a:pt x="103940" y="150563"/>
                    <a:pt x="214536" y="234172"/>
                    <a:pt x="236761" y="254280"/>
                  </a:cubicBezTo>
                  <a:cubicBezTo>
                    <a:pt x="258986" y="274388"/>
                    <a:pt x="243111" y="247930"/>
                    <a:pt x="205011" y="228880"/>
                  </a:cubicBezTo>
                  <a:cubicBezTo>
                    <a:pt x="166911" y="209830"/>
                    <a:pt x="36207" y="173847"/>
                    <a:pt x="8161" y="139980"/>
                  </a:cubicBezTo>
                  <a:cubicBezTo>
                    <a:pt x="-19885" y="106113"/>
                    <a:pt x="32503" y="5572"/>
                    <a:pt x="43086" y="28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3A81F98C-9BFF-4531-BCE9-F8B8D2FAD301}"/>
                </a:ext>
              </a:extLst>
            </p:cNvPr>
            <p:cNvSpPr/>
            <p:nvPr/>
          </p:nvSpPr>
          <p:spPr>
            <a:xfrm>
              <a:off x="4396830" y="6564066"/>
              <a:ext cx="1074930" cy="371655"/>
            </a:xfrm>
            <a:custGeom>
              <a:avLst/>
              <a:gdLst>
                <a:gd name="connsiteX0" fmla="*/ 545 w 1074930"/>
                <a:gd name="connsiteY0" fmla="*/ 1834 h 371655"/>
                <a:gd name="connsiteX1" fmla="*/ 470445 w 1074930"/>
                <a:gd name="connsiteY1" fmla="*/ 182809 h 371655"/>
                <a:gd name="connsiteX2" fmla="*/ 629195 w 1074930"/>
                <a:gd name="connsiteY2" fmla="*/ 205034 h 371655"/>
                <a:gd name="connsiteX3" fmla="*/ 749845 w 1074930"/>
                <a:gd name="connsiteY3" fmla="*/ 192334 h 371655"/>
                <a:gd name="connsiteX4" fmla="*/ 1064170 w 1074930"/>
                <a:gd name="connsiteY4" fmla="*/ 106609 h 371655"/>
                <a:gd name="connsiteX5" fmla="*/ 1000670 w 1074930"/>
                <a:gd name="connsiteY5" fmla="*/ 135184 h 371655"/>
                <a:gd name="connsiteX6" fmla="*/ 987970 w 1074930"/>
                <a:gd name="connsiteY6" fmla="*/ 274884 h 371655"/>
                <a:gd name="connsiteX7" fmla="*/ 867320 w 1074930"/>
                <a:gd name="connsiteY7" fmla="*/ 370134 h 371655"/>
                <a:gd name="connsiteX8" fmla="*/ 572045 w 1074930"/>
                <a:gd name="connsiteY8" fmla="*/ 309809 h 371655"/>
                <a:gd name="connsiteX9" fmla="*/ 545 w 1074930"/>
                <a:gd name="connsiteY9" fmla="*/ 1834 h 371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4930" h="371655">
                  <a:moveTo>
                    <a:pt x="545" y="1834"/>
                  </a:moveTo>
                  <a:cubicBezTo>
                    <a:pt x="-16388" y="-19333"/>
                    <a:pt x="365670" y="148942"/>
                    <a:pt x="470445" y="182809"/>
                  </a:cubicBezTo>
                  <a:cubicBezTo>
                    <a:pt x="575220" y="216676"/>
                    <a:pt x="582628" y="203447"/>
                    <a:pt x="629195" y="205034"/>
                  </a:cubicBezTo>
                  <a:cubicBezTo>
                    <a:pt x="675762" y="206622"/>
                    <a:pt x="677349" y="208738"/>
                    <a:pt x="749845" y="192334"/>
                  </a:cubicBezTo>
                  <a:cubicBezTo>
                    <a:pt x="822341" y="175930"/>
                    <a:pt x="1022366" y="116134"/>
                    <a:pt x="1064170" y="106609"/>
                  </a:cubicBezTo>
                  <a:cubicBezTo>
                    <a:pt x="1105974" y="97084"/>
                    <a:pt x="1013370" y="107138"/>
                    <a:pt x="1000670" y="135184"/>
                  </a:cubicBezTo>
                  <a:cubicBezTo>
                    <a:pt x="987970" y="163230"/>
                    <a:pt x="1010195" y="235726"/>
                    <a:pt x="987970" y="274884"/>
                  </a:cubicBezTo>
                  <a:cubicBezTo>
                    <a:pt x="965745" y="314042"/>
                    <a:pt x="936641" y="364313"/>
                    <a:pt x="867320" y="370134"/>
                  </a:cubicBezTo>
                  <a:cubicBezTo>
                    <a:pt x="797999" y="375955"/>
                    <a:pt x="713862" y="366959"/>
                    <a:pt x="572045" y="309809"/>
                  </a:cubicBezTo>
                  <a:cubicBezTo>
                    <a:pt x="430228" y="252659"/>
                    <a:pt x="17478" y="23001"/>
                    <a:pt x="545" y="183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A48A889C-F239-4FC0-AC85-9ED30A0CFE5C}"/>
                </a:ext>
              </a:extLst>
            </p:cNvPr>
            <p:cNvSpPr/>
            <p:nvPr/>
          </p:nvSpPr>
          <p:spPr>
            <a:xfrm>
              <a:off x="4453274" y="4036114"/>
              <a:ext cx="353151" cy="899813"/>
            </a:xfrm>
            <a:custGeom>
              <a:avLst/>
              <a:gdLst>
                <a:gd name="connsiteX0" fmla="*/ 84859 w 353151"/>
                <a:gd name="connsiteY0" fmla="*/ 369 h 899813"/>
                <a:gd name="connsiteX1" fmla="*/ 347326 w 353151"/>
                <a:gd name="connsiteY1" fmla="*/ 281886 h 899813"/>
                <a:gd name="connsiteX2" fmla="*/ 260543 w 353151"/>
                <a:gd name="connsiteY2" fmla="*/ 495669 h 899813"/>
                <a:gd name="connsiteX3" fmla="*/ 186459 w 353151"/>
                <a:gd name="connsiteY3" fmla="*/ 872436 h 899813"/>
                <a:gd name="connsiteX4" fmla="*/ 186459 w 353151"/>
                <a:gd name="connsiteY4" fmla="*/ 834336 h 899813"/>
                <a:gd name="connsiteX5" fmla="*/ 173759 w 353151"/>
                <a:gd name="connsiteY5" fmla="*/ 544353 h 899813"/>
                <a:gd name="connsiteX6" fmla="*/ 63693 w 353151"/>
                <a:gd name="connsiteY6" fmla="*/ 406769 h 899813"/>
                <a:gd name="connsiteX7" fmla="*/ 193 w 353151"/>
                <a:gd name="connsiteY7" fmla="*/ 370786 h 899813"/>
                <a:gd name="connsiteX8" fmla="*/ 46759 w 353151"/>
                <a:gd name="connsiteY8" fmla="*/ 394069 h 899813"/>
                <a:gd name="connsiteX9" fmla="*/ 125076 w 353151"/>
                <a:gd name="connsiteY9" fmla="*/ 411003 h 899813"/>
                <a:gd name="connsiteX10" fmla="*/ 222443 w 353151"/>
                <a:gd name="connsiteY10" fmla="*/ 353853 h 899813"/>
                <a:gd name="connsiteX11" fmla="*/ 211859 w 353151"/>
                <a:gd name="connsiteY11" fmla="*/ 224736 h 899813"/>
                <a:gd name="connsiteX12" fmla="*/ 84859 w 353151"/>
                <a:gd name="connsiteY12" fmla="*/ 369 h 899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3151" h="899813">
                  <a:moveTo>
                    <a:pt x="84859" y="369"/>
                  </a:moveTo>
                  <a:cubicBezTo>
                    <a:pt x="107437" y="9894"/>
                    <a:pt x="318045" y="199336"/>
                    <a:pt x="347326" y="281886"/>
                  </a:cubicBezTo>
                  <a:cubicBezTo>
                    <a:pt x="376607" y="364436"/>
                    <a:pt x="287354" y="397244"/>
                    <a:pt x="260543" y="495669"/>
                  </a:cubicBezTo>
                  <a:cubicBezTo>
                    <a:pt x="233732" y="594094"/>
                    <a:pt x="198806" y="815992"/>
                    <a:pt x="186459" y="872436"/>
                  </a:cubicBezTo>
                  <a:cubicBezTo>
                    <a:pt x="174112" y="928880"/>
                    <a:pt x="188576" y="889017"/>
                    <a:pt x="186459" y="834336"/>
                  </a:cubicBezTo>
                  <a:cubicBezTo>
                    <a:pt x="184342" y="779656"/>
                    <a:pt x="194220" y="615614"/>
                    <a:pt x="173759" y="544353"/>
                  </a:cubicBezTo>
                  <a:cubicBezTo>
                    <a:pt x="153298" y="473092"/>
                    <a:pt x="92621" y="435697"/>
                    <a:pt x="63693" y="406769"/>
                  </a:cubicBezTo>
                  <a:cubicBezTo>
                    <a:pt x="34765" y="377841"/>
                    <a:pt x="3015" y="372903"/>
                    <a:pt x="193" y="370786"/>
                  </a:cubicBezTo>
                  <a:cubicBezTo>
                    <a:pt x="-2629" y="368669"/>
                    <a:pt x="25945" y="387366"/>
                    <a:pt x="46759" y="394069"/>
                  </a:cubicBezTo>
                  <a:cubicBezTo>
                    <a:pt x="67573" y="400772"/>
                    <a:pt x="95795" y="417706"/>
                    <a:pt x="125076" y="411003"/>
                  </a:cubicBezTo>
                  <a:cubicBezTo>
                    <a:pt x="154357" y="404300"/>
                    <a:pt x="207979" y="384897"/>
                    <a:pt x="222443" y="353853"/>
                  </a:cubicBezTo>
                  <a:cubicBezTo>
                    <a:pt x="236907" y="322809"/>
                    <a:pt x="229851" y="281533"/>
                    <a:pt x="211859" y="224736"/>
                  </a:cubicBezTo>
                  <a:cubicBezTo>
                    <a:pt x="193867" y="167939"/>
                    <a:pt x="62281" y="-9156"/>
                    <a:pt x="84859" y="36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8357FC83-95FD-43BA-BBB6-0E9A4A3AAB5E}"/>
                </a:ext>
              </a:extLst>
            </p:cNvPr>
            <p:cNvSpPr/>
            <p:nvPr/>
          </p:nvSpPr>
          <p:spPr>
            <a:xfrm>
              <a:off x="5100232" y="4100835"/>
              <a:ext cx="365208" cy="791134"/>
            </a:xfrm>
            <a:custGeom>
              <a:avLst/>
              <a:gdLst>
                <a:gd name="connsiteX0" fmla="*/ 351243 w 365208"/>
                <a:gd name="connsiteY0" fmla="*/ 9203 h 791134"/>
                <a:gd name="connsiteX1" fmla="*/ 30568 w 365208"/>
                <a:gd name="connsiteY1" fmla="*/ 398140 h 791134"/>
                <a:gd name="connsiteX2" fmla="*/ 16281 w 365208"/>
                <a:gd name="connsiteY2" fmla="*/ 437828 h 791134"/>
                <a:gd name="connsiteX3" fmla="*/ 59143 w 365208"/>
                <a:gd name="connsiteY3" fmla="*/ 520378 h 791134"/>
                <a:gd name="connsiteX4" fmla="*/ 279806 w 365208"/>
                <a:gd name="connsiteY4" fmla="*/ 772790 h 791134"/>
                <a:gd name="connsiteX5" fmla="*/ 275043 w 365208"/>
                <a:gd name="connsiteY5" fmla="*/ 764853 h 791134"/>
                <a:gd name="connsiteX6" fmla="*/ 235356 w 365208"/>
                <a:gd name="connsiteY6" fmla="*/ 710878 h 791134"/>
                <a:gd name="connsiteX7" fmla="*/ 149631 w 365208"/>
                <a:gd name="connsiteY7" fmla="*/ 434653 h 791134"/>
                <a:gd name="connsiteX8" fmla="*/ 192493 w 365208"/>
                <a:gd name="connsiteY8" fmla="*/ 375915 h 791134"/>
                <a:gd name="connsiteX9" fmla="*/ 267106 w 365208"/>
                <a:gd name="connsiteY9" fmla="*/ 283840 h 791134"/>
                <a:gd name="connsiteX10" fmla="*/ 305206 w 365208"/>
                <a:gd name="connsiteY10" fmla="*/ 134615 h 791134"/>
                <a:gd name="connsiteX11" fmla="*/ 351243 w 365208"/>
                <a:gd name="connsiteY11" fmla="*/ 9203 h 791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5208" h="791134">
                  <a:moveTo>
                    <a:pt x="351243" y="9203"/>
                  </a:moveTo>
                  <a:cubicBezTo>
                    <a:pt x="305470" y="53124"/>
                    <a:pt x="86395" y="326703"/>
                    <a:pt x="30568" y="398140"/>
                  </a:cubicBezTo>
                  <a:cubicBezTo>
                    <a:pt x="-25259" y="469577"/>
                    <a:pt x="11519" y="417455"/>
                    <a:pt x="16281" y="437828"/>
                  </a:cubicBezTo>
                  <a:cubicBezTo>
                    <a:pt x="21043" y="458201"/>
                    <a:pt x="15222" y="464551"/>
                    <a:pt x="59143" y="520378"/>
                  </a:cubicBezTo>
                  <a:cubicBezTo>
                    <a:pt x="103064" y="576205"/>
                    <a:pt x="279806" y="772790"/>
                    <a:pt x="279806" y="772790"/>
                  </a:cubicBezTo>
                  <a:cubicBezTo>
                    <a:pt x="315789" y="813536"/>
                    <a:pt x="282451" y="775172"/>
                    <a:pt x="275043" y="764853"/>
                  </a:cubicBezTo>
                  <a:cubicBezTo>
                    <a:pt x="267635" y="754534"/>
                    <a:pt x="256258" y="765911"/>
                    <a:pt x="235356" y="710878"/>
                  </a:cubicBezTo>
                  <a:cubicBezTo>
                    <a:pt x="214454" y="655845"/>
                    <a:pt x="156775" y="490480"/>
                    <a:pt x="149631" y="434653"/>
                  </a:cubicBezTo>
                  <a:cubicBezTo>
                    <a:pt x="142487" y="378826"/>
                    <a:pt x="172914" y="401051"/>
                    <a:pt x="192493" y="375915"/>
                  </a:cubicBezTo>
                  <a:cubicBezTo>
                    <a:pt x="212072" y="350780"/>
                    <a:pt x="248321" y="324057"/>
                    <a:pt x="267106" y="283840"/>
                  </a:cubicBezTo>
                  <a:cubicBezTo>
                    <a:pt x="285891" y="243623"/>
                    <a:pt x="293829" y="178800"/>
                    <a:pt x="305206" y="134615"/>
                  </a:cubicBezTo>
                  <a:cubicBezTo>
                    <a:pt x="316583" y="90430"/>
                    <a:pt x="397016" y="-34718"/>
                    <a:pt x="351243" y="920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89705DEF-F15B-4C91-9B0D-AC650385F3B2}"/>
                </a:ext>
              </a:extLst>
            </p:cNvPr>
            <p:cNvSpPr/>
            <p:nvPr/>
          </p:nvSpPr>
          <p:spPr>
            <a:xfrm>
              <a:off x="5527964" y="4658753"/>
              <a:ext cx="673791" cy="168432"/>
            </a:xfrm>
            <a:custGeom>
              <a:avLst/>
              <a:gdLst>
                <a:gd name="connsiteX0" fmla="*/ 769 w 673791"/>
                <a:gd name="connsiteY0" fmla="*/ 30 h 168432"/>
                <a:gd name="connsiteX1" fmla="*/ 244186 w 673791"/>
                <a:gd name="connsiteY1" fmla="*/ 103747 h 168432"/>
                <a:gd name="connsiteX2" fmla="*/ 654819 w 673791"/>
                <a:gd name="connsiteY2" fmla="*/ 165130 h 168432"/>
                <a:gd name="connsiteX3" fmla="*/ 593436 w 673791"/>
                <a:gd name="connsiteY3" fmla="*/ 156664 h 168432"/>
                <a:gd name="connsiteX4" fmla="*/ 487603 w 673791"/>
                <a:gd name="connsiteY4" fmla="*/ 127030 h 168432"/>
                <a:gd name="connsiteX5" fmla="*/ 320386 w 673791"/>
                <a:gd name="connsiteY5" fmla="*/ 93164 h 168432"/>
                <a:gd name="connsiteX6" fmla="*/ 769 w 673791"/>
                <a:gd name="connsiteY6" fmla="*/ 30 h 168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3791" h="168432">
                  <a:moveTo>
                    <a:pt x="769" y="30"/>
                  </a:moveTo>
                  <a:cubicBezTo>
                    <a:pt x="-11931" y="1794"/>
                    <a:pt x="135178" y="76230"/>
                    <a:pt x="244186" y="103747"/>
                  </a:cubicBezTo>
                  <a:cubicBezTo>
                    <a:pt x="353194" y="131264"/>
                    <a:pt x="596611" y="156311"/>
                    <a:pt x="654819" y="165130"/>
                  </a:cubicBezTo>
                  <a:cubicBezTo>
                    <a:pt x="713027" y="173949"/>
                    <a:pt x="621305" y="163014"/>
                    <a:pt x="593436" y="156664"/>
                  </a:cubicBezTo>
                  <a:cubicBezTo>
                    <a:pt x="565567" y="150314"/>
                    <a:pt x="533111" y="137613"/>
                    <a:pt x="487603" y="127030"/>
                  </a:cubicBezTo>
                  <a:cubicBezTo>
                    <a:pt x="442095" y="116447"/>
                    <a:pt x="399761" y="112919"/>
                    <a:pt x="320386" y="93164"/>
                  </a:cubicBezTo>
                  <a:cubicBezTo>
                    <a:pt x="241011" y="73409"/>
                    <a:pt x="13469" y="-1734"/>
                    <a:pt x="769" y="3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A7C52719-E767-4F94-9129-A7A62D0C93CE}"/>
                </a:ext>
              </a:extLst>
            </p:cNvPr>
            <p:cNvSpPr/>
            <p:nvPr/>
          </p:nvSpPr>
          <p:spPr>
            <a:xfrm>
              <a:off x="3654240" y="4816733"/>
              <a:ext cx="399897" cy="41405"/>
            </a:xfrm>
            <a:custGeom>
              <a:avLst/>
              <a:gdLst>
                <a:gd name="connsiteX0" fmla="*/ 185 w 399897"/>
                <a:gd name="connsiteY0" fmla="*/ 41017 h 41405"/>
                <a:gd name="connsiteX1" fmla="*/ 222435 w 399897"/>
                <a:gd name="connsiteY1" fmla="*/ 31492 h 41405"/>
                <a:gd name="connsiteX2" fmla="*/ 398648 w 399897"/>
                <a:gd name="connsiteY2" fmla="*/ 2917 h 41405"/>
                <a:gd name="connsiteX3" fmla="*/ 295460 w 399897"/>
                <a:gd name="connsiteY3" fmla="*/ 2917 h 41405"/>
                <a:gd name="connsiteX4" fmla="*/ 185923 w 399897"/>
                <a:gd name="connsiteY4" fmla="*/ 20380 h 41405"/>
                <a:gd name="connsiteX5" fmla="*/ 185 w 399897"/>
                <a:gd name="connsiteY5" fmla="*/ 41017 h 4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9897" h="41405">
                  <a:moveTo>
                    <a:pt x="185" y="41017"/>
                  </a:moveTo>
                  <a:cubicBezTo>
                    <a:pt x="6270" y="42869"/>
                    <a:pt x="156025" y="37842"/>
                    <a:pt x="222435" y="31492"/>
                  </a:cubicBezTo>
                  <a:cubicBezTo>
                    <a:pt x="288845" y="25142"/>
                    <a:pt x="386477" y="7679"/>
                    <a:pt x="398648" y="2917"/>
                  </a:cubicBezTo>
                  <a:cubicBezTo>
                    <a:pt x="410819" y="-1845"/>
                    <a:pt x="330914" y="7"/>
                    <a:pt x="295460" y="2917"/>
                  </a:cubicBezTo>
                  <a:cubicBezTo>
                    <a:pt x="260006" y="5827"/>
                    <a:pt x="232225" y="15353"/>
                    <a:pt x="185923" y="20380"/>
                  </a:cubicBezTo>
                  <a:cubicBezTo>
                    <a:pt x="139621" y="25407"/>
                    <a:pt x="-5900" y="39165"/>
                    <a:pt x="185" y="41017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7A494480-4FD6-455A-A68C-E3CF7CAC4BDD}"/>
                </a:ext>
              </a:extLst>
            </p:cNvPr>
            <p:cNvSpPr/>
            <p:nvPr/>
          </p:nvSpPr>
          <p:spPr>
            <a:xfrm>
              <a:off x="3687703" y="4651059"/>
              <a:ext cx="523793" cy="68787"/>
            </a:xfrm>
            <a:custGeom>
              <a:avLst/>
              <a:gdLst>
                <a:gd name="connsiteX0" fmla="*/ 60 w 523793"/>
                <a:gd name="connsiteY0" fmla="*/ 63816 h 68787"/>
                <a:gd name="connsiteX1" fmla="*/ 190560 w 523793"/>
                <a:gd name="connsiteY1" fmla="*/ 68579 h 68787"/>
                <a:gd name="connsiteX2" fmla="*/ 293747 w 523793"/>
                <a:gd name="connsiteY2" fmla="*/ 57466 h 68787"/>
                <a:gd name="connsiteX3" fmla="*/ 522347 w 523793"/>
                <a:gd name="connsiteY3" fmla="*/ 316 h 68787"/>
                <a:gd name="connsiteX4" fmla="*/ 382647 w 523793"/>
                <a:gd name="connsiteY4" fmla="*/ 35241 h 68787"/>
                <a:gd name="connsiteX5" fmla="*/ 211197 w 523793"/>
                <a:gd name="connsiteY5" fmla="*/ 52704 h 68787"/>
                <a:gd name="connsiteX6" fmla="*/ 60 w 523793"/>
                <a:gd name="connsiteY6" fmla="*/ 63816 h 68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3793" h="68787">
                  <a:moveTo>
                    <a:pt x="60" y="63816"/>
                  </a:moveTo>
                  <a:cubicBezTo>
                    <a:pt x="-3380" y="66462"/>
                    <a:pt x="141612" y="69637"/>
                    <a:pt x="190560" y="68579"/>
                  </a:cubicBezTo>
                  <a:cubicBezTo>
                    <a:pt x="239508" y="67521"/>
                    <a:pt x="238449" y="68843"/>
                    <a:pt x="293747" y="57466"/>
                  </a:cubicBezTo>
                  <a:cubicBezTo>
                    <a:pt x="349045" y="46089"/>
                    <a:pt x="507530" y="4020"/>
                    <a:pt x="522347" y="316"/>
                  </a:cubicBezTo>
                  <a:cubicBezTo>
                    <a:pt x="537164" y="-3388"/>
                    <a:pt x="434505" y="26510"/>
                    <a:pt x="382647" y="35241"/>
                  </a:cubicBezTo>
                  <a:cubicBezTo>
                    <a:pt x="330789" y="43972"/>
                    <a:pt x="273903" y="49794"/>
                    <a:pt x="211197" y="52704"/>
                  </a:cubicBezTo>
                  <a:cubicBezTo>
                    <a:pt x="148491" y="55614"/>
                    <a:pt x="3500" y="61170"/>
                    <a:pt x="60" y="6381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BC22373C-E615-49D8-80D5-44B70D2C3C12}"/>
                </a:ext>
              </a:extLst>
            </p:cNvPr>
            <p:cNvSpPr/>
            <p:nvPr/>
          </p:nvSpPr>
          <p:spPr>
            <a:xfrm>
              <a:off x="4030252" y="4660900"/>
              <a:ext cx="235361" cy="107966"/>
            </a:xfrm>
            <a:custGeom>
              <a:avLst/>
              <a:gdLst>
                <a:gd name="connsiteX0" fmla="*/ 235361 w 235361"/>
                <a:gd name="connsiteY0" fmla="*/ 0 h 107966"/>
                <a:gd name="connsiteX1" fmla="*/ 149636 w 235361"/>
                <a:gd name="connsiteY1" fmla="*/ 53975 h 107966"/>
                <a:gd name="connsiteX2" fmla="*/ 411 w 235361"/>
                <a:gd name="connsiteY2" fmla="*/ 107950 h 107966"/>
                <a:gd name="connsiteX3" fmla="*/ 102011 w 235361"/>
                <a:gd name="connsiteY3" fmla="*/ 60325 h 107966"/>
                <a:gd name="connsiteX4" fmla="*/ 235361 w 235361"/>
                <a:gd name="connsiteY4" fmla="*/ 0 h 107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361" h="107966">
                  <a:moveTo>
                    <a:pt x="235361" y="0"/>
                  </a:moveTo>
                  <a:cubicBezTo>
                    <a:pt x="212077" y="17991"/>
                    <a:pt x="188794" y="35983"/>
                    <a:pt x="149636" y="53975"/>
                  </a:cubicBezTo>
                  <a:cubicBezTo>
                    <a:pt x="110478" y="71967"/>
                    <a:pt x="8348" y="106892"/>
                    <a:pt x="411" y="107950"/>
                  </a:cubicBezTo>
                  <a:cubicBezTo>
                    <a:pt x="-7526" y="109008"/>
                    <a:pt x="102011" y="60325"/>
                    <a:pt x="102011" y="60325"/>
                  </a:cubicBezTo>
                  <a:lnTo>
                    <a:pt x="235361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19E79804-A768-47D0-8C44-ACB9F0B966F6}"/>
                </a:ext>
              </a:extLst>
            </p:cNvPr>
            <p:cNvSpPr/>
            <p:nvPr/>
          </p:nvSpPr>
          <p:spPr>
            <a:xfrm>
              <a:off x="3717577" y="4622654"/>
              <a:ext cx="391523" cy="33823"/>
            </a:xfrm>
            <a:custGeom>
              <a:avLst/>
              <a:gdLst>
                <a:gd name="connsiteX0" fmla="*/ 1936 w 391523"/>
                <a:gd name="connsiteY0" fmla="*/ 146 h 33823"/>
                <a:gd name="connsiteX1" fmla="*/ 173386 w 391523"/>
                <a:gd name="connsiteY1" fmla="*/ 33484 h 33823"/>
                <a:gd name="connsiteX2" fmla="*/ 387698 w 391523"/>
                <a:gd name="connsiteY2" fmla="*/ 17609 h 33823"/>
                <a:gd name="connsiteX3" fmla="*/ 287686 w 391523"/>
                <a:gd name="connsiteY3" fmla="*/ 20784 h 33823"/>
                <a:gd name="connsiteX4" fmla="*/ 1936 w 391523"/>
                <a:gd name="connsiteY4" fmla="*/ 146 h 33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1523" h="33823">
                  <a:moveTo>
                    <a:pt x="1936" y="146"/>
                  </a:moveTo>
                  <a:cubicBezTo>
                    <a:pt x="-17114" y="2263"/>
                    <a:pt x="109092" y="30574"/>
                    <a:pt x="173386" y="33484"/>
                  </a:cubicBezTo>
                  <a:cubicBezTo>
                    <a:pt x="237680" y="36394"/>
                    <a:pt x="368648" y="19726"/>
                    <a:pt x="387698" y="17609"/>
                  </a:cubicBezTo>
                  <a:cubicBezTo>
                    <a:pt x="406748" y="15492"/>
                    <a:pt x="351715" y="22107"/>
                    <a:pt x="287686" y="20784"/>
                  </a:cubicBezTo>
                  <a:cubicBezTo>
                    <a:pt x="223657" y="19461"/>
                    <a:pt x="20986" y="-1971"/>
                    <a:pt x="1936" y="1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1D1682CB-D296-4DE9-8A33-3214A3AA2BA7}"/>
                </a:ext>
              </a:extLst>
            </p:cNvPr>
            <p:cNvSpPr/>
            <p:nvPr/>
          </p:nvSpPr>
          <p:spPr>
            <a:xfrm>
              <a:off x="6073954" y="4673395"/>
              <a:ext cx="235509" cy="27791"/>
            </a:xfrm>
            <a:custGeom>
              <a:avLst/>
              <a:gdLst>
                <a:gd name="connsiteX0" fmla="*/ 879 w 235509"/>
                <a:gd name="connsiteY0" fmla="*/ 27722 h 27791"/>
                <a:gd name="connsiteX1" fmla="*/ 191379 w 235509"/>
                <a:gd name="connsiteY1" fmla="*/ 12905 h 27791"/>
                <a:gd name="connsiteX2" fmla="*/ 231596 w 235509"/>
                <a:gd name="connsiteY2" fmla="*/ 205 h 27791"/>
                <a:gd name="connsiteX3" fmla="*/ 123646 w 235509"/>
                <a:gd name="connsiteY3" fmla="*/ 6555 h 27791"/>
                <a:gd name="connsiteX4" fmla="*/ 879 w 235509"/>
                <a:gd name="connsiteY4" fmla="*/ 27722 h 27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509" h="27791">
                  <a:moveTo>
                    <a:pt x="879" y="27722"/>
                  </a:moveTo>
                  <a:cubicBezTo>
                    <a:pt x="12168" y="28780"/>
                    <a:pt x="152926" y="17491"/>
                    <a:pt x="191379" y="12905"/>
                  </a:cubicBezTo>
                  <a:cubicBezTo>
                    <a:pt x="229832" y="8319"/>
                    <a:pt x="242885" y="1263"/>
                    <a:pt x="231596" y="205"/>
                  </a:cubicBezTo>
                  <a:cubicBezTo>
                    <a:pt x="220307" y="-853"/>
                    <a:pt x="157160" y="2322"/>
                    <a:pt x="123646" y="6555"/>
                  </a:cubicBezTo>
                  <a:cubicBezTo>
                    <a:pt x="90132" y="10788"/>
                    <a:pt x="-10410" y="26664"/>
                    <a:pt x="879" y="277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9B091AD3-E3F4-4AF4-B0E3-A198274E6EBA}"/>
                </a:ext>
              </a:extLst>
            </p:cNvPr>
            <p:cNvSpPr/>
            <p:nvPr/>
          </p:nvSpPr>
          <p:spPr>
            <a:xfrm>
              <a:off x="5773738" y="4579391"/>
              <a:ext cx="389149" cy="47047"/>
            </a:xfrm>
            <a:custGeom>
              <a:avLst/>
              <a:gdLst>
                <a:gd name="connsiteX0" fmla="*/ 0 w 389149"/>
                <a:gd name="connsiteY0" fmla="*/ 41822 h 47047"/>
                <a:gd name="connsiteX1" fmla="*/ 219075 w 389149"/>
                <a:gd name="connsiteY1" fmla="*/ 43409 h 47047"/>
                <a:gd name="connsiteX2" fmla="*/ 387350 w 389149"/>
                <a:gd name="connsiteY2" fmla="*/ 547 h 47047"/>
                <a:gd name="connsiteX3" fmla="*/ 303212 w 389149"/>
                <a:gd name="connsiteY3" fmla="*/ 19597 h 47047"/>
                <a:gd name="connsiteX4" fmla="*/ 228600 w 389149"/>
                <a:gd name="connsiteY4" fmla="*/ 25947 h 47047"/>
                <a:gd name="connsiteX5" fmla="*/ 0 w 389149"/>
                <a:gd name="connsiteY5" fmla="*/ 41822 h 47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9149" h="47047">
                  <a:moveTo>
                    <a:pt x="0" y="41822"/>
                  </a:moveTo>
                  <a:cubicBezTo>
                    <a:pt x="77258" y="46055"/>
                    <a:pt x="154517" y="50288"/>
                    <a:pt x="219075" y="43409"/>
                  </a:cubicBezTo>
                  <a:cubicBezTo>
                    <a:pt x="283633" y="36530"/>
                    <a:pt x="373327" y="4516"/>
                    <a:pt x="387350" y="547"/>
                  </a:cubicBezTo>
                  <a:cubicBezTo>
                    <a:pt x="401373" y="-3422"/>
                    <a:pt x="329670" y="15364"/>
                    <a:pt x="303212" y="19597"/>
                  </a:cubicBezTo>
                  <a:cubicBezTo>
                    <a:pt x="276754" y="23830"/>
                    <a:pt x="228600" y="25947"/>
                    <a:pt x="228600" y="25947"/>
                  </a:cubicBezTo>
                  <a:lnTo>
                    <a:pt x="0" y="4182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2BBE54BE-BB71-406D-ABAD-3E8AD3A63000}"/>
                </a:ext>
              </a:extLst>
            </p:cNvPr>
            <p:cNvSpPr/>
            <p:nvPr/>
          </p:nvSpPr>
          <p:spPr>
            <a:xfrm>
              <a:off x="6256293" y="4540208"/>
              <a:ext cx="258842" cy="22316"/>
            </a:xfrm>
            <a:custGeom>
              <a:avLst/>
              <a:gdLst>
                <a:gd name="connsiteX0" fmla="*/ 45 w 258842"/>
                <a:gd name="connsiteY0" fmla="*/ 19092 h 22316"/>
                <a:gd name="connsiteX1" fmla="*/ 123870 w 258842"/>
                <a:gd name="connsiteY1" fmla="*/ 6392 h 22316"/>
                <a:gd name="connsiteX2" fmla="*/ 258807 w 258842"/>
                <a:gd name="connsiteY2" fmla="*/ 22267 h 22316"/>
                <a:gd name="connsiteX3" fmla="*/ 111170 w 258842"/>
                <a:gd name="connsiteY3" fmla="*/ 42 h 22316"/>
                <a:gd name="connsiteX4" fmla="*/ 45 w 258842"/>
                <a:gd name="connsiteY4" fmla="*/ 19092 h 22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842" h="22316">
                  <a:moveTo>
                    <a:pt x="45" y="19092"/>
                  </a:moveTo>
                  <a:cubicBezTo>
                    <a:pt x="2162" y="20150"/>
                    <a:pt x="80743" y="5863"/>
                    <a:pt x="123870" y="6392"/>
                  </a:cubicBezTo>
                  <a:cubicBezTo>
                    <a:pt x="166997" y="6921"/>
                    <a:pt x="260924" y="23325"/>
                    <a:pt x="258807" y="22267"/>
                  </a:cubicBezTo>
                  <a:cubicBezTo>
                    <a:pt x="256690" y="21209"/>
                    <a:pt x="151651" y="1100"/>
                    <a:pt x="111170" y="42"/>
                  </a:cubicBezTo>
                  <a:cubicBezTo>
                    <a:pt x="70689" y="-1016"/>
                    <a:pt x="-2072" y="18034"/>
                    <a:pt x="45" y="190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BA1C69E4-C555-40D5-9158-E2FA8B474FB5}"/>
                </a:ext>
              </a:extLst>
            </p:cNvPr>
            <p:cNvSpPr/>
            <p:nvPr/>
          </p:nvSpPr>
          <p:spPr>
            <a:xfrm>
              <a:off x="6870509" y="4754023"/>
              <a:ext cx="161353" cy="637516"/>
            </a:xfrm>
            <a:custGeom>
              <a:avLst/>
              <a:gdLst>
                <a:gd name="connsiteX0" fmla="*/ 191 w 161353"/>
                <a:gd name="connsiteY0" fmla="*/ 10 h 637516"/>
                <a:gd name="connsiteX1" fmla="*/ 106024 w 161353"/>
                <a:gd name="connsiteY1" fmla="*/ 93144 h 637516"/>
                <a:gd name="connsiteX2" fmla="*/ 161058 w 161353"/>
                <a:gd name="connsiteY2" fmla="*/ 452977 h 637516"/>
                <a:gd name="connsiteX3" fmla="*/ 129308 w 161353"/>
                <a:gd name="connsiteY3" fmla="*/ 503777 h 637516"/>
                <a:gd name="connsiteX4" fmla="*/ 46758 w 161353"/>
                <a:gd name="connsiteY4" fmla="*/ 637127 h 637516"/>
                <a:gd name="connsiteX5" fmla="*/ 135658 w 161353"/>
                <a:gd name="connsiteY5" fmla="*/ 457210 h 637516"/>
                <a:gd name="connsiteX6" fmla="*/ 133541 w 161353"/>
                <a:gd name="connsiteY6" fmla="*/ 353494 h 637516"/>
                <a:gd name="connsiteX7" fmla="*/ 80624 w 161353"/>
                <a:gd name="connsiteY7" fmla="*/ 88910 h 637516"/>
                <a:gd name="connsiteX8" fmla="*/ 191 w 161353"/>
                <a:gd name="connsiteY8" fmla="*/ 10 h 637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353" h="637516">
                  <a:moveTo>
                    <a:pt x="191" y="10"/>
                  </a:moveTo>
                  <a:cubicBezTo>
                    <a:pt x="4424" y="716"/>
                    <a:pt x="79213" y="17650"/>
                    <a:pt x="106024" y="93144"/>
                  </a:cubicBezTo>
                  <a:cubicBezTo>
                    <a:pt x="132835" y="168638"/>
                    <a:pt x="157177" y="384538"/>
                    <a:pt x="161058" y="452977"/>
                  </a:cubicBezTo>
                  <a:cubicBezTo>
                    <a:pt x="164939" y="521416"/>
                    <a:pt x="129308" y="503777"/>
                    <a:pt x="129308" y="503777"/>
                  </a:cubicBezTo>
                  <a:cubicBezTo>
                    <a:pt x="110258" y="534469"/>
                    <a:pt x="45700" y="644888"/>
                    <a:pt x="46758" y="637127"/>
                  </a:cubicBezTo>
                  <a:cubicBezTo>
                    <a:pt x="47816" y="629366"/>
                    <a:pt x="121194" y="504482"/>
                    <a:pt x="135658" y="457210"/>
                  </a:cubicBezTo>
                  <a:cubicBezTo>
                    <a:pt x="150122" y="409938"/>
                    <a:pt x="142713" y="414877"/>
                    <a:pt x="133541" y="353494"/>
                  </a:cubicBezTo>
                  <a:cubicBezTo>
                    <a:pt x="124369" y="292111"/>
                    <a:pt x="98263" y="144649"/>
                    <a:pt x="80624" y="88910"/>
                  </a:cubicBezTo>
                  <a:cubicBezTo>
                    <a:pt x="62985" y="33171"/>
                    <a:pt x="-4042" y="-696"/>
                    <a:pt x="191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616B9749-64B7-4793-8CD5-92286A0A1E5F}"/>
                </a:ext>
              </a:extLst>
            </p:cNvPr>
            <p:cNvSpPr/>
            <p:nvPr/>
          </p:nvSpPr>
          <p:spPr>
            <a:xfrm>
              <a:off x="6733928" y="5379418"/>
              <a:ext cx="221228" cy="420182"/>
            </a:xfrm>
            <a:custGeom>
              <a:avLst/>
              <a:gdLst>
                <a:gd name="connsiteX0" fmla="*/ 220910 w 221228"/>
                <a:gd name="connsiteY0" fmla="*/ 2207 h 420182"/>
                <a:gd name="connsiteX1" fmla="*/ 65335 w 221228"/>
                <a:gd name="connsiteY1" fmla="*/ 384795 h 420182"/>
                <a:gd name="connsiteX2" fmla="*/ 46285 w 221228"/>
                <a:gd name="connsiteY2" fmla="*/ 400670 h 420182"/>
                <a:gd name="connsiteX3" fmla="*/ 247 w 221228"/>
                <a:gd name="connsiteY3" fmla="*/ 419720 h 420182"/>
                <a:gd name="connsiteX4" fmla="*/ 68510 w 221228"/>
                <a:gd name="connsiteY4" fmla="*/ 380032 h 420182"/>
                <a:gd name="connsiteX5" fmla="*/ 105022 w 221228"/>
                <a:gd name="connsiteY5" fmla="*/ 233982 h 420182"/>
                <a:gd name="connsiteX6" fmla="*/ 220910 w 221228"/>
                <a:gd name="connsiteY6" fmla="*/ 2207 h 42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1228" h="420182">
                  <a:moveTo>
                    <a:pt x="220910" y="2207"/>
                  </a:moveTo>
                  <a:cubicBezTo>
                    <a:pt x="214296" y="27342"/>
                    <a:pt x="94439" y="318384"/>
                    <a:pt x="65335" y="384795"/>
                  </a:cubicBezTo>
                  <a:cubicBezTo>
                    <a:pt x="36231" y="451206"/>
                    <a:pt x="57133" y="394849"/>
                    <a:pt x="46285" y="400670"/>
                  </a:cubicBezTo>
                  <a:cubicBezTo>
                    <a:pt x="35437" y="406491"/>
                    <a:pt x="-3457" y="423160"/>
                    <a:pt x="247" y="419720"/>
                  </a:cubicBezTo>
                  <a:cubicBezTo>
                    <a:pt x="3951" y="416280"/>
                    <a:pt x="51048" y="410988"/>
                    <a:pt x="68510" y="380032"/>
                  </a:cubicBezTo>
                  <a:cubicBezTo>
                    <a:pt x="85972" y="349076"/>
                    <a:pt x="80680" y="294307"/>
                    <a:pt x="105022" y="233982"/>
                  </a:cubicBezTo>
                  <a:cubicBezTo>
                    <a:pt x="129364" y="173657"/>
                    <a:pt x="227524" y="-22928"/>
                    <a:pt x="220910" y="22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80131C24-9AC5-4D0C-AF65-EFD2759BD440}"/>
                </a:ext>
              </a:extLst>
            </p:cNvPr>
            <p:cNvSpPr/>
            <p:nvPr/>
          </p:nvSpPr>
          <p:spPr>
            <a:xfrm>
              <a:off x="6755724" y="5057517"/>
              <a:ext cx="192779" cy="567078"/>
            </a:xfrm>
            <a:custGeom>
              <a:avLst/>
              <a:gdLst>
                <a:gd name="connsiteX0" fmla="*/ 135614 w 192779"/>
                <a:gd name="connsiteY0" fmla="*/ 3433 h 567078"/>
                <a:gd name="connsiteX1" fmla="*/ 154664 w 192779"/>
                <a:gd name="connsiteY1" fmla="*/ 120908 h 567078"/>
                <a:gd name="connsiteX2" fmla="*/ 192764 w 192779"/>
                <a:gd name="connsiteY2" fmla="*/ 239971 h 567078"/>
                <a:gd name="connsiteX3" fmla="*/ 149901 w 192779"/>
                <a:gd name="connsiteY3" fmla="*/ 335221 h 567078"/>
                <a:gd name="connsiteX4" fmla="*/ 3851 w 192779"/>
                <a:gd name="connsiteY4" fmla="*/ 563821 h 567078"/>
                <a:gd name="connsiteX5" fmla="*/ 53064 w 192779"/>
                <a:gd name="connsiteY5" fmla="*/ 455871 h 567078"/>
                <a:gd name="connsiteX6" fmla="*/ 167364 w 192779"/>
                <a:gd name="connsiteY6" fmla="*/ 260608 h 567078"/>
                <a:gd name="connsiteX7" fmla="*/ 135614 w 192779"/>
                <a:gd name="connsiteY7" fmla="*/ 3433 h 56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2779" h="567078">
                  <a:moveTo>
                    <a:pt x="135614" y="3433"/>
                  </a:moveTo>
                  <a:cubicBezTo>
                    <a:pt x="133497" y="-19850"/>
                    <a:pt x="145139" y="81485"/>
                    <a:pt x="154664" y="120908"/>
                  </a:cubicBezTo>
                  <a:cubicBezTo>
                    <a:pt x="164189" y="160331"/>
                    <a:pt x="193558" y="204252"/>
                    <a:pt x="192764" y="239971"/>
                  </a:cubicBezTo>
                  <a:cubicBezTo>
                    <a:pt x="191970" y="275690"/>
                    <a:pt x="181387" y="281246"/>
                    <a:pt x="149901" y="335221"/>
                  </a:cubicBezTo>
                  <a:cubicBezTo>
                    <a:pt x="118415" y="389196"/>
                    <a:pt x="19990" y="543713"/>
                    <a:pt x="3851" y="563821"/>
                  </a:cubicBezTo>
                  <a:cubicBezTo>
                    <a:pt x="-12289" y="583929"/>
                    <a:pt x="25812" y="506407"/>
                    <a:pt x="53064" y="455871"/>
                  </a:cubicBezTo>
                  <a:cubicBezTo>
                    <a:pt x="80316" y="405335"/>
                    <a:pt x="153606" y="336014"/>
                    <a:pt x="167364" y="260608"/>
                  </a:cubicBezTo>
                  <a:cubicBezTo>
                    <a:pt x="181122" y="185202"/>
                    <a:pt x="137731" y="26716"/>
                    <a:pt x="135614" y="34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6A88EB23-A03F-412F-992D-975C04386811}"/>
                </a:ext>
              </a:extLst>
            </p:cNvPr>
            <p:cNvSpPr/>
            <p:nvPr/>
          </p:nvSpPr>
          <p:spPr>
            <a:xfrm>
              <a:off x="6743391" y="5795850"/>
              <a:ext cx="283295" cy="347950"/>
            </a:xfrm>
            <a:custGeom>
              <a:avLst/>
              <a:gdLst>
                <a:gd name="connsiteX0" fmla="*/ 309 w 283295"/>
                <a:gd name="connsiteY0" fmla="*/ 113 h 347950"/>
                <a:gd name="connsiteX1" fmla="*/ 133659 w 283295"/>
                <a:gd name="connsiteY1" fmla="*/ 84250 h 347950"/>
                <a:gd name="connsiteX2" fmla="*/ 232084 w 283295"/>
                <a:gd name="connsiteY2" fmla="*/ 198550 h 347950"/>
                <a:gd name="connsiteX3" fmla="*/ 282884 w 283295"/>
                <a:gd name="connsiteY3" fmla="*/ 347775 h 347950"/>
                <a:gd name="connsiteX4" fmla="*/ 254309 w 283295"/>
                <a:gd name="connsiteY4" fmla="*/ 227125 h 347950"/>
                <a:gd name="connsiteX5" fmla="*/ 222559 w 283295"/>
                <a:gd name="connsiteY5" fmla="*/ 155688 h 347950"/>
                <a:gd name="connsiteX6" fmla="*/ 173347 w 283295"/>
                <a:gd name="connsiteY6" fmla="*/ 101713 h 347950"/>
                <a:gd name="connsiteX7" fmla="*/ 309 w 283295"/>
                <a:gd name="connsiteY7" fmla="*/ 113 h 347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3295" h="347950">
                  <a:moveTo>
                    <a:pt x="309" y="113"/>
                  </a:moveTo>
                  <a:cubicBezTo>
                    <a:pt x="-6306" y="-2798"/>
                    <a:pt x="95030" y="51177"/>
                    <a:pt x="133659" y="84250"/>
                  </a:cubicBezTo>
                  <a:cubicBezTo>
                    <a:pt x="172288" y="117323"/>
                    <a:pt x="207213" y="154629"/>
                    <a:pt x="232084" y="198550"/>
                  </a:cubicBezTo>
                  <a:cubicBezTo>
                    <a:pt x="256955" y="242471"/>
                    <a:pt x="279180" y="343013"/>
                    <a:pt x="282884" y="347775"/>
                  </a:cubicBezTo>
                  <a:cubicBezTo>
                    <a:pt x="286588" y="352537"/>
                    <a:pt x="264363" y="259140"/>
                    <a:pt x="254309" y="227125"/>
                  </a:cubicBezTo>
                  <a:cubicBezTo>
                    <a:pt x="244255" y="195111"/>
                    <a:pt x="236053" y="176590"/>
                    <a:pt x="222559" y="155688"/>
                  </a:cubicBezTo>
                  <a:cubicBezTo>
                    <a:pt x="209065" y="134786"/>
                    <a:pt x="207743" y="125790"/>
                    <a:pt x="173347" y="101713"/>
                  </a:cubicBezTo>
                  <a:cubicBezTo>
                    <a:pt x="138951" y="77636"/>
                    <a:pt x="6924" y="3024"/>
                    <a:pt x="309" y="1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3E300549-5A69-47C5-ABB7-E63BC2E8F0A3}"/>
                </a:ext>
              </a:extLst>
            </p:cNvPr>
            <p:cNvSpPr/>
            <p:nvPr/>
          </p:nvSpPr>
          <p:spPr>
            <a:xfrm>
              <a:off x="6743477" y="5840886"/>
              <a:ext cx="244698" cy="758354"/>
            </a:xfrm>
            <a:custGeom>
              <a:avLst/>
              <a:gdLst>
                <a:gd name="connsiteX0" fmla="*/ 223 w 244698"/>
                <a:gd name="connsiteY0" fmla="*/ 1114 h 758354"/>
                <a:gd name="connsiteX1" fmla="*/ 131986 w 244698"/>
                <a:gd name="connsiteY1" fmla="*/ 93189 h 758354"/>
                <a:gd name="connsiteX2" fmla="*/ 225648 w 244698"/>
                <a:gd name="connsiteY2" fmla="*/ 232889 h 758354"/>
                <a:gd name="connsiteX3" fmla="*/ 244698 w 244698"/>
                <a:gd name="connsiteY3" fmla="*/ 444027 h 758354"/>
                <a:gd name="connsiteX4" fmla="*/ 225648 w 244698"/>
                <a:gd name="connsiteY4" fmla="*/ 567852 h 758354"/>
                <a:gd name="connsiteX5" fmla="*/ 198661 w 244698"/>
                <a:gd name="connsiteY5" fmla="*/ 647227 h 758354"/>
                <a:gd name="connsiteX6" fmla="*/ 162148 w 244698"/>
                <a:gd name="connsiteY6" fmla="*/ 701202 h 758354"/>
                <a:gd name="connsiteX7" fmla="*/ 119286 w 244698"/>
                <a:gd name="connsiteY7" fmla="*/ 758352 h 758354"/>
                <a:gd name="connsiteX8" fmla="*/ 151036 w 244698"/>
                <a:gd name="connsiteY8" fmla="*/ 702789 h 758354"/>
                <a:gd name="connsiteX9" fmla="*/ 209773 w 244698"/>
                <a:gd name="connsiteY9" fmla="*/ 569439 h 758354"/>
                <a:gd name="connsiteX10" fmla="*/ 233586 w 244698"/>
                <a:gd name="connsiteY10" fmla="*/ 372589 h 758354"/>
                <a:gd name="connsiteX11" fmla="*/ 219298 w 244698"/>
                <a:gd name="connsiteY11" fmla="*/ 237652 h 758354"/>
                <a:gd name="connsiteX12" fmla="*/ 165323 w 244698"/>
                <a:gd name="connsiteY12" fmla="*/ 155102 h 758354"/>
                <a:gd name="connsiteX13" fmla="*/ 223 w 244698"/>
                <a:gd name="connsiteY13" fmla="*/ 1114 h 758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4698" h="758354">
                  <a:moveTo>
                    <a:pt x="223" y="1114"/>
                  </a:moveTo>
                  <a:cubicBezTo>
                    <a:pt x="-5333" y="-9205"/>
                    <a:pt x="94415" y="54560"/>
                    <a:pt x="131986" y="93189"/>
                  </a:cubicBezTo>
                  <a:cubicBezTo>
                    <a:pt x="169557" y="131818"/>
                    <a:pt x="206863" y="174416"/>
                    <a:pt x="225648" y="232889"/>
                  </a:cubicBezTo>
                  <a:cubicBezTo>
                    <a:pt x="244433" y="291362"/>
                    <a:pt x="244698" y="388200"/>
                    <a:pt x="244698" y="444027"/>
                  </a:cubicBezTo>
                  <a:cubicBezTo>
                    <a:pt x="244698" y="499854"/>
                    <a:pt x="233321" y="533986"/>
                    <a:pt x="225648" y="567852"/>
                  </a:cubicBezTo>
                  <a:cubicBezTo>
                    <a:pt x="217975" y="601718"/>
                    <a:pt x="209244" y="625002"/>
                    <a:pt x="198661" y="647227"/>
                  </a:cubicBezTo>
                  <a:cubicBezTo>
                    <a:pt x="188078" y="669452"/>
                    <a:pt x="175377" y="682681"/>
                    <a:pt x="162148" y="701202"/>
                  </a:cubicBezTo>
                  <a:cubicBezTo>
                    <a:pt x="148919" y="719723"/>
                    <a:pt x="121138" y="758088"/>
                    <a:pt x="119286" y="758352"/>
                  </a:cubicBezTo>
                  <a:cubicBezTo>
                    <a:pt x="117434" y="758616"/>
                    <a:pt x="135955" y="734274"/>
                    <a:pt x="151036" y="702789"/>
                  </a:cubicBezTo>
                  <a:cubicBezTo>
                    <a:pt x="166117" y="671304"/>
                    <a:pt x="196015" y="624472"/>
                    <a:pt x="209773" y="569439"/>
                  </a:cubicBezTo>
                  <a:cubicBezTo>
                    <a:pt x="223531" y="514406"/>
                    <a:pt x="231999" y="427887"/>
                    <a:pt x="233586" y="372589"/>
                  </a:cubicBezTo>
                  <a:cubicBezTo>
                    <a:pt x="235173" y="317291"/>
                    <a:pt x="230675" y="273900"/>
                    <a:pt x="219298" y="237652"/>
                  </a:cubicBezTo>
                  <a:cubicBezTo>
                    <a:pt x="207921" y="201404"/>
                    <a:pt x="199983" y="192408"/>
                    <a:pt x="165323" y="155102"/>
                  </a:cubicBezTo>
                  <a:cubicBezTo>
                    <a:pt x="130663" y="117796"/>
                    <a:pt x="5779" y="11433"/>
                    <a:pt x="223" y="11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: 図形 1089">
              <a:extLst>
                <a:ext uri="{FF2B5EF4-FFF2-40B4-BE49-F238E27FC236}">
                  <a16:creationId xmlns:a16="http://schemas.microsoft.com/office/drawing/2014/main" id="{0738C4F0-A136-48EE-BF4C-BBF601FA2E4D}"/>
                </a:ext>
              </a:extLst>
            </p:cNvPr>
            <p:cNvSpPr/>
            <p:nvPr/>
          </p:nvSpPr>
          <p:spPr>
            <a:xfrm>
              <a:off x="6900838" y="6120501"/>
              <a:ext cx="119537" cy="472392"/>
            </a:xfrm>
            <a:custGeom>
              <a:avLst/>
              <a:gdLst>
                <a:gd name="connsiteX0" fmla="*/ 111150 w 119537"/>
                <a:gd name="connsiteY0" fmla="*/ 899 h 472392"/>
                <a:gd name="connsiteX1" fmla="*/ 115912 w 119537"/>
                <a:gd name="connsiteY1" fmla="*/ 208862 h 472392"/>
                <a:gd name="connsiteX2" fmla="*/ 52412 w 119537"/>
                <a:gd name="connsiteY2" fmla="*/ 393012 h 472392"/>
                <a:gd name="connsiteX3" fmla="*/ 25 w 119537"/>
                <a:gd name="connsiteY3" fmla="*/ 472387 h 472392"/>
                <a:gd name="connsiteX4" fmla="*/ 46062 w 119537"/>
                <a:gd name="connsiteY4" fmla="*/ 389837 h 472392"/>
                <a:gd name="connsiteX5" fmla="*/ 90512 w 119537"/>
                <a:gd name="connsiteY5" fmla="*/ 259662 h 472392"/>
                <a:gd name="connsiteX6" fmla="*/ 106387 w 119537"/>
                <a:gd name="connsiteY6" fmla="*/ 137424 h 472392"/>
                <a:gd name="connsiteX7" fmla="*/ 111150 w 119537"/>
                <a:gd name="connsiteY7" fmla="*/ 899 h 472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537" h="472392">
                  <a:moveTo>
                    <a:pt x="111150" y="899"/>
                  </a:moveTo>
                  <a:cubicBezTo>
                    <a:pt x="112737" y="12805"/>
                    <a:pt x="125702" y="143510"/>
                    <a:pt x="115912" y="208862"/>
                  </a:cubicBezTo>
                  <a:cubicBezTo>
                    <a:pt x="106122" y="274214"/>
                    <a:pt x="71726" y="349091"/>
                    <a:pt x="52412" y="393012"/>
                  </a:cubicBezTo>
                  <a:cubicBezTo>
                    <a:pt x="33098" y="436933"/>
                    <a:pt x="1083" y="472916"/>
                    <a:pt x="25" y="472387"/>
                  </a:cubicBezTo>
                  <a:cubicBezTo>
                    <a:pt x="-1033" y="471858"/>
                    <a:pt x="30981" y="425291"/>
                    <a:pt x="46062" y="389837"/>
                  </a:cubicBezTo>
                  <a:cubicBezTo>
                    <a:pt x="61143" y="354383"/>
                    <a:pt x="80458" y="301731"/>
                    <a:pt x="90512" y="259662"/>
                  </a:cubicBezTo>
                  <a:cubicBezTo>
                    <a:pt x="100566" y="217593"/>
                    <a:pt x="102947" y="176318"/>
                    <a:pt x="106387" y="137424"/>
                  </a:cubicBezTo>
                  <a:cubicBezTo>
                    <a:pt x="109827" y="98530"/>
                    <a:pt x="109563" y="-11007"/>
                    <a:pt x="111150" y="8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: 図形 1090">
              <a:extLst>
                <a:ext uri="{FF2B5EF4-FFF2-40B4-BE49-F238E27FC236}">
                  <a16:creationId xmlns:a16="http://schemas.microsoft.com/office/drawing/2014/main" id="{94307DB3-FC76-40F9-8F2D-278405213CFD}"/>
                </a:ext>
              </a:extLst>
            </p:cNvPr>
            <p:cNvSpPr/>
            <p:nvPr/>
          </p:nvSpPr>
          <p:spPr>
            <a:xfrm>
              <a:off x="6668889" y="6154350"/>
              <a:ext cx="381652" cy="593679"/>
            </a:xfrm>
            <a:custGeom>
              <a:avLst/>
              <a:gdLst>
                <a:gd name="connsiteX0" fmla="*/ 365324 w 381652"/>
                <a:gd name="connsiteY0" fmla="*/ 388 h 593679"/>
                <a:gd name="connsiteX1" fmla="*/ 368499 w 381652"/>
                <a:gd name="connsiteY1" fmla="*/ 140088 h 593679"/>
                <a:gd name="connsiteX2" fmla="*/ 349449 w 381652"/>
                <a:gd name="connsiteY2" fmla="*/ 236925 h 593679"/>
                <a:gd name="connsiteX3" fmla="*/ 238324 w 381652"/>
                <a:gd name="connsiteY3" fmla="*/ 452825 h 593679"/>
                <a:gd name="connsiteX4" fmla="*/ 171649 w 381652"/>
                <a:gd name="connsiteY4" fmla="*/ 502038 h 593679"/>
                <a:gd name="connsiteX5" fmla="*/ 1786 w 381652"/>
                <a:gd name="connsiteY5" fmla="*/ 589350 h 593679"/>
                <a:gd name="connsiteX6" fmla="*/ 92274 w 381652"/>
                <a:gd name="connsiteY6" fmla="*/ 567125 h 593679"/>
                <a:gd name="connsiteX7" fmla="*/ 244674 w 381652"/>
                <a:gd name="connsiteY7" fmla="*/ 452825 h 593679"/>
                <a:gd name="connsiteX8" fmla="*/ 347861 w 381652"/>
                <a:gd name="connsiteY8" fmla="*/ 270263 h 593679"/>
                <a:gd name="connsiteX9" fmla="*/ 381199 w 381652"/>
                <a:gd name="connsiteY9" fmla="*/ 186125 h 593679"/>
                <a:gd name="connsiteX10" fmla="*/ 365324 w 381652"/>
                <a:gd name="connsiteY10" fmla="*/ 388 h 593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1652" h="593679">
                  <a:moveTo>
                    <a:pt x="365324" y="388"/>
                  </a:moveTo>
                  <a:cubicBezTo>
                    <a:pt x="363207" y="-7285"/>
                    <a:pt x="371145" y="100665"/>
                    <a:pt x="368499" y="140088"/>
                  </a:cubicBezTo>
                  <a:cubicBezTo>
                    <a:pt x="365853" y="179511"/>
                    <a:pt x="371145" y="184802"/>
                    <a:pt x="349449" y="236925"/>
                  </a:cubicBezTo>
                  <a:cubicBezTo>
                    <a:pt x="327753" y="289048"/>
                    <a:pt x="267957" y="408640"/>
                    <a:pt x="238324" y="452825"/>
                  </a:cubicBezTo>
                  <a:cubicBezTo>
                    <a:pt x="208691" y="497010"/>
                    <a:pt x="211072" y="479284"/>
                    <a:pt x="171649" y="502038"/>
                  </a:cubicBezTo>
                  <a:cubicBezTo>
                    <a:pt x="132226" y="524792"/>
                    <a:pt x="15015" y="578502"/>
                    <a:pt x="1786" y="589350"/>
                  </a:cubicBezTo>
                  <a:cubicBezTo>
                    <a:pt x="-11443" y="600198"/>
                    <a:pt x="51793" y="589879"/>
                    <a:pt x="92274" y="567125"/>
                  </a:cubicBezTo>
                  <a:cubicBezTo>
                    <a:pt x="132755" y="544371"/>
                    <a:pt x="202076" y="502302"/>
                    <a:pt x="244674" y="452825"/>
                  </a:cubicBezTo>
                  <a:cubicBezTo>
                    <a:pt x="287272" y="403348"/>
                    <a:pt x="325107" y="314713"/>
                    <a:pt x="347861" y="270263"/>
                  </a:cubicBezTo>
                  <a:cubicBezTo>
                    <a:pt x="370615" y="225813"/>
                    <a:pt x="377759" y="228987"/>
                    <a:pt x="381199" y="186125"/>
                  </a:cubicBezTo>
                  <a:cubicBezTo>
                    <a:pt x="384639" y="143263"/>
                    <a:pt x="367441" y="8061"/>
                    <a:pt x="365324" y="3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7C053D09-0EAF-48F6-83C1-D651E5885552}"/>
                </a:ext>
              </a:extLst>
            </p:cNvPr>
            <p:cNvSpPr/>
            <p:nvPr/>
          </p:nvSpPr>
          <p:spPr>
            <a:xfrm>
              <a:off x="6467464" y="6735005"/>
              <a:ext cx="254484" cy="45913"/>
            </a:xfrm>
            <a:custGeom>
              <a:avLst/>
              <a:gdLst>
                <a:gd name="connsiteX0" fmla="*/ 11 w 254484"/>
                <a:gd name="connsiteY0" fmla="*/ 45208 h 45913"/>
                <a:gd name="connsiteX1" fmla="*/ 150824 w 254484"/>
                <a:gd name="connsiteY1" fmla="*/ 37270 h 45913"/>
                <a:gd name="connsiteX2" fmla="*/ 254011 w 254484"/>
                <a:gd name="connsiteY2" fmla="*/ 758 h 45913"/>
                <a:gd name="connsiteX3" fmla="*/ 187336 w 254484"/>
                <a:gd name="connsiteY3" fmla="*/ 13458 h 45913"/>
                <a:gd name="connsiteX4" fmla="*/ 142886 w 254484"/>
                <a:gd name="connsiteY4" fmla="*/ 24570 h 45913"/>
                <a:gd name="connsiteX5" fmla="*/ 11 w 254484"/>
                <a:gd name="connsiteY5" fmla="*/ 45208 h 45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484" h="45913">
                  <a:moveTo>
                    <a:pt x="11" y="45208"/>
                  </a:moveTo>
                  <a:cubicBezTo>
                    <a:pt x="1334" y="47325"/>
                    <a:pt x="108491" y="44678"/>
                    <a:pt x="150824" y="37270"/>
                  </a:cubicBezTo>
                  <a:cubicBezTo>
                    <a:pt x="193157" y="29862"/>
                    <a:pt x="247926" y="4727"/>
                    <a:pt x="254011" y="758"/>
                  </a:cubicBezTo>
                  <a:cubicBezTo>
                    <a:pt x="260096" y="-3211"/>
                    <a:pt x="205857" y="9489"/>
                    <a:pt x="187336" y="13458"/>
                  </a:cubicBezTo>
                  <a:cubicBezTo>
                    <a:pt x="168815" y="17427"/>
                    <a:pt x="175165" y="20601"/>
                    <a:pt x="142886" y="24570"/>
                  </a:cubicBezTo>
                  <a:cubicBezTo>
                    <a:pt x="110607" y="28539"/>
                    <a:pt x="-1312" y="43091"/>
                    <a:pt x="11" y="452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E5735EFF-2E6D-4D29-BD9F-19C811518180}"/>
                </a:ext>
              </a:extLst>
            </p:cNvPr>
            <p:cNvSpPr/>
            <p:nvPr/>
          </p:nvSpPr>
          <p:spPr>
            <a:xfrm>
              <a:off x="6457522" y="6585541"/>
              <a:ext cx="418093" cy="158326"/>
            </a:xfrm>
            <a:custGeom>
              <a:avLst/>
              <a:gdLst>
                <a:gd name="connsiteX0" fmla="*/ 414766 w 418093"/>
                <a:gd name="connsiteY0" fmla="*/ 997 h 158326"/>
                <a:gd name="connsiteX1" fmla="*/ 324278 w 418093"/>
                <a:gd name="connsiteY1" fmla="*/ 70847 h 158326"/>
                <a:gd name="connsiteX2" fmla="*/ 171878 w 418093"/>
                <a:gd name="connsiteY2" fmla="*/ 129584 h 158326"/>
                <a:gd name="connsiteX3" fmla="*/ 68691 w 418093"/>
                <a:gd name="connsiteY3" fmla="*/ 142284 h 158326"/>
                <a:gd name="connsiteX4" fmla="*/ 428 w 418093"/>
                <a:gd name="connsiteY4" fmla="*/ 153397 h 158326"/>
                <a:gd name="connsiteX5" fmla="*/ 100441 w 418093"/>
                <a:gd name="connsiteY5" fmla="*/ 156572 h 158326"/>
                <a:gd name="connsiteX6" fmla="*/ 208391 w 418093"/>
                <a:gd name="connsiteY6" fmla="*/ 126409 h 158326"/>
                <a:gd name="connsiteX7" fmla="*/ 414766 w 418093"/>
                <a:gd name="connsiteY7" fmla="*/ 997 h 15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8093" h="158326">
                  <a:moveTo>
                    <a:pt x="414766" y="997"/>
                  </a:moveTo>
                  <a:cubicBezTo>
                    <a:pt x="434080" y="-8263"/>
                    <a:pt x="364759" y="49416"/>
                    <a:pt x="324278" y="70847"/>
                  </a:cubicBezTo>
                  <a:cubicBezTo>
                    <a:pt x="283797" y="92278"/>
                    <a:pt x="214476" y="117678"/>
                    <a:pt x="171878" y="129584"/>
                  </a:cubicBezTo>
                  <a:cubicBezTo>
                    <a:pt x="129280" y="141490"/>
                    <a:pt x="97266" y="138315"/>
                    <a:pt x="68691" y="142284"/>
                  </a:cubicBezTo>
                  <a:cubicBezTo>
                    <a:pt x="40116" y="146253"/>
                    <a:pt x="-4864" y="151016"/>
                    <a:pt x="428" y="153397"/>
                  </a:cubicBezTo>
                  <a:cubicBezTo>
                    <a:pt x="5720" y="155778"/>
                    <a:pt x="65781" y="161070"/>
                    <a:pt x="100441" y="156572"/>
                  </a:cubicBezTo>
                  <a:cubicBezTo>
                    <a:pt x="135101" y="152074"/>
                    <a:pt x="154945" y="148634"/>
                    <a:pt x="208391" y="126409"/>
                  </a:cubicBezTo>
                  <a:cubicBezTo>
                    <a:pt x="261837" y="104184"/>
                    <a:pt x="395452" y="10257"/>
                    <a:pt x="414766" y="9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44868D74-F3F0-4E82-8D1E-97A4CC6A43EA}"/>
                </a:ext>
              </a:extLst>
            </p:cNvPr>
            <p:cNvSpPr/>
            <p:nvPr/>
          </p:nvSpPr>
          <p:spPr>
            <a:xfrm>
              <a:off x="2177019" y="4924260"/>
              <a:ext cx="739539" cy="975263"/>
            </a:xfrm>
            <a:custGeom>
              <a:avLst/>
              <a:gdLst>
                <a:gd name="connsiteX0" fmla="*/ 61356 w 739539"/>
                <a:gd name="connsiteY0" fmla="*/ 165 h 975263"/>
                <a:gd name="connsiteX1" fmla="*/ 1031 w 739539"/>
                <a:gd name="connsiteY1" fmla="*/ 171615 h 975263"/>
                <a:gd name="connsiteX2" fmla="*/ 121681 w 739539"/>
                <a:gd name="connsiteY2" fmla="*/ 520865 h 975263"/>
                <a:gd name="connsiteX3" fmla="*/ 277256 w 739539"/>
                <a:gd name="connsiteY3" fmla="*/ 793915 h 975263"/>
                <a:gd name="connsiteX4" fmla="*/ 429656 w 739539"/>
                <a:gd name="connsiteY4" fmla="*/ 962190 h 975263"/>
                <a:gd name="connsiteX5" fmla="*/ 451881 w 739539"/>
                <a:gd name="connsiteY5" fmla="*/ 962190 h 975263"/>
                <a:gd name="connsiteX6" fmla="*/ 505856 w 739539"/>
                <a:gd name="connsiteY6" fmla="*/ 946315 h 975263"/>
                <a:gd name="connsiteX7" fmla="*/ 734456 w 739539"/>
                <a:gd name="connsiteY7" fmla="*/ 939965 h 975263"/>
                <a:gd name="connsiteX8" fmla="*/ 645556 w 739539"/>
                <a:gd name="connsiteY8" fmla="*/ 911390 h 975263"/>
                <a:gd name="connsiteX9" fmla="*/ 429656 w 739539"/>
                <a:gd name="connsiteY9" fmla="*/ 911390 h 975263"/>
                <a:gd name="connsiteX10" fmla="*/ 359806 w 739539"/>
                <a:gd name="connsiteY10" fmla="*/ 790740 h 975263"/>
                <a:gd name="connsiteX11" fmla="*/ 42306 w 739539"/>
                <a:gd name="connsiteY11" fmla="*/ 308140 h 975263"/>
                <a:gd name="connsiteX12" fmla="*/ 23256 w 739539"/>
                <a:gd name="connsiteY12" fmla="*/ 143040 h 975263"/>
                <a:gd name="connsiteX13" fmla="*/ 61356 w 739539"/>
                <a:gd name="connsiteY13" fmla="*/ 165 h 975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39539" h="975263">
                  <a:moveTo>
                    <a:pt x="61356" y="165"/>
                  </a:moveTo>
                  <a:cubicBezTo>
                    <a:pt x="57652" y="4927"/>
                    <a:pt x="-9023" y="84832"/>
                    <a:pt x="1031" y="171615"/>
                  </a:cubicBezTo>
                  <a:cubicBezTo>
                    <a:pt x="11085" y="258398"/>
                    <a:pt x="75644" y="417148"/>
                    <a:pt x="121681" y="520865"/>
                  </a:cubicBezTo>
                  <a:cubicBezTo>
                    <a:pt x="167718" y="624582"/>
                    <a:pt x="225927" y="720361"/>
                    <a:pt x="277256" y="793915"/>
                  </a:cubicBezTo>
                  <a:cubicBezTo>
                    <a:pt x="328585" y="867469"/>
                    <a:pt x="400552" y="934144"/>
                    <a:pt x="429656" y="962190"/>
                  </a:cubicBezTo>
                  <a:cubicBezTo>
                    <a:pt x="458760" y="990236"/>
                    <a:pt x="439181" y="964836"/>
                    <a:pt x="451881" y="962190"/>
                  </a:cubicBezTo>
                  <a:cubicBezTo>
                    <a:pt x="464581" y="959544"/>
                    <a:pt x="458760" y="950019"/>
                    <a:pt x="505856" y="946315"/>
                  </a:cubicBezTo>
                  <a:cubicBezTo>
                    <a:pt x="552952" y="942611"/>
                    <a:pt x="711173" y="945786"/>
                    <a:pt x="734456" y="939965"/>
                  </a:cubicBezTo>
                  <a:cubicBezTo>
                    <a:pt x="757739" y="934144"/>
                    <a:pt x="696356" y="916152"/>
                    <a:pt x="645556" y="911390"/>
                  </a:cubicBezTo>
                  <a:cubicBezTo>
                    <a:pt x="594756" y="906628"/>
                    <a:pt x="477281" y="931498"/>
                    <a:pt x="429656" y="911390"/>
                  </a:cubicBezTo>
                  <a:cubicBezTo>
                    <a:pt x="382031" y="891282"/>
                    <a:pt x="424364" y="891282"/>
                    <a:pt x="359806" y="790740"/>
                  </a:cubicBezTo>
                  <a:cubicBezTo>
                    <a:pt x="295248" y="690198"/>
                    <a:pt x="98398" y="416090"/>
                    <a:pt x="42306" y="308140"/>
                  </a:cubicBezTo>
                  <a:cubicBezTo>
                    <a:pt x="-13786" y="200190"/>
                    <a:pt x="19023" y="191194"/>
                    <a:pt x="23256" y="143040"/>
                  </a:cubicBezTo>
                  <a:cubicBezTo>
                    <a:pt x="27489" y="94886"/>
                    <a:pt x="65060" y="-4597"/>
                    <a:pt x="61356" y="1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96B5CBDB-02B1-4C1C-9966-65D128F1114B}"/>
                </a:ext>
              </a:extLst>
            </p:cNvPr>
            <p:cNvSpPr/>
            <p:nvPr/>
          </p:nvSpPr>
          <p:spPr>
            <a:xfrm>
              <a:off x="2379423" y="5071491"/>
              <a:ext cx="236120" cy="455902"/>
            </a:xfrm>
            <a:custGeom>
              <a:avLst/>
              <a:gdLst>
                <a:gd name="connsiteX0" fmla="*/ 144702 w 236120"/>
                <a:gd name="connsiteY0" fmla="*/ 572 h 455902"/>
                <a:gd name="connsiteX1" fmla="*/ 97077 w 236120"/>
                <a:gd name="connsiteY1" fmla="*/ 103759 h 455902"/>
                <a:gd name="connsiteX2" fmla="*/ 235190 w 236120"/>
                <a:gd name="connsiteY2" fmla="*/ 443484 h 455902"/>
                <a:gd name="connsiteX3" fmla="*/ 152640 w 236120"/>
                <a:gd name="connsiteY3" fmla="*/ 379984 h 455902"/>
                <a:gd name="connsiteX4" fmla="*/ 57390 w 236120"/>
                <a:gd name="connsiteY4" fmla="*/ 360934 h 455902"/>
                <a:gd name="connsiteX5" fmla="*/ 46277 w 236120"/>
                <a:gd name="connsiteY5" fmla="*/ 259334 h 455902"/>
                <a:gd name="connsiteX6" fmla="*/ 240 w 236120"/>
                <a:gd name="connsiteY6" fmla="*/ 319659 h 455902"/>
                <a:gd name="connsiteX7" fmla="*/ 68502 w 236120"/>
                <a:gd name="connsiteY7" fmla="*/ 230759 h 455902"/>
                <a:gd name="connsiteX8" fmla="*/ 95490 w 236120"/>
                <a:gd name="connsiteY8" fmla="*/ 341884 h 455902"/>
                <a:gd name="connsiteX9" fmla="*/ 195502 w 236120"/>
                <a:gd name="connsiteY9" fmla="*/ 359347 h 455902"/>
                <a:gd name="connsiteX10" fmla="*/ 70090 w 236120"/>
                <a:gd name="connsiteY10" fmla="*/ 137097 h 455902"/>
                <a:gd name="connsiteX11" fmla="*/ 144702 w 236120"/>
                <a:gd name="connsiteY11" fmla="*/ 572 h 455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6120" h="455902">
                  <a:moveTo>
                    <a:pt x="144702" y="572"/>
                  </a:moveTo>
                  <a:cubicBezTo>
                    <a:pt x="149200" y="-4984"/>
                    <a:pt x="81996" y="29940"/>
                    <a:pt x="97077" y="103759"/>
                  </a:cubicBezTo>
                  <a:cubicBezTo>
                    <a:pt x="112158" y="177578"/>
                    <a:pt x="225930" y="397447"/>
                    <a:pt x="235190" y="443484"/>
                  </a:cubicBezTo>
                  <a:cubicBezTo>
                    <a:pt x="244450" y="489521"/>
                    <a:pt x="182273" y="393742"/>
                    <a:pt x="152640" y="379984"/>
                  </a:cubicBezTo>
                  <a:cubicBezTo>
                    <a:pt x="123007" y="366226"/>
                    <a:pt x="75117" y="381042"/>
                    <a:pt x="57390" y="360934"/>
                  </a:cubicBezTo>
                  <a:cubicBezTo>
                    <a:pt x="39663" y="340826"/>
                    <a:pt x="55802" y="266213"/>
                    <a:pt x="46277" y="259334"/>
                  </a:cubicBezTo>
                  <a:cubicBezTo>
                    <a:pt x="36752" y="252455"/>
                    <a:pt x="-3464" y="324421"/>
                    <a:pt x="240" y="319659"/>
                  </a:cubicBezTo>
                  <a:cubicBezTo>
                    <a:pt x="3944" y="314897"/>
                    <a:pt x="52627" y="227055"/>
                    <a:pt x="68502" y="230759"/>
                  </a:cubicBezTo>
                  <a:cubicBezTo>
                    <a:pt x="84377" y="234463"/>
                    <a:pt x="74323" y="320453"/>
                    <a:pt x="95490" y="341884"/>
                  </a:cubicBezTo>
                  <a:cubicBezTo>
                    <a:pt x="116657" y="363315"/>
                    <a:pt x="199735" y="393478"/>
                    <a:pt x="195502" y="359347"/>
                  </a:cubicBezTo>
                  <a:cubicBezTo>
                    <a:pt x="191269" y="325216"/>
                    <a:pt x="77763" y="197158"/>
                    <a:pt x="70090" y="137097"/>
                  </a:cubicBezTo>
                  <a:cubicBezTo>
                    <a:pt x="62417" y="77036"/>
                    <a:pt x="140204" y="6128"/>
                    <a:pt x="144702" y="5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8BC8B7B3-E171-4299-8966-A3C5C7406A5D}"/>
                </a:ext>
              </a:extLst>
            </p:cNvPr>
            <p:cNvSpPr/>
            <p:nvPr/>
          </p:nvSpPr>
          <p:spPr>
            <a:xfrm>
              <a:off x="2233347" y="5008427"/>
              <a:ext cx="164217" cy="256433"/>
            </a:xfrm>
            <a:custGeom>
              <a:avLst/>
              <a:gdLst>
                <a:gd name="connsiteX0" fmla="*/ 266 w 164217"/>
                <a:gd name="connsiteY0" fmla="*/ 171586 h 256433"/>
                <a:gd name="connsiteX1" fmla="*/ 27253 w 164217"/>
                <a:gd name="connsiteY1" fmla="*/ 11248 h 256433"/>
                <a:gd name="connsiteX2" fmla="*/ 127266 w 164217"/>
                <a:gd name="connsiteY2" fmla="*/ 222386 h 256433"/>
                <a:gd name="connsiteX3" fmla="*/ 163778 w 164217"/>
                <a:gd name="connsiteY3" fmla="*/ 246198 h 256433"/>
                <a:gd name="connsiteX4" fmla="*/ 106628 w 164217"/>
                <a:gd name="connsiteY4" fmla="*/ 120786 h 256433"/>
                <a:gd name="connsiteX5" fmla="*/ 38366 w 164217"/>
                <a:gd name="connsiteY5" fmla="*/ 136 h 256433"/>
                <a:gd name="connsiteX6" fmla="*/ 266 w 164217"/>
                <a:gd name="connsiteY6" fmla="*/ 171586 h 256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217" h="256433">
                  <a:moveTo>
                    <a:pt x="266" y="171586"/>
                  </a:moveTo>
                  <a:cubicBezTo>
                    <a:pt x="-1586" y="173438"/>
                    <a:pt x="6086" y="2781"/>
                    <a:pt x="27253" y="11248"/>
                  </a:cubicBezTo>
                  <a:cubicBezTo>
                    <a:pt x="48420" y="19715"/>
                    <a:pt x="104512" y="183228"/>
                    <a:pt x="127266" y="222386"/>
                  </a:cubicBezTo>
                  <a:cubicBezTo>
                    <a:pt x="150020" y="261544"/>
                    <a:pt x="167218" y="263131"/>
                    <a:pt x="163778" y="246198"/>
                  </a:cubicBezTo>
                  <a:cubicBezTo>
                    <a:pt x="160338" y="229265"/>
                    <a:pt x="127530" y="161796"/>
                    <a:pt x="106628" y="120786"/>
                  </a:cubicBezTo>
                  <a:cubicBezTo>
                    <a:pt x="85726" y="79776"/>
                    <a:pt x="55299" y="-3833"/>
                    <a:pt x="38366" y="136"/>
                  </a:cubicBezTo>
                  <a:cubicBezTo>
                    <a:pt x="21433" y="4105"/>
                    <a:pt x="2118" y="169734"/>
                    <a:pt x="266" y="1715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4C042BB1-AE43-4622-AE43-F02460780E65}"/>
                </a:ext>
              </a:extLst>
            </p:cNvPr>
            <p:cNvSpPr/>
            <p:nvPr/>
          </p:nvSpPr>
          <p:spPr>
            <a:xfrm>
              <a:off x="2796497" y="6206640"/>
              <a:ext cx="186437" cy="554811"/>
            </a:xfrm>
            <a:custGeom>
              <a:avLst/>
              <a:gdLst>
                <a:gd name="connsiteX0" fmla="*/ 145141 w 186437"/>
                <a:gd name="connsiteY0" fmla="*/ 5248 h 554811"/>
                <a:gd name="connsiteX1" fmla="*/ 167366 w 186437"/>
                <a:gd name="connsiteY1" fmla="*/ 100498 h 554811"/>
                <a:gd name="connsiteX2" fmla="*/ 170541 w 186437"/>
                <a:gd name="connsiteY2" fmla="*/ 244960 h 554811"/>
                <a:gd name="connsiteX3" fmla="*/ 146728 w 186437"/>
                <a:gd name="connsiteY3" fmla="*/ 386248 h 554811"/>
                <a:gd name="connsiteX4" fmla="*/ 140378 w 186437"/>
                <a:gd name="connsiteY4" fmla="*/ 429110 h 554811"/>
                <a:gd name="connsiteX5" fmla="*/ 118153 w 186437"/>
                <a:gd name="connsiteY5" fmla="*/ 464035 h 554811"/>
                <a:gd name="connsiteX6" fmla="*/ 72116 w 186437"/>
                <a:gd name="connsiteY6" fmla="*/ 505310 h 554811"/>
                <a:gd name="connsiteX7" fmla="*/ 678 w 186437"/>
                <a:gd name="connsiteY7" fmla="*/ 554523 h 554811"/>
                <a:gd name="connsiteX8" fmla="*/ 118153 w 186437"/>
                <a:gd name="connsiteY8" fmla="*/ 481498 h 554811"/>
                <a:gd name="connsiteX9" fmla="*/ 153078 w 186437"/>
                <a:gd name="connsiteY9" fmla="*/ 411648 h 554811"/>
                <a:gd name="connsiteX10" fmla="*/ 186416 w 186437"/>
                <a:gd name="connsiteY10" fmla="*/ 260835 h 554811"/>
                <a:gd name="connsiteX11" fmla="*/ 145141 w 186437"/>
                <a:gd name="connsiteY11" fmla="*/ 5248 h 554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6437" h="554811">
                  <a:moveTo>
                    <a:pt x="145141" y="5248"/>
                  </a:moveTo>
                  <a:cubicBezTo>
                    <a:pt x="141966" y="-21475"/>
                    <a:pt x="163133" y="60546"/>
                    <a:pt x="167366" y="100498"/>
                  </a:cubicBezTo>
                  <a:cubicBezTo>
                    <a:pt x="171599" y="140450"/>
                    <a:pt x="173981" y="197335"/>
                    <a:pt x="170541" y="244960"/>
                  </a:cubicBezTo>
                  <a:cubicBezTo>
                    <a:pt x="167101" y="292585"/>
                    <a:pt x="151755" y="355556"/>
                    <a:pt x="146728" y="386248"/>
                  </a:cubicBezTo>
                  <a:cubicBezTo>
                    <a:pt x="141701" y="416940"/>
                    <a:pt x="145141" y="416145"/>
                    <a:pt x="140378" y="429110"/>
                  </a:cubicBezTo>
                  <a:cubicBezTo>
                    <a:pt x="135615" y="442075"/>
                    <a:pt x="129530" y="451335"/>
                    <a:pt x="118153" y="464035"/>
                  </a:cubicBezTo>
                  <a:cubicBezTo>
                    <a:pt x="106776" y="476735"/>
                    <a:pt x="91695" y="490229"/>
                    <a:pt x="72116" y="505310"/>
                  </a:cubicBezTo>
                  <a:cubicBezTo>
                    <a:pt x="52537" y="520391"/>
                    <a:pt x="-6995" y="558492"/>
                    <a:pt x="678" y="554523"/>
                  </a:cubicBezTo>
                  <a:cubicBezTo>
                    <a:pt x="8351" y="550554"/>
                    <a:pt x="92753" y="505311"/>
                    <a:pt x="118153" y="481498"/>
                  </a:cubicBezTo>
                  <a:cubicBezTo>
                    <a:pt x="143553" y="457686"/>
                    <a:pt x="141701" y="448425"/>
                    <a:pt x="153078" y="411648"/>
                  </a:cubicBezTo>
                  <a:cubicBezTo>
                    <a:pt x="164455" y="374871"/>
                    <a:pt x="185358" y="325922"/>
                    <a:pt x="186416" y="260835"/>
                  </a:cubicBezTo>
                  <a:cubicBezTo>
                    <a:pt x="187474" y="195748"/>
                    <a:pt x="148316" y="31971"/>
                    <a:pt x="145141" y="52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F45A6381-00E1-46DC-A3A8-B32D38DF36C4}"/>
                </a:ext>
              </a:extLst>
            </p:cNvPr>
            <p:cNvSpPr/>
            <p:nvPr/>
          </p:nvSpPr>
          <p:spPr>
            <a:xfrm>
              <a:off x="2907583" y="6213234"/>
              <a:ext cx="55565" cy="478733"/>
            </a:xfrm>
            <a:custGeom>
              <a:avLst/>
              <a:gdLst>
                <a:gd name="connsiteX0" fmla="*/ 5480 w 55565"/>
                <a:gd name="connsiteY0" fmla="*/ 241 h 478733"/>
                <a:gd name="connsiteX1" fmla="*/ 35642 w 55565"/>
                <a:gd name="connsiteY1" fmla="*/ 166929 h 478733"/>
                <a:gd name="connsiteX2" fmla="*/ 40405 w 55565"/>
                <a:gd name="connsiteY2" fmla="*/ 254241 h 478733"/>
                <a:gd name="connsiteX3" fmla="*/ 717 w 55565"/>
                <a:gd name="connsiteY3" fmla="*/ 465379 h 478733"/>
                <a:gd name="connsiteX4" fmla="*/ 16592 w 55565"/>
                <a:gd name="connsiteY4" fmla="*/ 446329 h 478733"/>
                <a:gd name="connsiteX5" fmla="*/ 38817 w 55565"/>
                <a:gd name="connsiteY5" fmla="*/ 359016 h 478733"/>
                <a:gd name="connsiteX6" fmla="*/ 54692 w 55565"/>
                <a:gd name="connsiteY6" fmla="*/ 206616 h 478733"/>
                <a:gd name="connsiteX7" fmla="*/ 5480 w 55565"/>
                <a:gd name="connsiteY7" fmla="*/ 241 h 478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565" h="478733">
                  <a:moveTo>
                    <a:pt x="5480" y="241"/>
                  </a:moveTo>
                  <a:cubicBezTo>
                    <a:pt x="2305" y="-6374"/>
                    <a:pt x="29821" y="124596"/>
                    <a:pt x="35642" y="166929"/>
                  </a:cubicBezTo>
                  <a:cubicBezTo>
                    <a:pt x="41463" y="209262"/>
                    <a:pt x="46226" y="204499"/>
                    <a:pt x="40405" y="254241"/>
                  </a:cubicBezTo>
                  <a:cubicBezTo>
                    <a:pt x="34584" y="303983"/>
                    <a:pt x="4686" y="433364"/>
                    <a:pt x="717" y="465379"/>
                  </a:cubicBezTo>
                  <a:cubicBezTo>
                    <a:pt x="-3252" y="497394"/>
                    <a:pt x="10242" y="464056"/>
                    <a:pt x="16592" y="446329"/>
                  </a:cubicBezTo>
                  <a:cubicBezTo>
                    <a:pt x="22942" y="428602"/>
                    <a:pt x="32467" y="398968"/>
                    <a:pt x="38817" y="359016"/>
                  </a:cubicBezTo>
                  <a:cubicBezTo>
                    <a:pt x="45167" y="319064"/>
                    <a:pt x="59190" y="264031"/>
                    <a:pt x="54692" y="206616"/>
                  </a:cubicBezTo>
                  <a:cubicBezTo>
                    <a:pt x="50194" y="149202"/>
                    <a:pt x="8655" y="6856"/>
                    <a:pt x="5480" y="2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63804ACB-FB25-48A9-8EDA-E60ACEA3095D}"/>
                </a:ext>
              </a:extLst>
            </p:cNvPr>
            <p:cNvSpPr/>
            <p:nvPr/>
          </p:nvSpPr>
          <p:spPr>
            <a:xfrm>
              <a:off x="2572637" y="6215540"/>
              <a:ext cx="353205" cy="509142"/>
            </a:xfrm>
            <a:custGeom>
              <a:avLst/>
              <a:gdLst>
                <a:gd name="connsiteX0" fmla="*/ 338838 w 353205"/>
                <a:gd name="connsiteY0" fmla="*/ 9048 h 509142"/>
                <a:gd name="connsiteX1" fmla="*/ 353126 w 353205"/>
                <a:gd name="connsiteY1" fmla="*/ 140810 h 509142"/>
                <a:gd name="connsiteX2" fmla="*/ 332488 w 353205"/>
                <a:gd name="connsiteY2" fmla="*/ 334485 h 509142"/>
                <a:gd name="connsiteX3" fmla="*/ 322963 w 353205"/>
                <a:gd name="connsiteY3" fmla="*/ 410685 h 509142"/>
                <a:gd name="connsiteX4" fmla="*/ 280101 w 353205"/>
                <a:gd name="connsiteY4" fmla="*/ 466248 h 509142"/>
                <a:gd name="connsiteX5" fmla="*/ 211838 w 353205"/>
                <a:gd name="connsiteY5" fmla="*/ 496410 h 509142"/>
                <a:gd name="connsiteX6" fmla="*/ 156276 w 353205"/>
                <a:gd name="connsiteY6" fmla="*/ 509110 h 509142"/>
                <a:gd name="connsiteX7" fmla="*/ 91188 w 353205"/>
                <a:gd name="connsiteY7" fmla="*/ 493235 h 509142"/>
                <a:gd name="connsiteX8" fmla="*/ 24513 w 353205"/>
                <a:gd name="connsiteY8" fmla="*/ 450373 h 509142"/>
                <a:gd name="connsiteX9" fmla="*/ 3876 w 353205"/>
                <a:gd name="connsiteY9" fmla="*/ 428148 h 509142"/>
                <a:gd name="connsiteX10" fmla="*/ 95951 w 353205"/>
                <a:gd name="connsiteY10" fmla="*/ 486885 h 509142"/>
                <a:gd name="connsiteX11" fmla="*/ 181676 w 353205"/>
                <a:gd name="connsiteY11" fmla="*/ 493235 h 509142"/>
                <a:gd name="connsiteX12" fmla="*/ 297563 w 353205"/>
                <a:gd name="connsiteY12" fmla="*/ 434498 h 509142"/>
                <a:gd name="connsiteX13" fmla="*/ 319788 w 353205"/>
                <a:gd name="connsiteY13" fmla="*/ 397985 h 509142"/>
                <a:gd name="connsiteX14" fmla="*/ 338838 w 353205"/>
                <a:gd name="connsiteY14" fmla="*/ 9048 h 509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3205" h="509142">
                  <a:moveTo>
                    <a:pt x="338838" y="9048"/>
                  </a:moveTo>
                  <a:cubicBezTo>
                    <a:pt x="344394" y="-33815"/>
                    <a:pt x="354184" y="86571"/>
                    <a:pt x="353126" y="140810"/>
                  </a:cubicBezTo>
                  <a:cubicBezTo>
                    <a:pt x="352068" y="195049"/>
                    <a:pt x="337515" y="289506"/>
                    <a:pt x="332488" y="334485"/>
                  </a:cubicBezTo>
                  <a:cubicBezTo>
                    <a:pt x="327461" y="379464"/>
                    <a:pt x="331694" y="388725"/>
                    <a:pt x="322963" y="410685"/>
                  </a:cubicBezTo>
                  <a:cubicBezTo>
                    <a:pt x="314232" y="432645"/>
                    <a:pt x="298622" y="451961"/>
                    <a:pt x="280101" y="466248"/>
                  </a:cubicBezTo>
                  <a:cubicBezTo>
                    <a:pt x="261580" y="480535"/>
                    <a:pt x="232475" y="489266"/>
                    <a:pt x="211838" y="496410"/>
                  </a:cubicBezTo>
                  <a:cubicBezTo>
                    <a:pt x="191201" y="503554"/>
                    <a:pt x="176384" y="509639"/>
                    <a:pt x="156276" y="509110"/>
                  </a:cubicBezTo>
                  <a:cubicBezTo>
                    <a:pt x="136168" y="508581"/>
                    <a:pt x="113148" y="503024"/>
                    <a:pt x="91188" y="493235"/>
                  </a:cubicBezTo>
                  <a:cubicBezTo>
                    <a:pt x="69228" y="483446"/>
                    <a:pt x="39065" y="461221"/>
                    <a:pt x="24513" y="450373"/>
                  </a:cubicBezTo>
                  <a:cubicBezTo>
                    <a:pt x="9961" y="439525"/>
                    <a:pt x="-8030" y="422063"/>
                    <a:pt x="3876" y="428148"/>
                  </a:cubicBezTo>
                  <a:cubicBezTo>
                    <a:pt x="15782" y="434233"/>
                    <a:pt x="66318" y="476037"/>
                    <a:pt x="95951" y="486885"/>
                  </a:cubicBezTo>
                  <a:cubicBezTo>
                    <a:pt x="125584" y="497733"/>
                    <a:pt x="148074" y="501966"/>
                    <a:pt x="181676" y="493235"/>
                  </a:cubicBezTo>
                  <a:cubicBezTo>
                    <a:pt x="215278" y="484504"/>
                    <a:pt x="274545" y="450373"/>
                    <a:pt x="297563" y="434498"/>
                  </a:cubicBezTo>
                  <a:cubicBezTo>
                    <a:pt x="320581" y="418623"/>
                    <a:pt x="311586" y="463602"/>
                    <a:pt x="319788" y="397985"/>
                  </a:cubicBezTo>
                  <a:cubicBezTo>
                    <a:pt x="327990" y="332368"/>
                    <a:pt x="333282" y="51911"/>
                    <a:pt x="338838" y="90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C85BD74B-F08C-4C2F-8772-4940B7E2C014}"/>
                </a:ext>
              </a:extLst>
            </p:cNvPr>
            <p:cNvSpPr/>
            <p:nvPr/>
          </p:nvSpPr>
          <p:spPr>
            <a:xfrm>
              <a:off x="2419306" y="6450013"/>
              <a:ext cx="400580" cy="312774"/>
            </a:xfrm>
            <a:custGeom>
              <a:avLst/>
              <a:gdLst>
                <a:gd name="connsiteX0" fmla="*/ 44 w 400580"/>
                <a:gd name="connsiteY0" fmla="*/ 0 h 312774"/>
                <a:gd name="connsiteX1" fmla="*/ 123869 w 400580"/>
                <a:gd name="connsiteY1" fmla="*/ 214312 h 312774"/>
                <a:gd name="connsiteX2" fmla="*/ 190544 w 400580"/>
                <a:gd name="connsiteY2" fmla="*/ 274637 h 312774"/>
                <a:gd name="connsiteX3" fmla="*/ 290557 w 400580"/>
                <a:gd name="connsiteY3" fmla="*/ 311150 h 312774"/>
                <a:gd name="connsiteX4" fmla="*/ 400094 w 400580"/>
                <a:gd name="connsiteY4" fmla="*/ 306387 h 312774"/>
                <a:gd name="connsiteX5" fmla="*/ 333419 w 400580"/>
                <a:gd name="connsiteY5" fmla="*/ 306387 h 312774"/>
                <a:gd name="connsiteX6" fmla="*/ 300082 w 400580"/>
                <a:gd name="connsiteY6" fmla="*/ 306387 h 312774"/>
                <a:gd name="connsiteX7" fmla="*/ 266744 w 400580"/>
                <a:gd name="connsiteY7" fmla="*/ 301625 h 312774"/>
                <a:gd name="connsiteX8" fmla="*/ 225469 w 400580"/>
                <a:gd name="connsiteY8" fmla="*/ 279400 h 312774"/>
                <a:gd name="connsiteX9" fmla="*/ 138157 w 400580"/>
                <a:gd name="connsiteY9" fmla="*/ 215900 h 312774"/>
                <a:gd name="connsiteX10" fmla="*/ 44 w 400580"/>
                <a:gd name="connsiteY10" fmla="*/ 0 h 312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0580" h="312774">
                  <a:moveTo>
                    <a:pt x="44" y="0"/>
                  </a:moveTo>
                  <a:cubicBezTo>
                    <a:pt x="-2337" y="-265"/>
                    <a:pt x="92119" y="168539"/>
                    <a:pt x="123869" y="214312"/>
                  </a:cubicBezTo>
                  <a:cubicBezTo>
                    <a:pt x="155619" y="260085"/>
                    <a:pt x="162763" y="258497"/>
                    <a:pt x="190544" y="274637"/>
                  </a:cubicBezTo>
                  <a:cubicBezTo>
                    <a:pt x="218325" y="290777"/>
                    <a:pt x="255632" y="305858"/>
                    <a:pt x="290557" y="311150"/>
                  </a:cubicBezTo>
                  <a:cubicBezTo>
                    <a:pt x="325482" y="316442"/>
                    <a:pt x="392950" y="307181"/>
                    <a:pt x="400094" y="306387"/>
                  </a:cubicBezTo>
                  <a:cubicBezTo>
                    <a:pt x="407238" y="305593"/>
                    <a:pt x="333419" y="306387"/>
                    <a:pt x="333419" y="306387"/>
                  </a:cubicBezTo>
                  <a:cubicBezTo>
                    <a:pt x="316750" y="306387"/>
                    <a:pt x="311194" y="307181"/>
                    <a:pt x="300082" y="306387"/>
                  </a:cubicBezTo>
                  <a:cubicBezTo>
                    <a:pt x="288970" y="305593"/>
                    <a:pt x="279180" y="306123"/>
                    <a:pt x="266744" y="301625"/>
                  </a:cubicBezTo>
                  <a:cubicBezTo>
                    <a:pt x="254309" y="297127"/>
                    <a:pt x="246900" y="293688"/>
                    <a:pt x="225469" y="279400"/>
                  </a:cubicBezTo>
                  <a:cubicBezTo>
                    <a:pt x="204038" y="265113"/>
                    <a:pt x="173876" y="261144"/>
                    <a:pt x="138157" y="215900"/>
                  </a:cubicBezTo>
                  <a:cubicBezTo>
                    <a:pt x="102438" y="170656"/>
                    <a:pt x="2425" y="265"/>
                    <a:pt x="44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CD501015-013A-4CCF-9246-851B089A8DFD}"/>
                </a:ext>
              </a:extLst>
            </p:cNvPr>
            <p:cNvSpPr/>
            <p:nvPr/>
          </p:nvSpPr>
          <p:spPr>
            <a:xfrm>
              <a:off x="2392936" y="6216986"/>
              <a:ext cx="27234" cy="224288"/>
            </a:xfrm>
            <a:custGeom>
              <a:avLst/>
              <a:gdLst>
                <a:gd name="connsiteX0" fmla="*/ 2602 w 27234"/>
                <a:gd name="connsiteY0" fmla="*/ 1252 h 224288"/>
                <a:gd name="connsiteX1" fmla="*/ 21652 w 27234"/>
                <a:gd name="connsiteY1" fmla="*/ 156827 h 224288"/>
                <a:gd name="connsiteX2" fmla="*/ 26414 w 27234"/>
                <a:gd name="connsiteY2" fmla="*/ 223502 h 224288"/>
                <a:gd name="connsiteX3" fmla="*/ 7364 w 27234"/>
                <a:gd name="connsiteY3" fmla="*/ 117139 h 224288"/>
                <a:gd name="connsiteX4" fmla="*/ 1014 w 27234"/>
                <a:gd name="connsiteY4" fmla="*/ 83802 h 224288"/>
                <a:gd name="connsiteX5" fmla="*/ 2602 w 27234"/>
                <a:gd name="connsiteY5" fmla="*/ 1252 h 224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234" h="224288">
                  <a:moveTo>
                    <a:pt x="2602" y="1252"/>
                  </a:moveTo>
                  <a:cubicBezTo>
                    <a:pt x="6042" y="13423"/>
                    <a:pt x="17683" y="119785"/>
                    <a:pt x="21652" y="156827"/>
                  </a:cubicBezTo>
                  <a:cubicBezTo>
                    <a:pt x="25621" y="193869"/>
                    <a:pt x="28795" y="230117"/>
                    <a:pt x="26414" y="223502"/>
                  </a:cubicBezTo>
                  <a:cubicBezTo>
                    <a:pt x="24033" y="216887"/>
                    <a:pt x="11597" y="140422"/>
                    <a:pt x="7364" y="117139"/>
                  </a:cubicBezTo>
                  <a:cubicBezTo>
                    <a:pt x="3131" y="93856"/>
                    <a:pt x="2337" y="98354"/>
                    <a:pt x="1014" y="83802"/>
                  </a:cubicBezTo>
                  <a:cubicBezTo>
                    <a:pt x="-309" y="69250"/>
                    <a:pt x="-838" y="-10919"/>
                    <a:pt x="2602" y="12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2A812455-58AD-4995-A2B8-8A11B0339C77}"/>
                </a:ext>
              </a:extLst>
            </p:cNvPr>
            <p:cNvSpPr/>
            <p:nvPr/>
          </p:nvSpPr>
          <p:spPr>
            <a:xfrm>
              <a:off x="2362888" y="6200469"/>
              <a:ext cx="60084" cy="249882"/>
            </a:xfrm>
            <a:custGeom>
              <a:avLst/>
              <a:gdLst>
                <a:gd name="connsiteX0" fmla="*/ 12012 w 60084"/>
                <a:gd name="connsiteY0" fmla="*/ 306 h 249882"/>
                <a:gd name="connsiteX1" fmla="*/ 2487 w 60084"/>
                <a:gd name="connsiteY1" fmla="*/ 114606 h 249882"/>
                <a:gd name="connsiteX2" fmla="*/ 59637 w 60084"/>
                <a:gd name="connsiteY2" fmla="*/ 249544 h 249882"/>
                <a:gd name="connsiteX3" fmla="*/ 27887 w 60084"/>
                <a:gd name="connsiteY3" fmla="*/ 149531 h 249882"/>
                <a:gd name="connsiteX4" fmla="*/ 12012 w 60084"/>
                <a:gd name="connsiteY4" fmla="*/ 306 h 24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084" h="249882">
                  <a:moveTo>
                    <a:pt x="12012" y="306"/>
                  </a:moveTo>
                  <a:cubicBezTo>
                    <a:pt x="7779" y="-5515"/>
                    <a:pt x="-5451" y="73066"/>
                    <a:pt x="2487" y="114606"/>
                  </a:cubicBezTo>
                  <a:cubicBezTo>
                    <a:pt x="10424" y="156146"/>
                    <a:pt x="55404" y="243723"/>
                    <a:pt x="59637" y="249544"/>
                  </a:cubicBezTo>
                  <a:cubicBezTo>
                    <a:pt x="63870" y="255365"/>
                    <a:pt x="36883" y="184720"/>
                    <a:pt x="27887" y="149531"/>
                  </a:cubicBezTo>
                  <a:cubicBezTo>
                    <a:pt x="18891" y="114342"/>
                    <a:pt x="16245" y="6127"/>
                    <a:pt x="12012" y="3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A6A7D93A-3D2B-4B32-AC7A-970B9DA1FD5D}"/>
                </a:ext>
              </a:extLst>
            </p:cNvPr>
            <p:cNvSpPr/>
            <p:nvPr/>
          </p:nvSpPr>
          <p:spPr>
            <a:xfrm>
              <a:off x="2417705" y="6218202"/>
              <a:ext cx="176235" cy="450381"/>
            </a:xfrm>
            <a:custGeom>
              <a:avLst/>
              <a:gdLst>
                <a:gd name="connsiteX0" fmla="*/ 58 w 176235"/>
                <a:gd name="connsiteY0" fmla="*/ 36 h 450381"/>
                <a:gd name="connsiteX1" fmla="*/ 19108 w 176235"/>
                <a:gd name="connsiteY1" fmla="*/ 160373 h 450381"/>
                <a:gd name="connsiteX2" fmla="*/ 74670 w 176235"/>
                <a:gd name="connsiteY2" fmla="*/ 287373 h 450381"/>
                <a:gd name="connsiteX3" fmla="*/ 174683 w 176235"/>
                <a:gd name="connsiteY3" fmla="*/ 446123 h 450381"/>
                <a:gd name="connsiteX4" fmla="*/ 131820 w 176235"/>
                <a:gd name="connsiteY4" fmla="*/ 396911 h 450381"/>
                <a:gd name="connsiteX5" fmla="*/ 81020 w 176235"/>
                <a:gd name="connsiteY5" fmla="*/ 311186 h 450381"/>
                <a:gd name="connsiteX6" fmla="*/ 15933 w 176235"/>
                <a:gd name="connsiteY6" fmla="*/ 174661 h 450381"/>
                <a:gd name="connsiteX7" fmla="*/ 58 w 176235"/>
                <a:gd name="connsiteY7" fmla="*/ 36 h 450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235" h="450381">
                  <a:moveTo>
                    <a:pt x="58" y="36"/>
                  </a:moveTo>
                  <a:cubicBezTo>
                    <a:pt x="587" y="-2345"/>
                    <a:pt x="6673" y="112484"/>
                    <a:pt x="19108" y="160373"/>
                  </a:cubicBezTo>
                  <a:cubicBezTo>
                    <a:pt x="31543" y="208262"/>
                    <a:pt x="48741" y="239748"/>
                    <a:pt x="74670" y="287373"/>
                  </a:cubicBezTo>
                  <a:cubicBezTo>
                    <a:pt x="100599" y="334998"/>
                    <a:pt x="165158" y="427867"/>
                    <a:pt x="174683" y="446123"/>
                  </a:cubicBezTo>
                  <a:cubicBezTo>
                    <a:pt x="184208" y="464379"/>
                    <a:pt x="147430" y="419400"/>
                    <a:pt x="131820" y="396911"/>
                  </a:cubicBezTo>
                  <a:cubicBezTo>
                    <a:pt x="116210" y="374422"/>
                    <a:pt x="100334" y="348228"/>
                    <a:pt x="81020" y="311186"/>
                  </a:cubicBezTo>
                  <a:cubicBezTo>
                    <a:pt x="61706" y="274144"/>
                    <a:pt x="29427" y="222286"/>
                    <a:pt x="15933" y="174661"/>
                  </a:cubicBezTo>
                  <a:cubicBezTo>
                    <a:pt x="2439" y="127036"/>
                    <a:pt x="-471" y="2417"/>
                    <a:pt x="58" y="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33656094-9695-4A1B-AD81-0DA41E8F3D12}"/>
                </a:ext>
              </a:extLst>
            </p:cNvPr>
            <p:cNvSpPr/>
            <p:nvPr/>
          </p:nvSpPr>
          <p:spPr>
            <a:xfrm>
              <a:off x="2363365" y="5819430"/>
              <a:ext cx="157593" cy="389015"/>
            </a:xfrm>
            <a:custGeom>
              <a:avLst/>
              <a:gdLst>
                <a:gd name="connsiteX0" fmla="*/ 157585 w 157593"/>
                <a:gd name="connsiteY0" fmla="*/ 345 h 389015"/>
                <a:gd name="connsiteX1" fmla="*/ 32173 w 157593"/>
                <a:gd name="connsiteY1" fmla="*/ 143220 h 389015"/>
                <a:gd name="connsiteX2" fmla="*/ 11535 w 157593"/>
                <a:gd name="connsiteY2" fmla="*/ 267045 h 389015"/>
                <a:gd name="connsiteX3" fmla="*/ 423 w 157593"/>
                <a:gd name="connsiteY3" fmla="*/ 387695 h 389015"/>
                <a:gd name="connsiteX4" fmla="*/ 25823 w 157593"/>
                <a:gd name="connsiteY4" fmla="*/ 186083 h 389015"/>
                <a:gd name="connsiteX5" fmla="*/ 157585 w 157593"/>
                <a:gd name="connsiteY5" fmla="*/ 345 h 389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593" h="389015">
                  <a:moveTo>
                    <a:pt x="157585" y="345"/>
                  </a:moveTo>
                  <a:cubicBezTo>
                    <a:pt x="158643" y="-6799"/>
                    <a:pt x="56515" y="98770"/>
                    <a:pt x="32173" y="143220"/>
                  </a:cubicBezTo>
                  <a:cubicBezTo>
                    <a:pt x="7831" y="187670"/>
                    <a:pt x="16827" y="226299"/>
                    <a:pt x="11535" y="267045"/>
                  </a:cubicBezTo>
                  <a:cubicBezTo>
                    <a:pt x="6243" y="307791"/>
                    <a:pt x="-1958" y="401189"/>
                    <a:pt x="423" y="387695"/>
                  </a:cubicBezTo>
                  <a:cubicBezTo>
                    <a:pt x="2804" y="374201"/>
                    <a:pt x="423" y="247995"/>
                    <a:pt x="25823" y="186083"/>
                  </a:cubicBezTo>
                  <a:cubicBezTo>
                    <a:pt x="51223" y="124171"/>
                    <a:pt x="156527" y="7489"/>
                    <a:pt x="157585" y="3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8EEF34F8-4FD4-4A81-8C15-2D2B81CBEC3C}"/>
                </a:ext>
              </a:extLst>
            </p:cNvPr>
            <p:cNvSpPr/>
            <p:nvPr/>
          </p:nvSpPr>
          <p:spPr>
            <a:xfrm>
              <a:off x="2405980" y="5852843"/>
              <a:ext cx="148314" cy="386968"/>
            </a:xfrm>
            <a:custGeom>
              <a:avLst/>
              <a:gdLst>
                <a:gd name="connsiteX0" fmla="*/ 14958 w 148314"/>
                <a:gd name="connsiteY0" fmla="*/ 382857 h 386968"/>
                <a:gd name="connsiteX1" fmla="*/ 670 w 148314"/>
                <a:gd name="connsiteY1" fmla="*/ 303482 h 386968"/>
                <a:gd name="connsiteX2" fmla="*/ 16545 w 148314"/>
                <a:gd name="connsiteY2" fmla="*/ 163782 h 386968"/>
                <a:gd name="connsiteX3" fmla="*/ 51470 w 148314"/>
                <a:gd name="connsiteY3" fmla="*/ 105045 h 386968"/>
                <a:gd name="connsiteX4" fmla="*/ 148308 w 148314"/>
                <a:gd name="connsiteY4" fmla="*/ 270 h 386968"/>
                <a:gd name="connsiteX5" fmla="*/ 56233 w 148314"/>
                <a:gd name="connsiteY5" fmla="*/ 78057 h 386968"/>
                <a:gd name="connsiteX6" fmla="*/ 2258 w 148314"/>
                <a:gd name="connsiteY6" fmla="*/ 178070 h 386968"/>
                <a:gd name="connsiteX7" fmla="*/ 14958 w 148314"/>
                <a:gd name="connsiteY7" fmla="*/ 382857 h 386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8314" h="386968">
                  <a:moveTo>
                    <a:pt x="14958" y="382857"/>
                  </a:moveTo>
                  <a:cubicBezTo>
                    <a:pt x="14693" y="403759"/>
                    <a:pt x="406" y="339994"/>
                    <a:pt x="670" y="303482"/>
                  </a:cubicBezTo>
                  <a:cubicBezTo>
                    <a:pt x="934" y="266970"/>
                    <a:pt x="8078" y="196855"/>
                    <a:pt x="16545" y="163782"/>
                  </a:cubicBezTo>
                  <a:cubicBezTo>
                    <a:pt x="25012" y="130709"/>
                    <a:pt x="29510" y="132297"/>
                    <a:pt x="51470" y="105045"/>
                  </a:cubicBezTo>
                  <a:cubicBezTo>
                    <a:pt x="73430" y="77793"/>
                    <a:pt x="147514" y="4768"/>
                    <a:pt x="148308" y="270"/>
                  </a:cubicBezTo>
                  <a:cubicBezTo>
                    <a:pt x="149102" y="-4228"/>
                    <a:pt x="80575" y="48424"/>
                    <a:pt x="56233" y="78057"/>
                  </a:cubicBezTo>
                  <a:cubicBezTo>
                    <a:pt x="31891" y="107690"/>
                    <a:pt x="11518" y="130180"/>
                    <a:pt x="2258" y="178070"/>
                  </a:cubicBezTo>
                  <a:cubicBezTo>
                    <a:pt x="-7002" y="225960"/>
                    <a:pt x="15223" y="361955"/>
                    <a:pt x="14958" y="3828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D348A47A-E432-4AF8-AC32-ED9CF2E9F34A}"/>
                </a:ext>
              </a:extLst>
            </p:cNvPr>
            <p:cNvSpPr/>
            <p:nvPr/>
          </p:nvSpPr>
          <p:spPr>
            <a:xfrm>
              <a:off x="3163645" y="912416"/>
              <a:ext cx="1630031" cy="377722"/>
            </a:xfrm>
            <a:custGeom>
              <a:avLst/>
              <a:gdLst>
                <a:gd name="connsiteX0" fmla="*/ 1624255 w 1630031"/>
                <a:gd name="connsiteY0" fmla="*/ 217884 h 377722"/>
                <a:gd name="connsiteX1" fmla="*/ 1078155 w 1630031"/>
                <a:gd name="connsiteY1" fmla="*/ 1984 h 377722"/>
                <a:gd name="connsiteX2" fmla="*/ 36755 w 1630031"/>
                <a:gd name="connsiteY2" fmla="*/ 370284 h 377722"/>
                <a:gd name="connsiteX3" fmla="*/ 335205 w 1630031"/>
                <a:gd name="connsiteY3" fmla="*/ 236934 h 377722"/>
                <a:gd name="connsiteX4" fmla="*/ 1300405 w 1630031"/>
                <a:gd name="connsiteY4" fmla="*/ 90884 h 377722"/>
                <a:gd name="connsiteX5" fmla="*/ 1624255 w 1630031"/>
                <a:gd name="connsiteY5" fmla="*/ 217884 h 377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30031" h="377722">
                  <a:moveTo>
                    <a:pt x="1624255" y="217884"/>
                  </a:moveTo>
                  <a:cubicBezTo>
                    <a:pt x="1587213" y="203067"/>
                    <a:pt x="1342738" y="-23416"/>
                    <a:pt x="1078155" y="1984"/>
                  </a:cubicBezTo>
                  <a:cubicBezTo>
                    <a:pt x="813572" y="27384"/>
                    <a:pt x="160580" y="331126"/>
                    <a:pt x="36755" y="370284"/>
                  </a:cubicBezTo>
                  <a:cubicBezTo>
                    <a:pt x="-87070" y="409442"/>
                    <a:pt x="124597" y="283501"/>
                    <a:pt x="335205" y="236934"/>
                  </a:cubicBezTo>
                  <a:cubicBezTo>
                    <a:pt x="545813" y="190367"/>
                    <a:pt x="1084505" y="100409"/>
                    <a:pt x="1300405" y="90884"/>
                  </a:cubicBezTo>
                  <a:cubicBezTo>
                    <a:pt x="1516305" y="81359"/>
                    <a:pt x="1661297" y="232701"/>
                    <a:pt x="1624255" y="2178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031FA4D2-47CB-4B9F-9B26-0BDD16E813B9}"/>
                </a:ext>
              </a:extLst>
            </p:cNvPr>
            <p:cNvSpPr/>
            <p:nvPr/>
          </p:nvSpPr>
          <p:spPr>
            <a:xfrm>
              <a:off x="4901846" y="993269"/>
              <a:ext cx="1903003" cy="978356"/>
            </a:xfrm>
            <a:custGeom>
              <a:avLst/>
              <a:gdLst>
                <a:gd name="connsiteX0" fmla="*/ 354 w 1903003"/>
                <a:gd name="connsiteY0" fmla="*/ 213231 h 978356"/>
                <a:gd name="connsiteX1" fmla="*/ 686154 w 1903003"/>
                <a:gd name="connsiteY1" fmla="*/ 29081 h 978356"/>
                <a:gd name="connsiteX2" fmla="*/ 1848204 w 1903003"/>
                <a:gd name="connsiteY2" fmla="*/ 930781 h 978356"/>
                <a:gd name="connsiteX3" fmla="*/ 1727554 w 1903003"/>
                <a:gd name="connsiteY3" fmla="*/ 860931 h 978356"/>
                <a:gd name="connsiteX4" fmla="*/ 609954 w 1903003"/>
                <a:gd name="connsiteY4" fmla="*/ 130681 h 978356"/>
                <a:gd name="connsiteX5" fmla="*/ 354 w 1903003"/>
                <a:gd name="connsiteY5" fmla="*/ 213231 h 97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03003" h="978356">
                  <a:moveTo>
                    <a:pt x="354" y="213231"/>
                  </a:moveTo>
                  <a:cubicBezTo>
                    <a:pt x="13054" y="196298"/>
                    <a:pt x="378179" y="-90511"/>
                    <a:pt x="686154" y="29081"/>
                  </a:cubicBezTo>
                  <a:cubicBezTo>
                    <a:pt x="994129" y="148673"/>
                    <a:pt x="1674637" y="792139"/>
                    <a:pt x="1848204" y="930781"/>
                  </a:cubicBezTo>
                  <a:cubicBezTo>
                    <a:pt x="2021771" y="1069423"/>
                    <a:pt x="1727554" y="860931"/>
                    <a:pt x="1727554" y="860931"/>
                  </a:cubicBezTo>
                  <a:cubicBezTo>
                    <a:pt x="1521179" y="727581"/>
                    <a:pt x="900996" y="243923"/>
                    <a:pt x="609954" y="130681"/>
                  </a:cubicBezTo>
                  <a:cubicBezTo>
                    <a:pt x="318912" y="17439"/>
                    <a:pt x="-12346" y="230164"/>
                    <a:pt x="354" y="2132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7FDDCA5F-E41B-4D69-8C7C-A7CF8C00E4B0}"/>
                </a:ext>
              </a:extLst>
            </p:cNvPr>
            <p:cNvSpPr/>
            <p:nvPr/>
          </p:nvSpPr>
          <p:spPr>
            <a:xfrm>
              <a:off x="6924377" y="2112924"/>
              <a:ext cx="728564" cy="1855442"/>
            </a:xfrm>
            <a:custGeom>
              <a:avLst/>
              <a:gdLst>
                <a:gd name="connsiteX0" fmla="*/ 3473 w 728564"/>
                <a:gd name="connsiteY0" fmla="*/ 1626 h 1855442"/>
                <a:gd name="connsiteX1" fmla="*/ 505123 w 728564"/>
                <a:gd name="connsiteY1" fmla="*/ 877926 h 1855442"/>
                <a:gd name="connsiteX2" fmla="*/ 701973 w 728564"/>
                <a:gd name="connsiteY2" fmla="*/ 1798676 h 1855442"/>
                <a:gd name="connsiteX3" fmla="*/ 682923 w 728564"/>
                <a:gd name="connsiteY3" fmla="*/ 1639926 h 1855442"/>
                <a:gd name="connsiteX4" fmla="*/ 301923 w 728564"/>
                <a:gd name="connsiteY4" fmla="*/ 687426 h 1855442"/>
                <a:gd name="connsiteX5" fmla="*/ 3473 w 728564"/>
                <a:gd name="connsiteY5" fmla="*/ 1626 h 1855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8564" h="1855442">
                  <a:moveTo>
                    <a:pt x="3473" y="1626"/>
                  </a:moveTo>
                  <a:cubicBezTo>
                    <a:pt x="37340" y="33376"/>
                    <a:pt x="388706" y="578418"/>
                    <a:pt x="505123" y="877926"/>
                  </a:cubicBezTo>
                  <a:cubicBezTo>
                    <a:pt x="621540" y="1177434"/>
                    <a:pt x="672340" y="1671676"/>
                    <a:pt x="701973" y="1798676"/>
                  </a:cubicBezTo>
                  <a:cubicBezTo>
                    <a:pt x="731606" y="1925676"/>
                    <a:pt x="749598" y="1825134"/>
                    <a:pt x="682923" y="1639926"/>
                  </a:cubicBezTo>
                  <a:cubicBezTo>
                    <a:pt x="616248" y="1454718"/>
                    <a:pt x="411990" y="964709"/>
                    <a:pt x="301923" y="687426"/>
                  </a:cubicBezTo>
                  <a:cubicBezTo>
                    <a:pt x="191856" y="410143"/>
                    <a:pt x="-30394" y="-30124"/>
                    <a:pt x="3473" y="16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07920B64-E917-474F-B49E-155BD6B928F6}"/>
                </a:ext>
              </a:extLst>
            </p:cNvPr>
            <p:cNvSpPr/>
            <p:nvPr/>
          </p:nvSpPr>
          <p:spPr>
            <a:xfrm>
              <a:off x="7204251" y="4069393"/>
              <a:ext cx="544182" cy="2274478"/>
            </a:xfrm>
            <a:custGeom>
              <a:avLst/>
              <a:gdLst>
                <a:gd name="connsiteX0" fmla="*/ 409399 w 544182"/>
                <a:gd name="connsiteY0" fmla="*/ 7307 h 2274478"/>
                <a:gd name="connsiteX1" fmla="*/ 542749 w 544182"/>
                <a:gd name="connsiteY1" fmla="*/ 724857 h 2274478"/>
                <a:gd name="connsiteX2" fmla="*/ 314149 w 544182"/>
                <a:gd name="connsiteY2" fmla="*/ 1715457 h 2274478"/>
                <a:gd name="connsiteX3" fmla="*/ 9349 w 544182"/>
                <a:gd name="connsiteY3" fmla="*/ 2248857 h 2274478"/>
                <a:gd name="connsiteX4" fmla="*/ 104599 w 544182"/>
                <a:gd name="connsiteY4" fmla="*/ 2083757 h 2274478"/>
                <a:gd name="connsiteX5" fmla="*/ 371299 w 544182"/>
                <a:gd name="connsiteY5" fmla="*/ 1169357 h 2274478"/>
                <a:gd name="connsiteX6" fmla="*/ 409399 w 544182"/>
                <a:gd name="connsiteY6" fmla="*/ 7307 h 2274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4182" h="2274478">
                  <a:moveTo>
                    <a:pt x="409399" y="7307"/>
                  </a:moveTo>
                  <a:cubicBezTo>
                    <a:pt x="437974" y="-66776"/>
                    <a:pt x="558624" y="440165"/>
                    <a:pt x="542749" y="724857"/>
                  </a:cubicBezTo>
                  <a:cubicBezTo>
                    <a:pt x="526874" y="1009549"/>
                    <a:pt x="403049" y="1461457"/>
                    <a:pt x="314149" y="1715457"/>
                  </a:cubicBezTo>
                  <a:cubicBezTo>
                    <a:pt x="225249" y="1969457"/>
                    <a:pt x="44274" y="2187474"/>
                    <a:pt x="9349" y="2248857"/>
                  </a:cubicBezTo>
                  <a:cubicBezTo>
                    <a:pt x="-25576" y="2310240"/>
                    <a:pt x="44274" y="2263674"/>
                    <a:pt x="104599" y="2083757"/>
                  </a:cubicBezTo>
                  <a:cubicBezTo>
                    <a:pt x="164924" y="1903840"/>
                    <a:pt x="316266" y="1514374"/>
                    <a:pt x="371299" y="1169357"/>
                  </a:cubicBezTo>
                  <a:cubicBezTo>
                    <a:pt x="426332" y="824340"/>
                    <a:pt x="380824" y="81390"/>
                    <a:pt x="409399" y="73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B5DE2E1A-CD3A-4BAB-AF2D-A9FA5544E97C}"/>
                </a:ext>
              </a:extLst>
            </p:cNvPr>
            <p:cNvSpPr/>
            <p:nvPr/>
          </p:nvSpPr>
          <p:spPr>
            <a:xfrm>
              <a:off x="6859518" y="6316326"/>
              <a:ext cx="1284572" cy="1754118"/>
            </a:xfrm>
            <a:custGeom>
              <a:avLst/>
              <a:gdLst>
                <a:gd name="connsiteX0" fmla="*/ 373132 w 1284572"/>
                <a:gd name="connsiteY0" fmla="*/ 71774 h 1754118"/>
                <a:gd name="connsiteX1" fmla="*/ 303282 w 1284572"/>
                <a:gd name="connsiteY1" fmla="*/ 147974 h 1754118"/>
                <a:gd name="connsiteX2" fmla="*/ 61982 w 1284572"/>
                <a:gd name="connsiteY2" fmla="*/ 738524 h 1754118"/>
                <a:gd name="connsiteX3" fmla="*/ 239782 w 1284572"/>
                <a:gd name="connsiteY3" fmla="*/ 1240174 h 1754118"/>
                <a:gd name="connsiteX4" fmla="*/ 1230382 w 1284572"/>
                <a:gd name="connsiteY4" fmla="*/ 1710074 h 1754118"/>
                <a:gd name="connsiteX5" fmla="*/ 1033532 w 1284572"/>
                <a:gd name="connsiteY5" fmla="*/ 1659274 h 1754118"/>
                <a:gd name="connsiteX6" fmla="*/ 17532 w 1284572"/>
                <a:gd name="connsiteY6" fmla="*/ 1049674 h 1754118"/>
                <a:gd name="connsiteX7" fmla="*/ 373132 w 1284572"/>
                <a:gd name="connsiteY7" fmla="*/ 71774 h 1754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84572" h="1754118">
                  <a:moveTo>
                    <a:pt x="373132" y="71774"/>
                  </a:moveTo>
                  <a:cubicBezTo>
                    <a:pt x="420757" y="-78509"/>
                    <a:pt x="355140" y="36849"/>
                    <a:pt x="303282" y="147974"/>
                  </a:cubicBezTo>
                  <a:cubicBezTo>
                    <a:pt x="251424" y="259099"/>
                    <a:pt x="72565" y="556491"/>
                    <a:pt x="61982" y="738524"/>
                  </a:cubicBezTo>
                  <a:cubicBezTo>
                    <a:pt x="51399" y="920557"/>
                    <a:pt x="45049" y="1078249"/>
                    <a:pt x="239782" y="1240174"/>
                  </a:cubicBezTo>
                  <a:cubicBezTo>
                    <a:pt x="434515" y="1402099"/>
                    <a:pt x="1098090" y="1640224"/>
                    <a:pt x="1230382" y="1710074"/>
                  </a:cubicBezTo>
                  <a:cubicBezTo>
                    <a:pt x="1362674" y="1779924"/>
                    <a:pt x="1235674" y="1769341"/>
                    <a:pt x="1033532" y="1659274"/>
                  </a:cubicBezTo>
                  <a:cubicBezTo>
                    <a:pt x="831390" y="1549207"/>
                    <a:pt x="124424" y="1314257"/>
                    <a:pt x="17532" y="1049674"/>
                  </a:cubicBezTo>
                  <a:cubicBezTo>
                    <a:pt x="-89360" y="785091"/>
                    <a:pt x="325507" y="222057"/>
                    <a:pt x="373132" y="717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02475386-3F4E-401C-9C1D-C20A41B70837}"/>
                </a:ext>
              </a:extLst>
            </p:cNvPr>
            <p:cNvSpPr/>
            <p:nvPr/>
          </p:nvSpPr>
          <p:spPr>
            <a:xfrm>
              <a:off x="6613906" y="7003998"/>
              <a:ext cx="1043874" cy="1892046"/>
            </a:xfrm>
            <a:custGeom>
              <a:avLst/>
              <a:gdLst>
                <a:gd name="connsiteX0" fmla="*/ 231394 w 1043874"/>
                <a:gd name="connsiteY0" fmla="*/ 6402 h 1892046"/>
                <a:gd name="connsiteX1" fmla="*/ 218694 w 1043874"/>
                <a:gd name="connsiteY1" fmla="*/ 870002 h 1892046"/>
                <a:gd name="connsiteX2" fmla="*/ 999744 w 1043874"/>
                <a:gd name="connsiteY2" fmla="*/ 1822502 h 1892046"/>
                <a:gd name="connsiteX3" fmla="*/ 847344 w 1043874"/>
                <a:gd name="connsiteY3" fmla="*/ 1676452 h 1892046"/>
                <a:gd name="connsiteX4" fmla="*/ 21844 w 1043874"/>
                <a:gd name="connsiteY4" fmla="*/ 539802 h 1892046"/>
                <a:gd name="connsiteX5" fmla="*/ 231394 w 1043874"/>
                <a:gd name="connsiteY5" fmla="*/ 6402 h 1892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3874" h="1892046">
                  <a:moveTo>
                    <a:pt x="231394" y="6402"/>
                  </a:moveTo>
                  <a:cubicBezTo>
                    <a:pt x="264202" y="61435"/>
                    <a:pt x="90636" y="567319"/>
                    <a:pt x="218694" y="870002"/>
                  </a:cubicBezTo>
                  <a:cubicBezTo>
                    <a:pt x="346752" y="1172685"/>
                    <a:pt x="894969" y="1688094"/>
                    <a:pt x="999744" y="1822502"/>
                  </a:cubicBezTo>
                  <a:cubicBezTo>
                    <a:pt x="1104519" y="1956910"/>
                    <a:pt x="1010327" y="1890235"/>
                    <a:pt x="847344" y="1676452"/>
                  </a:cubicBezTo>
                  <a:cubicBezTo>
                    <a:pt x="684361" y="1462669"/>
                    <a:pt x="122386" y="818144"/>
                    <a:pt x="21844" y="539802"/>
                  </a:cubicBezTo>
                  <a:cubicBezTo>
                    <a:pt x="-78698" y="261460"/>
                    <a:pt x="198586" y="-48631"/>
                    <a:pt x="231394" y="64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: 図形 1116">
              <a:extLst>
                <a:ext uri="{FF2B5EF4-FFF2-40B4-BE49-F238E27FC236}">
                  <a16:creationId xmlns:a16="http://schemas.microsoft.com/office/drawing/2014/main" id="{454110E5-45BF-4D48-A876-44D578A2F964}"/>
                </a:ext>
              </a:extLst>
            </p:cNvPr>
            <p:cNvSpPr/>
            <p:nvPr/>
          </p:nvSpPr>
          <p:spPr>
            <a:xfrm>
              <a:off x="6233556" y="7549743"/>
              <a:ext cx="1658559" cy="1824682"/>
            </a:xfrm>
            <a:custGeom>
              <a:avLst/>
              <a:gdLst>
                <a:gd name="connsiteX0" fmla="*/ 179944 w 1658559"/>
                <a:gd name="connsiteY0" fmla="*/ 70257 h 1824682"/>
                <a:gd name="connsiteX1" fmla="*/ 148194 w 1658559"/>
                <a:gd name="connsiteY1" fmla="*/ 140107 h 1824682"/>
                <a:gd name="connsiteX2" fmla="*/ 275194 w 1658559"/>
                <a:gd name="connsiteY2" fmla="*/ 921157 h 1824682"/>
                <a:gd name="connsiteX3" fmla="*/ 1570594 w 1658559"/>
                <a:gd name="connsiteY3" fmla="*/ 1740307 h 1824682"/>
                <a:gd name="connsiteX4" fmla="*/ 1380094 w 1658559"/>
                <a:gd name="connsiteY4" fmla="*/ 1702207 h 1824682"/>
                <a:gd name="connsiteX5" fmla="*/ 71994 w 1658559"/>
                <a:gd name="connsiteY5" fmla="*/ 889407 h 1824682"/>
                <a:gd name="connsiteX6" fmla="*/ 179944 w 1658559"/>
                <a:gd name="connsiteY6" fmla="*/ 70257 h 1824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8559" h="1824682">
                  <a:moveTo>
                    <a:pt x="179944" y="70257"/>
                  </a:moveTo>
                  <a:cubicBezTo>
                    <a:pt x="192644" y="-54626"/>
                    <a:pt x="132319" y="-1710"/>
                    <a:pt x="148194" y="140107"/>
                  </a:cubicBezTo>
                  <a:cubicBezTo>
                    <a:pt x="164069" y="281924"/>
                    <a:pt x="38127" y="654457"/>
                    <a:pt x="275194" y="921157"/>
                  </a:cubicBezTo>
                  <a:cubicBezTo>
                    <a:pt x="512261" y="1187857"/>
                    <a:pt x="1386444" y="1610132"/>
                    <a:pt x="1570594" y="1740307"/>
                  </a:cubicBezTo>
                  <a:cubicBezTo>
                    <a:pt x="1754744" y="1870482"/>
                    <a:pt x="1629860" y="1844024"/>
                    <a:pt x="1380094" y="1702207"/>
                  </a:cubicBezTo>
                  <a:cubicBezTo>
                    <a:pt x="1130328" y="1560390"/>
                    <a:pt x="278369" y="1163515"/>
                    <a:pt x="71994" y="889407"/>
                  </a:cubicBezTo>
                  <a:cubicBezTo>
                    <a:pt x="-134381" y="615299"/>
                    <a:pt x="167244" y="195140"/>
                    <a:pt x="179944" y="702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62546E31-ECBC-4877-B697-AEE7ABE3B137}"/>
                </a:ext>
              </a:extLst>
            </p:cNvPr>
            <p:cNvSpPr/>
            <p:nvPr/>
          </p:nvSpPr>
          <p:spPr>
            <a:xfrm>
              <a:off x="5814422" y="8000978"/>
              <a:ext cx="834378" cy="2211715"/>
            </a:xfrm>
            <a:custGeom>
              <a:avLst/>
              <a:gdLst>
                <a:gd name="connsiteX0" fmla="*/ 313328 w 834378"/>
                <a:gd name="connsiteY0" fmla="*/ 22 h 2211715"/>
                <a:gd name="connsiteX1" fmla="*/ 230778 w 834378"/>
                <a:gd name="connsiteY1" fmla="*/ 958872 h 2211715"/>
                <a:gd name="connsiteX2" fmla="*/ 802278 w 834378"/>
                <a:gd name="connsiteY2" fmla="*/ 2139972 h 2211715"/>
                <a:gd name="connsiteX3" fmla="*/ 681628 w 834378"/>
                <a:gd name="connsiteY3" fmla="*/ 1962172 h 2211715"/>
                <a:gd name="connsiteX4" fmla="*/ 8528 w 834378"/>
                <a:gd name="connsiteY4" fmla="*/ 984272 h 2211715"/>
                <a:gd name="connsiteX5" fmla="*/ 313328 w 834378"/>
                <a:gd name="connsiteY5" fmla="*/ 22 h 2211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4378" h="2211715">
                  <a:moveTo>
                    <a:pt x="313328" y="22"/>
                  </a:moveTo>
                  <a:cubicBezTo>
                    <a:pt x="350370" y="-4211"/>
                    <a:pt x="149286" y="602214"/>
                    <a:pt x="230778" y="958872"/>
                  </a:cubicBezTo>
                  <a:cubicBezTo>
                    <a:pt x="312270" y="1315530"/>
                    <a:pt x="727136" y="1972755"/>
                    <a:pt x="802278" y="2139972"/>
                  </a:cubicBezTo>
                  <a:cubicBezTo>
                    <a:pt x="877420" y="2307189"/>
                    <a:pt x="813920" y="2154789"/>
                    <a:pt x="681628" y="1962172"/>
                  </a:cubicBezTo>
                  <a:cubicBezTo>
                    <a:pt x="549336" y="1769555"/>
                    <a:pt x="74145" y="1313414"/>
                    <a:pt x="8528" y="984272"/>
                  </a:cubicBezTo>
                  <a:cubicBezTo>
                    <a:pt x="-57089" y="655130"/>
                    <a:pt x="276286" y="4255"/>
                    <a:pt x="313328" y="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C0B8FE37-1BEB-4162-B987-C34BA93626DC}"/>
                </a:ext>
              </a:extLst>
            </p:cNvPr>
            <p:cNvSpPr/>
            <p:nvPr/>
          </p:nvSpPr>
          <p:spPr>
            <a:xfrm>
              <a:off x="1365747" y="3487681"/>
              <a:ext cx="718791" cy="3386493"/>
            </a:xfrm>
            <a:custGeom>
              <a:avLst/>
              <a:gdLst>
                <a:gd name="connsiteX0" fmla="*/ 414927 w 718791"/>
                <a:gd name="connsiteY0" fmla="*/ 35165 h 3386493"/>
                <a:gd name="connsiteX1" fmla="*/ 222421 w 718791"/>
                <a:gd name="connsiteY1" fmla="*/ 747435 h 3386493"/>
                <a:gd name="connsiteX2" fmla="*/ 203171 w 718791"/>
                <a:gd name="connsiteY2" fmla="*/ 1960218 h 3386493"/>
                <a:gd name="connsiteX3" fmla="*/ 694059 w 718791"/>
                <a:gd name="connsiteY3" fmla="*/ 3317380 h 3386493"/>
                <a:gd name="connsiteX4" fmla="*/ 578556 w 718791"/>
                <a:gd name="connsiteY4" fmla="*/ 3047873 h 3386493"/>
                <a:gd name="connsiteX5" fmla="*/ 1040 w 718791"/>
                <a:gd name="connsiteY5" fmla="*/ 1844715 h 3386493"/>
                <a:gd name="connsiteX6" fmla="*/ 414927 w 718791"/>
                <a:gd name="connsiteY6" fmla="*/ 35165 h 3386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8791" h="3386493">
                  <a:moveTo>
                    <a:pt x="414927" y="35165"/>
                  </a:moveTo>
                  <a:cubicBezTo>
                    <a:pt x="451824" y="-147715"/>
                    <a:pt x="257714" y="426593"/>
                    <a:pt x="222421" y="747435"/>
                  </a:cubicBezTo>
                  <a:cubicBezTo>
                    <a:pt x="187128" y="1068277"/>
                    <a:pt x="124565" y="1531894"/>
                    <a:pt x="203171" y="1960218"/>
                  </a:cubicBezTo>
                  <a:cubicBezTo>
                    <a:pt x="281777" y="2388542"/>
                    <a:pt x="631495" y="3136104"/>
                    <a:pt x="694059" y="3317380"/>
                  </a:cubicBezTo>
                  <a:cubicBezTo>
                    <a:pt x="756623" y="3498656"/>
                    <a:pt x="694059" y="3293317"/>
                    <a:pt x="578556" y="3047873"/>
                  </a:cubicBezTo>
                  <a:cubicBezTo>
                    <a:pt x="463053" y="2802429"/>
                    <a:pt x="25103" y="2346833"/>
                    <a:pt x="1040" y="1844715"/>
                  </a:cubicBezTo>
                  <a:cubicBezTo>
                    <a:pt x="-23023" y="1342597"/>
                    <a:pt x="378030" y="218045"/>
                    <a:pt x="414927" y="351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8153B9DD-5840-424A-AAAA-54E68794A9A7}"/>
                </a:ext>
              </a:extLst>
            </p:cNvPr>
            <p:cNvSpPr/>
            <p:nvPr/>
          </p:nvSpPr>
          <p:spPr>
            <a:xfrm>
              <a:off x="1654227" y="1477274"/>
              <a:ext cx="1503502" cy="2141331"/>
            </a:xfrm>
            <a:custGeom>
              <a:avLst/>
              <a:gdLst>
                <a:gd name="connsiteX0" fmla="*/ 1502859 w 1503502"/>
                <a:gd name="connsiteY0" fmla="*/ 14642 h 2141331"/>
                <a:gd name="connsiteX1" fmla="*/ 723213 w 1503502"/>
                <a:gd name="connsiteY1" fmla="*/ 544031 h 2141331"/>
                <a:gd name="connsiteX2" fmla="*/ 116821 w 1503502"/>
                <a:gd name="connsiteY2" fmla="*/ 1679812 h 2141331"/>
                <a:gd name="connsiteX3" fmla="*/ 10944 w 1503502"/>
                <a:gd name="connsiteY3" fmla="*/ 2132200 h 2141331"/>
                <a:gd name="connsiteX4" fmla="*/ 68695 w 1503502"/>
                <a:gd name="connsiteY4" fmla="*/ 1910819 h 2141331"/>
                <a:gd name="connsiteX5" fmla="*/ 588459 w 1503502"/>
                <a:gd name="connsiteY5" fmla="*/ 1083046 h 2141331"/>
                <a:gd name="connsiteX6" fmla="*/ 1502859 w 1503502"/>
                <a:gd name="connsiteY6" fmla="*/ 14642 h 2141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3502" h="2141331">
                  <a:moveTo>
                    <a:pt x="1502859" y="14642"/>
                  </a:moveTo>
                  <a:cubicBezTo>
                    <a:pt x="1525318" y="-75194"/>
                    <a:pt x="954219" y="266503"/>
                    <a:pt x="723213" y="544031"/>
                  </a:cubicBezTo>
                  <a:cubicBezTo>
                    <a:pt x="492207" y="821559"/>
                    <a:pt x="235532" y="1415117"/>
                    <a:pt x="116821" y="1679812"/>
                  </a:cubicBezTo>
                  <a:cubicBezTo>
                    <a:pt x="-1890" y="1944507"/>
                    <a:pt x="18965" y="2093699"/>
                    <a:pt x="10944" y="2132200"/>
                  </a:cubicBezTo>
                  <a:cubicBezTo>
                    <a:pt x="2923" y="2170701"/>
                    <a:pt x="-27558" y="2085678"/>
                    <a:pt x="68695" y="1910819"/>
                  </a:cubicBezTo>
                  <a:cubicBezTo>
                    <a:pt x="164947" y="1735960"/>
                    <a:pt x="349432" y="1400680"/>
                    <a:pt x="588459" y="1083046"/>
                  </a:cubicBezTo>
                  <a:cubicBezTo>
                    <a:pt x="827486" y="765412"/>
                    <a:pt x="1480400" y="104478"/>
                    <a:pt x="1502859" y="146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38F4C420-82EA-43C1-8992-C23607C231E9}"/>
                </a:ext>
              </a:extLst>
            </p:cNvPr>
            <p:cNvSpPr/>
            <p:nvPr/>
          </p:nvSpPr>
          <p:spPr>
            <a:xfrm>
              <a:off x="1429693" y="6564356"/>
              <a:ext cx="1059708" cy="2229823"/>
            </a:xfrm>
            <a:custGeom>
              <a:avLst/>
              <a:gdLst>
                <a:gd name="connsiteX0" fmla="*/ 341957 w 1059708"/>
                <a:gd name="connsiteY0" fmla="*/ 1544 h 2229823"/>
                <a:gd name="connsiteX1" fmla="*/ 856307 w 1059708"/>
                <a:gd name="connsiteY1" fmla="*/ 839744 h 2229823"/>
                <a:gd name="connsiteX2" fmla="*/ 678507 w 1059708"/>
                <a:gd name="connsiteY2" fmla="*/ 1633494 h 2229823"/>
                <a:gd name="connsiteX3" fmla="*/ 5407 w 1059708"/>
                <a:gd name="connsiteY3" fmla="*/ 2217694 h 2229823"/>
                <a:gd name="connsiteX4" fmla="*/ 399107 w 1059708"/>
                <a:gd name="connsiteY4" fmla="*/ 1950994 h 2229823"/>
                <a:gd name="connsiteX5" fmla="*/ 1059507 w 1059708"/>
                <a:gd name="connsiteY5" fmla="*/ 1055644 h 2229823"/>
                <a:gd name="connsiteX6" fmla="*/ 341957 w 1059708"/>
                <a:gd name="connsiteY6" fmla="*/ 1544 h 222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9708" h="2229823">
                  <a:moveTo>
                    <a:pt x="341957" y="1544"/>
                  </a:moveTo>
                  <a:cubicBezTo>
                    <a:pt x="308090" y="-34439"/>
                    <a:pt x="800215" y="567752"/>
                    <a:pt x="856307" y="839744"/>
                  </a:cubicBezTo>
                  <a:cubicBezTo>
                    <a:pt x="912399" y="1111736"/>
                    <a:pt x="820324" y="1403836"/>
                    <a:pt x="678507" y="1633494"/>
                  </a:cubicBezTo>
                  <a:cubicBezTo>
                    <a:pt x="536690" y="1863152"/>
                    <a:pt x="51974" y="2164777"/>
                    <a:pt x="5407" y="2217694"/>
                  </a:cubicBezTo>
                  <a:cubicBezTo>
                    <a:pt x="-41160" y="2270611"/>
                    <a:pt x="223424" y="2144669"/>
                    <a:pt x="399107" y="1950994"/>
                  </a:cubicBezTo>
                  <a:cubicBezTo>
                    <a:pt x="574790" y="1757319"/>
                    <a:pt x="1071149" y="1380552"/>
                    <a:pt x="1059507" y="1055644"/>
                  </a:cubicBezTo>
                  <a:cubicBezTo>
                    <a:pt x="1047865" y="730736"/>
                    <a:pt x="375824" y="37527"/>
                    <a:pt x="341957" y="15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: 図形 1121">
              <a:extLst>
                <a:ext uri="{FF2B5EF4-FFF2-40B4-BE49-F238E27FC236}">
                  <a16:creationId xmlns:a16="http://schemas.microsoft.com/office/drawing/2014/main" id="{23235452-FC11-4FED-A18D-35B8D9F6C60D}"/>
                </a:ext>
              </a:extLst>
            </p:cNvPr>
            <p:cNvSpPr/>
            <p:nvPr/>
          </p:nvSpPr>
          <p:spPr>
            <a:xfrm>
              <a:off x="1927160" y="7066276"/>
              <a:ext cx="959473" cy="2018940"/>
            </a:xfrm>
            <a:custGeom>
              <a:avLst/>
              <a:gdLst>
                <a:gd name="connsiteX0" fmla="*/ 600140 w 959473"/>
                <a:gd name="connsiteY0" fmla="*/ 1274 h 2018940"/>
                <a:gd name="connsiteX1" fmla="*/ 796990 w 959473"/>
                <a:gd name="connsiteY1" fmla="*/ 1118874 h 2018940"/>
                <a:gd name="connsiteX2" fmla="*/ 41340 w 959473"/>
                <a:gd name="connsiteY2" fmla="*/ 1969774 h 2018940"/>
                <a:gd name="connsiteX3" fmla="*/ 174690 w 959473"/>
                <a:gd name="connsiteY3" fmla="*/ 1874524 h 2018940"/>
                <a:gd name="connsiteX4" fmla="*/ 809690 w 959473"/>
                <a:gd name="connsiteY4" fmla="*/ 1525274 h 2018940"/>
                <a:gd name="connsiteX5" fmla="*/ 949390 w 959473"/>
                <a:gd name="connsiteY5" fmla="*/ 909324 h 2018940"/>
                <a:gd name="connsiteX6" fmla="*/ 600140 w 959473"/>
                <a:gd name="connsiteY6" fmla="*/ 1274 h 2018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9473" h="2018940">
                  <a:moveTo>
                    <a:pt x="600140" y="1274"/>
                  </a:moveTo>
                  <a:cubicBezTo>
                    <a:pt x="574740" y="36199"/>
                    <a:pt x="890123" y="790791"/>
                    <a:pt x="796990" y="1118874"/>
                  </a:cubicBezTo>
                  <a:cubicBezTo>
                    <a:pt x="703857" y="1446957"/>
                    <a:pt x="145057" y="1843832"/>
                    <a:pt x="41340" y="1969774"/>
                  </a:cubicBezTo>
                  <a:cubicBezTo>
                    <a:pt x="-62377" y="2095716"/>
                    <a:pt x="46632" y="1948607"/>
                    <a:pt x="174690" y="1874524"/>
                  </a:cubicBezTo>
                  <a:cubicBezTo>
                    <a:pt x="302748" y="1800441"/>
                    <a:pt x="680573" y="1686141"/>
                    <a:pt x="809690" y="1525274"/>
                  </a:cubicBezTo>
                  <a:cubicBezTo>
                    <a:pt x="938807" y="1364407"/>
                    <a:pt x="981140" y="1160149"/>
                    <a:pt x="949390" y="909324"/>
                  </a:cubicBezTo>
                  <a:cubicBezTo>
                    <a:pt x="917640" y="658499"/>
                    <a:pt x="625540" y="-33651"/>
                    <a:pt x="600140" y="12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367590DD-09B5-4FC9-922E-B20DCDECC8D3}"/>
                </a:ext>
              </a:extLst>
            </p:cNvPr>
            <p:cNvSpPr/>
            <p:nvPr/>
          </p:nvSpPr>
          <p:spPr>
            <a:xfrm>
              <a:off x="513853" y="7444661"/>
              <a:ext cx="2155546" cy="1453121"/>
            </a:xfrm>
            <a:custGeom>
              <a:avLst/>
              <a:gdLst>
                <a:gd name="connsiteX0" fmla="*/ 2083297 w 2155546"/>
                <a:gd name="connsiteY0" fmla="*/ 105489 h 1453121"/>
                <a:gd name="connsiteX1" fmla="*/ 2064247 w 2155546"/>
                <a:gd name="connsiteY1" fmla="*/ 168989 h 1453121"/>
                <a:gd name="connsiteX2" fmla="*/ 1638797 w 2155546"/>
                <a:gd name="connsiteY2" fmla="*/ 962739 h 1453121"/>
                <a:gd name="connsiteX3" fmla="*/ 1308597 w 2155546"/>
                <a:gd name="connsiteY3" fmla="*/ 1248489 h 1453121"/>
                <a:gd name="connsiteX4" fmla="*/ 44947 w 2155546"/>
                <a:gd name="connsiteY4" fmla="*/ 1331039 h 1453121"/>
                <a:gd name="connsiteX5" fmla="*/ 260847 w 2155546"/>
                <a:gd name="connsiteY5" fmla="*/ 1331039 h 1453121"/>
                <a:gd name="connsiteX6" fmla="*/ 1264147 w 2155546"/>
                <a:gd name="connsiteY6" fmla="*/ 1369139 h 1453121"/>
                <a:gd name="connsiteX7" fmla="*/ 2083297 w 2155546"/>
                <a:gd name="connsiteY7" fmla="*/ 105489 h 1453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55546" h="1453121">
                  <a:moveTo>
                    <a:pt x="2083297" y="105489"/>
                  </a:moveTo>
                  <a:cubicBezTo>
                    <a:pt x="2216647" y="-94536"/>
                    <a:pt x="2138330" y="26114"/>
                    <a:pt x="2064247" y="168989"/>
                  </a:cubicBezTo>
                  <a:cubicBezTo>
                    <a:pt x="1990164" y="311864"/>
                    <a:pt x="1764739" y="782822"/>
                    <a:pt x="1638797" y="962739"/>
                  </a:cubicBezTo>
                  <a:cubicBezTo>
                    <a:pt x="1512855" y="1142656"/>
                    <a:pt x="1574239" y="1187106"/>
                    <a:pt x="1308597" y="1248489"/>
                  </a:cubicBezTo>
                  <a:cubicBezTo>
                    <a:pt x="1042955" y="1309872"/>
                    <a:pt x="219572" y="1317281"/>
                    <a:pt x="44947" y="1331039"/>
                  </a:cubicBezTo>
                  <a:cubicBezTo>
                    <a:pt x="-129678" y="1344797"/>
                    <a:pt x="260847" y="1331039"/>
                    <a:pt x="260847" y="1331039"/>
                  </a:cubicBezTo>
                  <a:cubicBezTo>
                    <a:pt x="464047" y="1337389"/>
                    <a:pt x="959347" y="1575514"/>
                    <a:pt x="1264147" y="1369139"/>
                  </a:cubicBezTo>
                  <a:cubicBezTo>
                    <a:pt x="1568947" y="1162764"/>
                    <a:pt x="1949947" y="305514"/>
                    <a:pt x="2083297" y="1054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D141BEF4-9DC8-4713-9955-30D10061047F}"/>
                </a:ext>
              </a:extLst>
            </p:cNvPr>
            <p:cNvSpPr/>
            <p:nvPr/>
          </p:nvSpPr>
          <p:spPr>
            <a:xfrm>
              <a:off x="2869700" y="6922829"/>
              <a:ext cx="448189" cy="2427549"/>
            </a:xfrm>
            <a:custGeom>
              <a:avLst/>
              <a:gdLst>
                <a:gd name="connsiteX0" fmla="*/ 500 w 448189"/>
                <a:gd name="connsiteY0" fmla="*/ 55821 h 2427549"/>
                <a:gd name="connsiteX1" fmla="*/ 330700 w 448189"/>
                <a:gd name="connsiteY1" fmla="*/ 716221 h 2427549"/>
                <a:gd name="connsiteX2" fmla="*/ 83050 w 448189"/>
                <a:gd name="connsiteY2" fmla="*/ 2291021 h 2427549"/>
                <a:gd name="connsiteX3" fmla="*/ 108450 w 448189"/>
                <a:gd name="connsiteY3" fmla="*/ 2227521 h 2427549"/>
                <a:gd name="connsiteX4" fmla="*/ 445000 w 448189"/>
                <a:gd name="connsiteY4" fmla="*/ 1249621 h 2427549"/>
                <a:gd name="connsiteX5" fmla="*/ 260850 w 448189"/>
                <a:gd name="connsiteY5" fmla="*/ 170121 h 2427549"/>
                <a:gd name="connsiteX6" fmla="*/ 500 w 448189"/>
                <a:gd name="connsiteY6" fmla="*/ 55821 h 2427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8189" h="2427549">
                  <a:moveTo>
                    <a:pt x="500" y="55821"/>
                  </a:moveTo>
                  <a:cubicBezTo>
                    <a:pt x="12142" y="146838"/>
                    <a:pt x="316942" y="343688"/>
                    <a:pt x="330700" y="716221"/>
                  </a:cubicBezTo>
                  <a:cubicBezTo>
                    <a:pt x="344458" y="1088754"/>
                    <a:pt x="120092" y="2039138"/>
                    <a:pt x="83050" y="2291021"/>
                  </a:cubicBezTo>
                  <a:cubicBezTo>
                    <a:pt x="46008" y="2542904"/>
                    <a:pt x="48125" y="2401088"/>
                    <a:pt x="108450" y="2227521"/>
                  </a:cubicBezTo>
                  <a:cubicBezTo>
                    <a:pt x="168775" y="2053954"/>
                    <a:pt x="419600" y="1592521"/>
                    <a:pt x="445000" y="1249621"/>
                  </a:cubicBezTo>
                  <a:cubicBezTo>
                    <a:pt x="470400" y="906721"/>
                    <a:pt x="338108" y="366971"/>
                    <a:pt x="260850" y="170121"/>
                  </a:cubicBezTo>
                  <a:cubicBezTo>
                    <a:pt x="183592" y="-26729"/>
                    <a:pt x="-11142" y="-35196"/>
                    <a:pt x="500" y="558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D04651DD-21B9-4151-AFBA-1AB47EED4BA9}"/>
                </a:ext>
              </a:extLst>
            </p:cNvPr>
            <p:cNvSpPr/>
            <p:nvPr/>
          </p:nvSpPr>
          <p:spPr>
            <a:xfrm>
              <a:off x="2942479" y="6177588"/>
              <a:ext cx="772836" cy="2840846"/>
            </a:xfrm>
            <a:custGeom>
              <a:avLst/>
              <a:gdLst>
                <a:gd name="connsiteX0" fmla="*/ 64881 w 772836"/>
                <a:gd name="connsiteY0" fmla="*/ 233372 h 2840846"/>
                <a:gd name="connsiteX1" fmla="*/ 638921 w 772836"/>
                <a:gd name="connsiteY1" fmla="*/ 2133292 h 2840846"/>
                <a:gd name="connsiteX2" fmla="*/ 771001 w 772836"/>
                <a:gd name="connsiteY2" fmla="*/ 2829252 h 2840846"/>
                <a:gd name="connsiteX3" fmla="*/ 694801 w 772836"/>
                <a:gd name="connsiteY3" fmla="*/ 2493972 h 2840846"/>
                <a:gd name="connsiteX4" fmla="*/ 415401 w 772836"/>
                <a:gd name="connsiteY4" fmla="*/ 1554172 h 2840846"/>
                <a:gd name="connsiteX5" fmla="*/ 49641 w 772836"/>
                <a:gd name="connsiteY5" fmla="*/ 177492 h 2840846"/>
                <a:gd name="connsiteX6" fmla="*/ 64881 w 772836"/>
                <a:gd name="connsiteY6" fmla="*/ 233372 h 2840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2836" h="2840846">
                  <a:moveTo>
                    <a:pt x="64881" y="233372"/>
                  </a:moveTo>
                  <a:cubicBezTo>
                    <a:pt x="163094" y="559339"/>
                    <a:pt x="521234" y="1700645"/>
                    <a:pt x="638921" y="2133292"/>
                  </a:cubicBezTo>
                  <a:cubicBezTo>
                    <a:pt x="756608" y="2565939"/>
                    <a:pt x="761688" y="2769139"/>
                    <a:pt x="771001" y="2829252"/>
                  </a:cubicBezTo>
                  <a:cubicBezTo>
                    <a:pt x="780314" y="2889365"/>
                    <a:pt x="754068" y="2706485"/>
                    <a:pt x="694801" y="2493972"/>
                  </a:cubicBezTo>
                  <a:cubicBezTo>
                    <a:pt x="635534" y="2281459"/>
                    <a:pt x="522928" y="1940252"/>
                    <a:pt x="415401" y="1554172"/>
                  </a:cubicBezTo>
                  <a:cubicBezTo>
                    <a:pt x="307874" y="1168092"/>
                    <a:pt x="103828" y="399319"/>
                    <a:pt x="49641" y="177492"/>
                  </a:cubicBezTo>
                  <a:cubicBezTo>
                    <a:pt x="-4546" y="-44335"/>
                    <a:pt x="-33332" y="-92595"/>
                    <a:pt x="64881" y="2333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5E2B0F54-42CA-470C-BE6D-FD7D45ABDA89}"/>
                </a:ext>
              </a:extLst>
            </p:cNvPr>
            <p:cNvSpPr/>
            <p:nvPr/>
          </p:nvSpPr>
          <p:spPr>
            <a:xfrm>
              <a:off x="5594562" y="7401105"/>
              <a:ext cx="293638" cy="1946097"/>
            </a:xfrm>
            <a:custGeom>
              <a:avLst/>
              <a:gdLst>
                <a:gd name="connsiteX0" fmla="*/ 293158 w 293638"/>
                <a:gd name="connsiteY0" fmla="*/ 455 h 1946097"/>
                <a:gd name="connsiteX1" fmla="*/ 84878 w 293638"/>
                <a:gd name="connsiteY1" fmla="*/ 1031695 h 1946097"/>
                <a:gd name="connsiteX2" fmla="*/ 64558 w 293638"/>
                <a:gd name="connsiteY2" fmla="*/ 1636215 h 1946097"/>
                <a:gd name="connsiteX3" fmla="*/ 74718 w 293638"/>
                <a:gd name="connsiteY3" fmla="*/ 1946095 h 1946097"/>
                <a:gd name="connsiteX4" fmla="*/ 39158 w 293638"/>
                <a:gd name="connsiteY4" fmla="*/ 1641295 h 1946097"/>
                <a:gd name="connsiteX5" fmla="*/ 18838 w 293638"/>
                <a:gd name="connsiteY5" fmla="*/ 1209495 h 1946097"/>
                <a:gd name="connsiteX6" fmla="*/ 18838 w 293638"/>
                <a:gd name="connsiteY6" fmla="*/ 904695 h 1946097"/>
                <a:gd name="connsiteX7" fmla="*/ 293158 w 293638"/>
                <a:gd name="connsiteY7" fmla="*/ 455 h 1946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3638" h="1946097">
                  <a:moveTo>
                    <a:pt x="293158" y="455"/>
                  </a:moveTo>
                  <a:cubicBezTo>
                    <a:pt x="304165" y="21622"/>
                    <a:pt x="122978" y="759068"/>
                    <a:pt x="84878" y="1031695"/>
                  </a:cubicBezTo>
                  <a:cubicBezTo>
                    <a:pt x="46778" y="1304322"/>
                    <a:pt x="66251" y="1483815"/>
                    <a:pt x="64558" y="1636215"/>
                  </a:cubicBezTo>
                  <a:cubicBezTo>
                    <a:pt x="62865" y="1788615"/>
                    <a:pt x="78951" y="1945248"/>
                    <a:pt x="74718" y="1946095"/>
                  </a:cubicBezTo>
                  <a:cubicBezTo>
                    <a:pt x="70485" y="1946942"/>
                    <a:pt x="48471" y="1764062"/>
                    <a:pt x="39158" y="1641295"/>
                  </a:cubicBezTo>
                  <a:cubicBezTo>
                    <a:pt x="29845" y="1518528"/>
                    <a:pt x="22225" y="1332262"/>
                    <a:pt x="18838" y="1209495"/>
                  </a:cubicBezTo>
                  <a:cubicBezTo>
                    <a:pt x="15451" y="1086728"/>
                    <a:pt x="-21802" y="1107895"/>
                    <a:pt x="18838" y="904695"/>
                  </a:cubicBezTo>
                  <a:cubicBezTo>
                    <a:pt x="59478" y="701495"/>
                    <a:pt x="282151" y="-20712"/>
                    <a:pt x="293158" y="4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C727B4BB-3EA0-49F7-8E12-275E4BD7037E}"/>
                </a:ext>
              </a:extLst>
            </p:cNvPr>
            <p:cNvSpPr/>
            <p:nvPr/>
          </p:nvSpPr>
          <p:spPr>
            <a:xfrm>
              <a:off x="3695114" y="9034615"/>
              <a:ext cx="2159625" cy="758014"/>
            </a:xfrm>
            <a:custGeom>
              <a:avLst/>
              <a:gdLst>
                <a:gd name="connsiteX0" fmla="*/ 2070686 w 2159625"/>
                <a:gd name="connsiteY0" fmla="*/ 109385 h 758014"/>
                <a:gd name="connsiteX1" fmla="*/ 2159586 w 2159625"/>
                <a:gd name="connsiteY1" fmla="*/ 469218 h 758014"/>
                <a:gd name="connsiteX2" fmla="*/ 2057986 w 2159625"/>
                <a:gd name="connsiteY2" fmla="*/ 638552 h 758014"/>
                <a:gd name="connsiteX3" fmla="*/ 1676986 w 2159625"/>
                <a:gd name="connsiteY3" fmla="*/ 757085 h 758014"/>
                <a:gd name="connsiteX4" fmla="*/ 1427219 w 2159625"/>
                <a:gd name="connsiteY4" fmla="*/ 680885 h 758014"/>
                <a:gd name="connsiteX5" fmla="*/ 927686 w 2159625"/>
                <a:gd name="connsiteY5" fmla="*/ 460752 h 758014"/>
                <a:gd name="connsiteX6" fmla="*/ 593253 w 2159625"/>
                <a:gd name="connsiteY6" fmla="*/ 312585 h 758014"/>
                <a:gd name="connsiteX7" fmla="*/ 4819 w 2159625"/>
                <a:gd name="connsiteY7" fmla="*/ 3552 h 758014"/>
                <a:gd name="connsiteX8" fmla="*/ 318086 w 2159625"/>
                <a:gd name="connsiteY8" fmla="*/ 147485 h 758014"/>
                <a:gd name="connsiteX9" fmla="*/ 390053 w 2159625"/>
                <a:gd name="connsiteY9" fmla="*/ 189818 h 758014"/>
                <a:gd name="connsiteX10" fmla="*/ 762586 w 2159625"/>
                <a:gd name="connsiteY10" fmla="*/ 359152 h 758014"/>
                <a:gd name="connsiteX11" fmla="*/ 1279053 w 2159625"/>
                <a:gd name="connsiteY11" fmla="*/ 566585 h 758014"/>
                <a:gd name="connsiteX12" fmla="*/ 1757419 w 2159625"/>
                <a:gd name="connsiteY12" fmla="*/ 693585 h 758014"/>
                <a:gd name="connsiteX13" fmla="*/ 1943686 w 2159625"/>
                <a:gd name="connsiteY13" fmla="*/ 642785 h 758014"/>
                <a:gd name="connsiteX14" fmla="*/ 2117253 w 2159625"/>
                <a:gd name="connsiteY14" fmla="*/ 532718 h 758014"/>
                <a:gd name="connsiteX15" fmla="*/ 2070686 w 2159625"/>
                <a:gd name="connsiteY15" fmla="*/ 109385 h 758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59625" h="758014">
                  <a:moveTo>
                    <a:pt x="2070686" y="109385"/>
                  </a:moveTo>
                  <a:cubicBezTo>
                    <a:pt x="2077741" y="98802"/>
                    <a:pt x="2161703" y="381024"/>
                    <a:pt x="2159586" y="469218"/>
                  </a:cubicBezTo>
                  <a:cubicBezTo>
                    <a:pt x="2157469" y="557412"/>
                    <a:pt x="2138419" y="590574"/>
                    <a:pt x="2057986" y="638552"/>
                  </a:cubicBezTo>
                  <a:cubicBezTo>
                    <a:pt x="1977553" y="686530"/>
                    <a:pt x="1782114" y="750030"/>
                    <a:pt x="1676986" y="757085"/>
                  </a:cubicBezTo>
                  <a:cubicBezTo>
                    <a:pt x="1571858" y="764141"/>
                    <a:pt x="1552102" y="730274"/>
                    <a:pt x="1427219" y="680885"/>
                  </a:cubicBezTo>
                  <a:cubicBezTo>
                    <a:pt x="1302336" y="631496"/>
                    <a:pt x="927686" y="460752"/>
                    <a:pt x="927686" y="460752"/>
                  </a:cubicBezTo>
                  <a:cubicBezTo>
                    <a:pt x="788692" y="399369"/>
                    <a:pt x="747064" y="388785"/>
                    <a:pt x="593253" y="312585"/>
                  </a:cubicBezTo>
                  <a:cubicBezTo>
                    <a:pt x="439442" y="236385"/>
                    <a:pt x="50680" y="31069"/>
                    <a:pt x="4819" y="3552"/>
                  </a:cubicBezTo>
                  <a:cubicBezTo>
                    <a:pt x="-41042" y="-23965"/>
                    <a:pt x="253880" y="116441"/>
                    <a:pt x="318086" y="147485"/>
                  </a:cubicBezTo>
                  <a:cubicBezTo>
                    <a:pt x="382292" y="178529"/>
                    <a:pt x="315970" y="154540"/>
                    <a:pt x="390053" y="189818"/>
                  </a:cubicBezTo>
                  <a:cubicBezTo>
                    <a:pt x="464136" y="225096"/>
                    <a:pt x="614419" y="296358"/>
                    <a:pt x="762586" y="359152"/>
                  </a:cubicBezTo>
                  <a:cubicBezTo>
                    <a:pt x="910753" y="421946"/>
                    <a:pt x="1113248" y="510846"/>
                    <a:pt x="1279053" y="566585"/>
                  </a:cubicBezTo>
                  <a:cubicBezTo>
                    <a:pt x="1444858" y="622324"/>
                    <a:pt x="1646647" y="680885"/>
                    <a:pt x="1757419" y="693585"/>
                  </a:cubicBezTo>
                  <a:cubicBezTo>
                    <a:pt x="1868191" y="706285"/>
                    <a:pt x="1883714" y="669596"/>
                    <a:pt x="1943686" y="642785"/>
                  </a:cubicBezTo>
                  <a:cubicBezTo>
                    <a:pt x="2003658" y="615974"/>
                    <a:pt x="2093264" y="620912"/>
                    <a:pt x="2117253" y="532718"/>
                  </a:cubicBezTo>
                  <a:cubicBezTo>
                    <a:pt x="2141242" y="444524"/>
                    <a:pt x="2063631" y="119968"/>
                    <a:pt x="2070686" y="1093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C65FDA1D-766A-4375-AECC-191FA31973CA}"/>
                </a:ext>
              </a:extLst>
            </p:cNvPr>
            <p:cNvSpPr/>
            <p:nvPr/>
          </p:nvSpPr>
          <p:spPr>
            <a:xfrm>
              <a:off x="5071533" y="9235311"/>
              <a:ext cx="833042" cy="663768"/>
            </a:xfrm>
            <a:custGeom>
              <a:avLst/>
              <a:gdLst>
                <a:gd name="connsiteX0" fmla="*/ 749300 w 833042"/>
                <a:gd name="connsiteY0" fmla="*/ 1822 h 663768"/>
                <a:gd name="connsiteX1" fmla="*/ 829734 w 833042"/>
                <a:gd name="connsiteY1" fmla="*/ 425156 h 663768"/>
                <a:gd name="connsiteX2" fmla="*/ 783167 w 833042"/>
                <a:gd name="connsiteY2" fmla="*/ 480189 h 663768"/>
                <a:gd name="connsiteX3" fmla="*/ 719667 w 833042"/>
                <a:gd name="connsiteY3" fmla="*/ 577556 h 663768"/>
                <a:gd name="connsiteX4" fmla="*/ 457200 w 833042"/>
                <a:gd name="connsiteY4" fmla="*/ 624122 h 663768"/>
                <a:gd name="connsiteX5" fmla="*/ 0 w 833042"/>
                <a:gd name="connsiteY5" fmla="*/ 632589 h 663768"/>
                <a:gd name="connsiteX6" fmla="*/ 787400 w 833042"/>
                <a:gd name="connsiteY6" fmla="*/ 611422 h 663768"/>
                <a:gd name="connsiteX7" fmla="*/ 749300 w 833042"/>
                <a:gd name="connsiteY7" fmla="*/ 1822 h 663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3042" h="663768">
                  <a:moveTo>
                    <a:pt x="749300" y="1822"/>
                  </a:moveTo>
                  <a:cubicBezTo>
                    <a:pt x="756356" y="-29222"/>
                    <a:pt x="824089" y="345428"/>
                    <a:pt x="829734" y="425156"/>
                  </a:cubicBezTo>
                  <a:cubicBezTo>
                    <a:pt x="835379" y="504884"/>
                    <a:pt x="801512" y="454789"/>
                    <a:pt x="783167" y="480189"/>
                  </a:cubicBezTo>
                  <a:cubicBezTo>
                    <a:pt x="764822" y="505589"/>
                    <a:pt x="773995" y="553567"/>
                    <a:pt x="719667" y="577556"/>
                  </a:cubicBezTo>
                  <a:cubicBezTo>
                    <a:pt x="665339" y="601545"/>
                    <a:pt x="577144" y="614950"/>
                    <a:pt x="457200" y="624122"/>
                  </a:cubicBezTo>
                  <a:cubicBezTo>
                    <a:pt x="337255" y="633294"/>
                    <a:pt x="0" y="632589"/>
                    <a:pt x="0" y="632589"/>
                  </a:cubicBezTo>
                  <a:cubicBezTo>
                    <a:pt x="55033" y="630472"/>
                    <a:pt x="663222" y="716550"/>
                    <a:pt x="787400" y="611422"/>
                  </a:cubicBezTo>
                  <a:cubicBezTo>
                    <a:pt x="911578" y="506294"/>
                    <a:pt x="742244" y="32866"/>
                    <a:pt x="749300" y="18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33509AD1-35A9-42CB-9C20-C3B29B5C45ED}"/>
                </a:ext>
              </a:extLst>
            </p:cNvPr>
            <p:cNvSpPr/>
            <p:nvPr/>
          </p:nvSpPr>
          <p:spPr>
            <a:xfrm>
              <a:off x="3688791" y="9123701"/>
              <a:ext cx="1584926" cy="728803"/>
            </a:xfrm>
            <a:custGeom>
              <a:avLst/>
              <a:gdLst>
                <a:gd name="connsiteX0" fmla="*/ 49242 w 1584926"/>
                <a:gd name="connsiteY0" fmla="*/ 24532 h 728803"/>
                <a:gd name="connsiteX1" fmla="*/ 104276 w 1584926"/>
                <a:gd name="connsiteY1" fmla="*/ 45699 h 728803"/>
                <a:gd name="connsiteX2" fmla="*/ 917076 w 1584926"/>
                <a:gd name="connsiteY2" fmla="*/ 469032 h 728803"/>
                <a:gd name="connsiteX3" fmla="*/ 1560542 w 1584926"/>
                <a:gd name="connsiteY3" fmla="*/ 723032 h 728803"/>
                <a:gd name="connsiteX4" fmla="*/ 1399676 w 1584926"/>
                <a:gd name="connsiteY4" fmla="*/ 629899 h 728803"/>
                <a:gd name="connsiteX5" fmla="*/ 925542 w 1584926"/>
                <a:gd name="connsiteY5" fmla="*/ 439399 h 728803"/>
                <a:gd name="connsiteX6" fmla="*/ 49242 w 1584926"/>
                <a:gd name="connsiteY6" fmla="*/ 24532 h 72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926" h="728803">
                  <a:moveTo>
                    <a:pt x="49242" y="24532"/>
                  </a:moveTo>
                  <a:cubicBezTo>
                    <a:pt x="-87636" y="-41085"/>
                    <a:pt x="104276" y="45699"/>
                    <a:pt x="104276" y="45699"/>
                  </a:cubicBezTo>
                  <a:cubicBezTo>
                    <a:pt x="248915" y="119782"/>
                    <a:pt x="674365" y="356143"/>
                    <a:pt x="917076" y="469032"/>
                  </a:cubicBezTo>
                  <a:cubicBezTo>
                    <a:pt x="1159787" y="581921"/>
                    <a:pt x="1480109" y="696221"/>
                    <a:pt x="1560542" y="723032"/>
                  </a:cubicBezTo>
                  <a:cubicBezTo>
                    <a:pt x="1640975" y="749843"/>
                    <a:pt x="1505509" y="677171"/>
                    <a:pt x="1399676" y="629899"/>
                  </a:cubicBezTo>
                  <a:cubicBezTo>
                    <a:pt x="1293843" y="582627"/>
                    <a:pt x="1150614" y="542410"/>
                    <a:pt x="925542" y="439399"/>
                  </a:cubicBezTo>
                  <a:cubicBezTo>
                    <a:pt x="700470" y="336388"/>
                    <a:pt x="186120" y="90149"/>
                    <a:pt x="49242" y="245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2A07538B-04E7-4E2F-95B3-D2CE9F7C26F9}"/>
                </a:ext>
              </a:extLst>
            </p:cNvPr>
            <p:cNvSpPr/>
            <p:nvPr/>
          </p:nvSpPr>
          <p:spPr>
            <a:xfrm>
              <a:off x="382415" y="8935197"/>
              <a:ext cx="1416007" cy="292041"/>
            </a:xfrm>
            <a:custGeom>
              <a:avLst/>
              <a:gdLst>
                <a:gd name="connsiteX0" fmla="*/ 59545 w 1416007"/>
                <a:gd name="connsiteY0" fmla="*/ 264683 h 292041"/>
                <a:gd name="connsiteX1" fmla="*/ 145905 w 1416007"/>
                <a:gd name="connsiteY1" fmla="*/ 259603 h 292041"/>
                <a:gd name="connsiteX2" fmla="*/ 826625 w 1416007"/>
                <a:gd name="connsiteY2" fmla="*/ 51323 h 292041"/>
                <a:gd name="connsiteX3" fmla="*/ 1415905 w 1416007"/>
                <a:gd name="connsiteY3" fmla="*/ 218963 h 292041"/>
                <a:gd name="connsiteX4" fmla="*/ 867265 w 1416007"/>
                <a:gd name="connsiteY4" fmla="*/ 523 h 292041"/>
                <a:gd name="connsiteX5" fmla="*/ 59545 w 1416007"/>
                <a:gd name="connsiteY5" fmla="*/ 264683 h 292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6007" h="292041">
                  <a:moveTo>
                    <a:pt x="59545" y="264683"/>
                  </a:moveTo>
                  <a:cubicBezTo>
                    <a:pt x="-60682" y="307863"/>
                    <a:pt x="18058" y="295163"/>
                    <a:pt x="145905" y="259603"/>
                  </a:cubicBezTo>
                  <a:cubicBezTo>
                    <a:pt x="273752" y="224043"/>
                    <a:pt x="614958" y="58096"/>
                    <a:pt x="826625" y="51323"/>
                  </a:cubicBezTo>
                  <a:cubicBezTo>
                    <a:pt x="1038292" y="44550"/>
                    <a:pt x="1409132" y="227430"/>
                    <a:pt x="1415905" y="218963"/>
                  </a:cubicBezTo>
                  <a:cubicBezTo>
                    <a:pt x="1422678" y="210496"/>
                    <a:pt x="1093325" y="-12177"/>
                    <a:pt x="867265" y="523"/>
                  </a:cubicBezTo>
                  <a:cubicBezTo>
                    <a:pt x="641205" y="13223"/>
                    <a:pt x="179772" y="221503"/>
                    <a:pt x="59545" y="2646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: 図形 1130">
              <a:extLst>
                <a:ext uri="{FF2B5EF4-FFF2-40B4-BE49-F238E27FC236}">
                  <a16:creationId xmlns:a16="http://schemas.microsoft.com/office/drawing/2014/main" id="{B05A3DEA-264E-4734-92D4-908DB7EB8FE6}"/>
                </a:ext>
              </a:extLst>
            </p:cNvPr>
            <p:cNvSpPr/>
            <p:nvPr/>
          </p:nvSpPr>
          <p:spPr>
            <a:xfrm>
              <a:off x="1605280" y="8722046"/>
              <a:ext cx="1590212" cy="341045"/>
            </a:xfrm>
            <a:custGeom>
              <a:avLst/>
              <a:gdLst>
                <a:gd name="connsiteX0" fmla="*/ 0 w 1590212"/>
                <a:gd name="connsiteY0" fmla="*/ 193354 h 341045"/>
                <a:gd name="connsiteX1" fmla="*/ 426720 w 1590212"/>
                <a:gd name="connsiteY1" fmla="*/ 132394 h 341045"/>
                <a:gd name="connsiteX2" fmla="*/ 949960 w 1590212"/>
                <a:gd name="connsiteY2" fmla="*/ 284794 h 341045"/>
                <a:gd name="connsiteX3" fmla="*/ 1295400 w 1590212"/>
                <a:gd name="connsiteY3" fmla="*/ 173034 h 341045"/>
                <a:gd name="connsiteX4" fmla="*/ 1590040 w 1590212"/>
                <a:gd name="connsiteY4" fmla="*/ 314 h 341045"/>
                <a:gd name="connsiteX5" fmla="*/ 1254760 w 1590212"/>
                <a:gd name="connsiteY5" fmla="*/ 218754 h 341045"/>
                <a:gd name="connsiteX6" fmla="*/ 955040 w 1590212"/>
                <a:gd name="connsiteY6" fmla="*/ 340674 h 341045"/>
                <a:gd name="connsiteX7" fmla="*/ 472440 w 1590212"/>
                <a:gd name="connsiteY7" fmla="*/ 259394 h 341045"/>
                <a:gd name="connsiteX8" fmla="*/ 0 w 1590212"/>
                <a:gd name="connsiteY8" fmla="*/ 193354 h 341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0212" h="341045">
                  <a:moveTo>
                    <a:pt x="0" y="193354"/>
                  </a:moveTo>
                  <a:cubicBezTo>
                    <a:pt x="134197" y="155254"/>
                    <a:pt x="268394" y="117154"/>
                    <a:pt x="426720" y="132394"/>
                  </a:cubicBezTo>
                  <a:cubicBezTo>
                    <a:pt x="585046" y="147634"/>
                    <a:pt x="805180" y="278021"/>
                    <a:pt x="949960" y="284794"/>
                  </a:cubicBezTo>
                  <a:cubicBezTo>
                    <a:pt x="1094740" y="291567"/>
                    <a:pt x="1188720" y="220447"/>
                    <a:pt x="1295400" y="173034"/>
                  </a:cubicBezTo>
                  <a:cubicBezTo>
                    <a:pt x="1402080" y="125621"/>
                    <a:pt x="1596813" y="-7306"/>
                    <a:pt x="1590040" y="314"/>
                  </a:cubicBezTo>
                  <a:cubicBezTo>
                    <a:pt x="1583267" y="7934"/>
                    <a:pt x="1360593" y="162027"/>
                    <a:pt x="1254760" y="218754"/>
                  </a:cubicBezTo>
                  <a:cubicBezTo>
                    <a:pt x="1148927" y="275481"/>
                    <a:pt x="1085427" y="333901"/>
                    <a:pt x="955040" y="340674"/>
                  </a:cubicBezTo>
                  <a:cubicBezTo>
                    <a:pt x="824653" y="347447"/>
                    <a:pt x="472440" y="259394"/>
                    <a:pt x="472440" y="259394"/>
                  </a:cubicBezTo>
                  <a:lnTo>
                    <a:pt x="0" y="19335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: 図形 1131">
              <a:extLst>
                <a:ext uri="{FF2B5EF4-FFF2-40B4-BE49-F238E27FC236}">
                  <a16:creationId xmlns:a16="http://schemas.microsoft.com/office/drawing/2014/main" id="{91AFD50F-CE8F-4B33-9446-41D56C81B4E5}"/>
                </a:ext>
              </a:extLst>
            </p:cNvPr>
            <p:cNvSpPr/>
            <p:nvPr/>
          </p:nvSpPr>
          <p:spPr>
            <a:xfrm>
              <a:off x="6512912" y="9875075"/>
              <a:ext cx="1129062" cy="501834"/>
            </a:xfrm>
            <a:custGeom>
              <a:avLst/>
              <a:gdLst>
                <a:gd name="connsiteX0" fmla="*/ 4728 w 1129062"/>
                <a:gd name="connsiteY0" fmla="*/ 5525 h 501834"/>
                <a:gd name="connsiteX1" fmla="*/ 477168 w 1129062"/>
                <a:gd name="connsiteY1" fmla="*/ 208725 h 501834"/>
                <a:gd name="connsiteX2" fmla="*/ 680368 w 1129062"/>
                <a:gd name="connsiteY2" fmla="*/ 345885 h 501834"/>
                <a:gd name="connsiteX3" fmla="*/ 1127408 w 1129062"/>
                <a:gd name="connsiteY3" fmla="*/ 483045 h 501834"/>
                <a:gd name="connsiteX4" fmla="*/ 797208 w 1129062"/>
                <a:gd name="connsiteY4" fmla="*/ 447485 h 501834"/>
                <a:gd name="connsiteX5" fmla="*/ 4728 w 1129062"/>
                <a:gd name="connsiteY5" fmla="*/ 5525 h 501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9062" h="501834">
                  <a:moveTo>
                    <a:pt x="4728" y="5525"/>
                  </a:moveTo>
                  <a:cubicBezTo>
                    <a:pt x="-48612" y="-34268"/>
                    <a:pt x="364561" y="151998"/>
                    <a:pt x="477168" y="208725"/>
                  </a:cubicBezTo>
                  <a:cubicBezTo>
                    <a:pt x="589775" y="265452"/>
                    <a:pt x="571995" y="300165"/>
                    <a:pt x="680368" y="345885"/>
                  </a:cubicBezTo>
                  <a:cubicBezTo>
                    <a:pt x="788741" y="391605"/>
                    <a:pt x="1107935" y="466112"/>
                    <a:pt x="1127408" y="483045"/>
                  </a:cubicBezTo>
                  <a:cubicBezTo>
                    <a:pt x="1146881" y="499978"/>
                    <a:pt x="991941" y="527918"/>
                    <a:pt x="797208" y="447485"/>
                  </a:cubicBezTo>
                  <a:cubicBezTo>
                    <a:pt x="602475" y="367052"/>
                    <a:pt x="58068" y="45318"/>
                    <a:pt x="4728" y="55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81644856-7682-495C-B741-9255F3CD261C}"/>
                </a:ext>
              </a:extLst>
            </p:cNvPr>
            <p:cNvSpPr/>
            <p:nvPr/>
          </p:nvSpPr>
          <p:spPr>
            <a:xfrm>
              <a:off x="7677048" y="10388033"/>
              <a:ext cx="834966" cy="405108"/>
            </a:xfrm>
            <a:custGeom>
              <a:avLst/>
              <a:gdLst>
                <a:gd name="connsiteX0" fmla="*/ 3912 w 834966"/>
                <a:gd name="connsiteY0" fmla="*/ 5647 h 405108"/>
                <a:gd name="connsiteX1" fmla="*/ 816712 w 834966"/>
                <a:gd name="connsiteY1" fmla="*/ 401887 h 405108"/>
                <a:gd name="connsiteX2" fmla="*/ 522072 w 834966"/>
                <a:gd name="connsiteY2" fmla="*/ 183447 h 405108"/>
                <a:gd name="connsiteX3" fmla="*/ 3912 w 834966"/>
                <a:gd name="connsiteY3" fmla="*/ 5647 h 405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4966" h="405108">
                  <a:moveTo>
                    <a:pt x="3912" y="5647"/>
                  </a:moveTo>
                  <a:cubicBezTo>
                    <a:pt x="53019" y="42054"/>
                    <a:pt x="730352" y="372254"/>
                    <a:pt x="816712" y="401887"/>
                  </a:cubicBezTo>
                  <a:cubicBezTo>
                    <a:pt x="903072" y="431520"/>
                    <a:pt x="662619" y="248640"/>
                    <a:pt x="522072" y="183447"/>
                  </a:cubicBezTo>
                  <a:cubicBezTo>
                    <a:pt x="381525" y="118254"/>
                    <a:pt x="-45195" y="-30760"/>
                    <a:pt x="3912" y="56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: 図形 1133">
              <a:extLst>
                <a:ext uri="{FF2B5EF4-FFF2-40B4-BE49-F238E27FC236}">
                  <a16:creationId xmlns:a16="http://schemas.microsoft.com/office/drawing/2014/main" id="{DCF5E88F-050A-4E03-9208-105C6BDB7C46}"/>
                </a:ext>
              </a:extLst>
            </p:cNvPr>
            <p:cNvSpPr/>
            <p:nvPr/>
          </p:nvSpPr>
          <p:spPr>
            <a:xfrm>
              <a:off x="7496601" y="10303538"/>
              <a:ext cx="921904" cy="1733894"/>
            </a:xfrm>
            <a:custGeom>
              <a:avLst/>
              <a:gdLst>
                <a:gd name="connsiteX0" fmla="*/ 224999 w 921904"/>
                <a:gd name="connsiteY0" fmla="*/ 130782 h 1733894"/>
                <a:gd name="connsiteX1" fmla="*/ 666959 w 921904"/>
                <a:gd name="connsiteY1" fmla="*/ 730222 h 1733894"/>
                <a:gd name="connsiteX2" fmla="*/ 905719 w 921904"/>
                <a:gd name="connsiteY2" fmla="*/ 1664942 h 1733894"/>
                <a:gd name="connsiteX3" fmla="*/ 875239 w 921904"/>
                <a:gd name="connsiteY3" fmla="*/ 1573502 h 1733894"/>
                <a:gd name="connsiteX4" fmla="*/ 672039 w 921904"/>
                <a:gd name="connsiteY4" fmla="*/ 852142 h 1733894"/>
                <a:gd name="connsiteX5" fmla="*/ 11639 w 921904"/>
                <a:gd name="connsiteY5" fmla="*/ 29182 h 1733894"/>
                <a:gd name="connsiteX6" fmla="*/ 250399 w 921904"/>
                <a:gd name="connsiteY6" fmla="*/ 181582 h 1733894"/>
                <a:gd name="connsiteX7" fmla="*/ 224999 w 921904"/>
                <a:gd name="connsiteY7" fmla="*/ 130782 h 1733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1904" h="1733894">
                  <a:moveTo>
                    <a:pt x="224999" y="130782"/>
                  </a:moveTo>
                  <a:cubicBezTo>
                    <a:pt x="294426" y="222222"/>
                    <a:pt x="553506" y="474529"/>
                    <a:pt x="666959" y="730222"/>
                  </a:cubicBezTo>
                  <a:cubicBezTo>
                    <a:pt x="780412" y="985915"/>
                    <a:pt x="871006" y="1524395"/>
                    <a:pt x="905719" y="1664942"/>
                  </a:cubicBezTo>
                  <a:cubicBezTo>
                    <a:pt x="940432" y="1805489"/>
                    <a:pt x="914186" y="1708969"/>
                    <a:pt x="875239" y="1573502"/>
                  </a:cubicBezTo>
                  <a:cubicBezTo>
                    <a:pt x="836292" y="1438035"/>
                    <a:pt x="815972" y="1109529"/>
                    <a:pt x="672039" y="852142"/>
                  </a:cubicBezTo>
                  <a:cubicBezTo>
                    <a:pt x="528106" y="594755"/>
                    <a:pt x="81912" y="140942"/>
                    <a:pt x="11639" y="29182"/>
                  </a:cubicBezTo>
                  <a:cubicBezTo>
                    <a:pt x="-58634" y="-82578"/>
                    <a:pt x="210606" y="161262"/>
                    <a:pt x="250399" y="181582"/>
                  </a:cubicBezTo>
                  <a:cubicBezTo>
                    <a:pt x="290192" y="201902"/>
                    <a:pt x="155572" y="39342"/>
                    <a:pt x="224999" y="1307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16EE2EDB-772A-4256-ADAF-6472672E96DE}"/>
                </a:ext>
              </a:extLst>
            </p:cNvPr>
            <p:cNvSpPr/>
            <p:nvPr/>
          </p:nvSpPr>
          <p:spPr>
            <a:xfrm>
              <a:off x="5125580" y="9833699"/>
              <a:ext cx="830721" cy="1793995"/>
            </a:xfrm>
            <a:custGeom>
              <a:avLst/>
              <a:gdLst>
                <a:gd name="connsiteX0" fmla="*/ 5220 w 830721"/>
                <a:gd name="connsiteY0" fmla="*/ 6261 h 1793995"/>
                <a:gd name="connsiteX1" fmla="*/ 782460 w 830721"/>
                <a:gd name="connsiteY1" fmla="*/ 1682661 h 1793995"/>
                <a:gd name="connsiteX2" fmla="*/ 716420 w 830721"/>
                <a:gd name="connsiteY2" fmla="*/ 1581061 h 1793995"/>
                <a:gd name="connsiteX3" fmla="*/ 457340 w 830721"/>
                <a:gd name="connsiteY3" fmla="*/ 1128941 h 1793995"/>
                <a:gd name="connsiteX4" fmla="*/ 5220 w 830721"/>
                <a:gd name="connsiteY4" fmla="*/ 6261 h 1793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0721" h="1793995">
                  <a:moveTo>
                    <a:pt x="5220" y="6261"/>
                  </a:moveTo>
                  <a:cubicBezTo>
                    <a:pt x="59407" y="98548"/>
                    <a:pt x="663927" y="1420194"/>
                    <a:pt x="782460" y="1682661"/>
                  </a:cubicBezTo>
                  <a:cubicBezTo>
                    <a:pt x="900993" y="1945128"/>
                    <a:pt x="770607" y="1673348"/>
                    <a:pt x="716420" y="1581061"/>
                  </a:cubicBezTo>
                  <a:cubicBezTo>
                    <a:pt x="662233" y="1488774"/>
                    <a:pt x="580953" y="1389714"/>
                    <a:pt x="457340" y="1128941"/>
                  </a:cubicBezTo>
                  <a:cubicBezTo>
                    <a:pt x="333727" y="868168"/>
                    <a:pt x="-48967" y="-86026"/>
                    <a:pt x="5220" y="62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E10B6734-0A0D-4AD9-8EF4-041C5AB998E5}"/>
                </a:ext>
              </a:extLst>
            </p:cNvPr>
            <p:cNvSpPr/>
            <p:nvPr/>
          </p:nvSpPr>
          <p:spPr>
            <a:xfrm>
              <a:off x="1713041" y="9086273"/>
              <a:ext cx="2229166" cy="2691472"/>
            </a:xfrm>
            <a:custGeom>
              <a:avLst/>
              <a:gdLst>
                <a:gd name="connsiteX0" fmla="*/ 146239 w 2229166"/>
                <a:gd name="connsiteY0" fmla="*/ 139007 h 2691472"/>
                <a:gd name="connsiteX1" fmla="*/ 877759 w 2229166"/>
                <a:gd name="connsiteY1" fmla="*/ 961967 h 2691472"/>
                <a:gd name="connsiteX2" fmla="*/ 2142679 w 2229166"/>
                <a:gd name="connsiteY2" fmla="*/ 2572327 h 2691472"/>
                <a:gd name="connsiteX3" fmla="*/ 2056319 w 2229166"/>
                <a:gd name="connsiteY3" fmla="*/ 2491047 h 2691472"/>
                <a:gd name="connsiteX4" fmla="*/ 1563559 w 2229166"/>
                <a:gd name="connsiteY4" fmla="*/ 1845887 h 2691472"/>
                <a:gd name="connsiteX5" fmla="*/ 1202879 w 2229166"/>
                <a:gd name="connsiteY5" fmla="*/ 1475047 h 2691472"/>
                <a:gd name="connsiteX6" fmla="*/ 95439 w 2229166"/>
                <a:gd name="connsiteY6" fmla="*/ 133927 h 2691472"/>
                <a:gd name="connsiteX7" fmla="*/ 146239 w 2229166"/>
                <a:gd name="connsiteY7" fmla="*/ 139007 h 2691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29166" h="2691472">
                  <a:moveTo>
                    <a:pt x="146239" y="139007"/>
                  </a:moveTo>
                  <a:cubicBezTo>
                    <a:pt x="276626" y="277014"/>
                    <a:pt x="545019" y="556414"/>
                    <a:pt x="877759" y="961967"/>
                  </a:cubicBezTo>
                  <a:cubicBezTo>
                    <a:pt x="1210499" y="1367520"/>
                    <a:pt x="1946252" y="2317480"/>
                    <a:pt x="2142679" y="2572327"/>
                  </a:cubicBezTo>
                  <a:cubicBezTo>
                    <a:pt x="2339106" y="2827174"/>
                    <a:pt x="2152839" y="2612120"/>
                    <a:pt x="2056319" y="2491047"/>
                  </a:cubicBezTo>
                  <a:cubicBezTo>
                    <a:pt x="1959799" y="2369974"/>
                    <a:pt x="1705799" y="2015220"/>
                    <a:pt x="1563559" y="1845887"/>
                  </a:cubicBezTo>
                  <a:cubicBezTo>
                    <a:pt x="1421319" y="1676554"/>
                    <a:pt x="1447566" y="1760374"/>
                    <a:pt x="1202879" y="1475047"/>
                  </a:cubicBezTo>
                  <a:cubicBezTo>
                    <a:pt x="958192" y="1189720"/>
                    <a:pt x="270699" y="354060"/>
                    <a:pt x="95439" y="133927"/>
                  </a:cubicBezTo>
                  <a:cubicBezTo>
                    <a:pt x="-79821" y="-86206"/>
                    <a:pt x="15852" y="1000"/>
                    <a:pt x="146239" y="1390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4FB31D4B-0AB6-4898-AB4A-D0791EB984AF}"/>
                </a:ext>
              </a:extLst>
            </p:cNvPr>
            <p:cNvSpPr/>
            <p:nvPr/>
          </p:nvSpPr>
          <p:spPr>
            <a:xfrm>
              <a:off x="5857123" y="2509166"/>
              <a:ext cx="958877" cy="3264787"/>
            </a:xfrm>
            <a:custGeom>
              <a:avLst/>
              <a:gdLst>
                <a:gd name="connsiteX0" fmla="*/ 577544 w 958877"/>
                <a:gd name="connsiteY0" fmla="*/ 530367 h 3264787"/>
                <a:gd name="connsiteX1" fmla="*/ 848477 w 958877"/>
                <a:gd name="connsiteY1" fmla="*/ 1165367 h 3264787"/>
                <a:gd name="connsiteX2" fmla="*/ 958544 w 958877"/>
                <a:gd name="connsiteY2" fmla="*/ 2088234 h 3264787"/>
                <a:gd name="connsiteX3" fmla="*/ 882344 w 958877"/>
                <a:gd name="connsiteY3" fmla="*/ 3188901 h 3264787"/>
                <a:gd name="connsiteX4" fmla="*/ 873877 w 958877"/>
                <a:gd name="connsiteY4" fmla="*/ 3036501 h 3264787"/>
                <a:gd name="connsiteX5" fmla="*/ 814610 w 958877"/>
                <a:gd name="connsiteY5" fmla="*/ 1969701 h 3264787"/>
                <a:gd name="connsiteX6" fmla="*/ 1810 w 958877"/>
                <a:gd name="connsiteY6" fmla="*/ 47767 h 3264787"/>
                <a:gd name="connsiteX7" fmla="*/ 594477 w 958877"/>
                <a:gd name="connsiteY7" fmla="*/ 581167 h 3264787"/>
                <a:gd name="connsiteX8" fmla="*/ 577544 w 958877"/>
                <a:gd name="connsiteY8" fmla="*/ 530367 h 326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8877" h="3264787">
                  <a:moveTo>
                    <a:pt x="577544" y="530367"/>
                  </a:moveTo>
                  <a:cubicBezTo>
                    <a:pt x="619877" y="627734"/>
                    <a:pt x="784977" y="905722"/>
                    <a:pt x="848477" y="1165367"/>
                  </a:cubicBezTo>
                  <a:cubicBezTo>
                    <a:pt x="911977" y="1425012"/>
                    <a:pt x="952900" y="1750978"/>
                    <a:pt x="958544" y="2088234"/>
                  </a:cubicBezTo>
                  <a:cubicBezTo>
                    <a:pt x="964188" y="2425490"/>
                    <a:pt x="896455" y="3030856"/>
                    <a:pt x="882344" y="3188901"/>
                  </a:cubicBezTo>
                  <a:cubicBezTo>
                    <a:pt x="868233" y="3346946"/>
                    <a:pt x="885166" y="3239701"/>
                    <a:pt x="873877" y="3036501"/>
                  </a:cubicBezTo>
                  <a:cubicBezTo>
                    <a:pt x="862588" y="2833301"/>
                    <a:pt x="959954" y="2467823"/>
                    <a:pt x="814610" y="1969701"/>
                  </a:cubicBezTo>
                  <a:cubicBezTo>
                    <a:pt x="669266" y="1471579"/>
                    <a:pt x="38499" y="279189"/>
                    <a:pt x="1810" y="47767"/>
                  </a:cubicBezTo>
                  <a:cubicBezTo>
                    <a:pt x="-34879" y="-183655"/>
                    <a:pt x="497110" y="496500"/>
                    <a:pt x="594477" y="581167"/>
                  </a:cubicBezTo>
                  <a:cubicBezTo>
                    <a:pt x="691844" y="665834"/>
                    <a:pt x="535211" y="433000"/>
                    <a:pt x="577544" y="530367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: 図形 1137">
              <a:extLst>
                <a:ext uri="{FF2B5EF4-FFF2-40B4-BE49-F238E27FC236}">
                  <a16:creationId xmlns:a16="http://schemas.microsoft.com/office/drawing/2014/main" id="{CC5F2E05-6BFE-47C4-8AE1-1FA3F3AC45EE}"/>
                </a:ext>
              </a:extLst>
            </p:cNvPr>
            <p:cNvSpPr/>
            <p:nvPr/>
          </p:nvSpPr>
          <p:spPr>
            <a:xfrm>
              <a:off x="5662182" y="5841028"/>
              <a:ext cx="1082659" cy="1645348"/>
            </a:xfrm>
            <a:custGeom>
              <a:avLst/>
              <a:gdLst>
                <a:gd name="connsiteX0" fmla="*/ 1068818 w 1082659"/>
                <a:gd name="connsiteY0" fmla="*/ 972 h 1645348"/>
                <a:gd name="connsiteX1" fmla="*/ 977378 w 1082659"/>
                <a:gd name="connsiteY1" fmla="*/ 605492 h 1645348"/>
                <a:gd name="connsiteX2" fmla="*/ 830058 w 1082659"/>
                <a:gd name="connsiteY2" fmla="*/ 905212 h 1645348"/>
                <a:gd name="connsiteX3" fmla="*/ 32498 w 1082659"/>
                <a:gd name="connsiteY3" fmla="*/ 1616412 h 1645348"/>
                <a:gd name="connsiteX4" fmla="*/ 205218 w 1082659"/>
                <a:gd name="connsiteY4" fmla="*/ 1433532 h 1645348"/>
                <a:gd name="connsiteX5" fmla="*/ 672578 w 1082659"/>
                <a:gd name="connsiteY5" fmla="*/ 757892 h 1645348"/>
                <a:gd name="connsiteX6" fmla="*/ 1068818 w 1082659"/>
                <a:gd name="connsiteY6" fmla="*/ 972 h 1645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2659" h="1645348">
                  <a:moveTo>
                    <a:pt x="1068818" y="972"/>
                  </a:moveTo>
                  <a:cubicBezTo>
                    <a:pt x="1119618" y="-24428"/>
                    <a:pt x="1017171" y="454785"/>
                    <a:pt x="977378" y="605492"/>
                  </a:cubicBezTo>
                  <a:cubicBezTo>
                    <a:pt x="937585" y="756199"/>
                    <a:pt x="987538" y="736725"/>
                    <a:pt x="830058" y="905212"/>
                  </a:cubicBezTo>
                  <a:cubicBezTo>
                    <a:pt x="672578" y="1073699"/>
                    <a:pt x="136638" y="1528359"/>
                    <a:pt x="32498" y="1616412"/>
                  </a:cubicBezTo>
                  <a:cubicBezTo>
                    <a:pt x="-71642" y="1704465"/>
                    <a:pt x="98538" y="1576619"/>
                    <a:pt x="205218" y="1433532"/>
                  </a:cubicBezTo>
                  <a:cubicBezTo>
                    <a:pt x="311898" y="1290445"/>
                    <a:pt x="532878" y="993265"/>
                    <a:pt x="672578" y="757892"/>
                  </a:cubicBezTo>
                  <a:cubicBezTo>
                    <a:pt x="812278" y="522519"/>
                    <a:pt x="1018018" y="26372"/>
                    <a:pt x="1068818" y="97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: 図形 1138">
              <a:extLst>
                <a:ext uri="{FF2B5EF4-FFF2-40B4-BE49-F238E27FC236}">
                  <a16:creationId xmlns:a16="http://schemas.microsoft.com/office/drawing/2014/main" id="{61BC3858-4D6D-46B2-B404-B8EB4DA4BEFF}"/>
                </a:ext>
              </a:extLst>
            </p:cNvPr>
            <p:cNvSpPr/>
            <p:nvPr/>
          </p:nvSpPr>
          <p:spPr>
            <a:xfrm>
              <a:off x="3657075" y="7216895"/>
              <a:ext cx="2298701" cy="569672"/>
            </a:xfrm>
            <a:custGeom>
              <a:avLst/>
              <a:gdLst>
                <a:gd name="connsiteX0" fmla="*/ 2296685 w 2298701"/>
                <a:gd name="connsiteY0" fmla="*/ 98305 h 569672"/>
                <a:gd name="connsiteX1" fmla="*/ 1814085 w 2298701"/>
                <a:gd name="connsiteY1" fmla="*/ 509785 h 569672"/>
                <a:gd name="connsiteX2" fmla="*/ 838725 w 2298701"/>
                <a:gd name="connsiteY2" fmla="*/ 560585 h 569672"/>
                <a:gd name="connsiteX3" fmla="*/ 523765 w 2298701"/>
                <a:gd name="connsiteY3" fmla="*/ 443745 h 569672"/>
                <a:gd name="connsiteX4" fmla="*/ 525 w 2298701"/>
                <a:gd name="connsiteY4" fmla="*/ 6865 h 569672"/>
                <a:gd name="connsiteX5" fmla="*/ 452645 w 2298701"/>
                <a:gd name="connsiteY5" fmla="*/ 184665 h 569672"/>
                <a:gd name="connsiteX6" fmla="*/ 1646445 w 2298701"/>
                <a:gd name="connsiteY6" fmla="*/ 296425 h 569672"/>
                <a:gd name="connsiteX7" fmla="*/ 2296685 w 2298701"/>
                <a:gd name="connsiteY7" fmla="*/ 98305 h 56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98701" h="569672">
                  <a:moveTo>
                    <a:pt x="2296685" y="98305"/>
                  </a:moveTo>
                  <a:cubicBezTo>
                    <a:pt x="2324625" y="133865"/>
                    <a:pt x="2057078" y="432738"/>
                    <a:pt x="1814085" y="509785"/>
                  </a:cubicBezTo>
                  <a:cubicBezTo>
                    <a:pt x="1571092" y="586832"/>
                    <a:pt x="1053778" y="571592"/>
                    <a:pt x="838725" y="560585"/>
                  </a:cubicBezTo>
                  <a:cubicBezTo>
                    <a:pt x="623672" y="549578"/>
                    <a:pt x="663465" y="536032"/>
                    <a:pt x="523765" y="443745"/>
                  </a:cubicBezTo>
                  <a:cubicBezTo>
                    <a:pt x="384065" y="351458"/>
                    <a:pt x="12378" y="50045"/>
                    <a:pt x="525" y="6865"/>
                  </a:cubicBezTo>
                  <a:cubicBezTo>
                    <a:pt x="-11328" y="-36315"/>
                    <a:pt x="178325" y="136405"/>
                    <a:pt x="452645" y="184665"/>
                  </a:cubicBezTo>
                  <a:cubicBezTo>
                    <a:pt x="726965" y="232925"/>
                    <a:pt x="1342492" y="309972"/>
                    <a:pt x="1646445" y="296425"/>
                  </a:cubicBezTo>
                  <a:cubicBezTo>
                    <a:pt x="1950398" y="282878"/>
                    <a:pt x="2268745" y="62745"/>
                    <a:pt x="2296685" y="9830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5B1597FB-4F05-4B3B-B4F0-A79317144452}"/>
                </a:ext>
              </a:extLst>
            </p:cNvPr>
            <p:cNvSpPr/>
            <p:nvPr/>
          </p:nvSpPr>
          <p:spPr>
            <a:xfrm>
              <a:off x="2867924" y="5575186"/>
              <a:ext cx="1131047" cy="1882106"/>
            </a:xfrm>
            <a:custGeom>
              <a:avLst/>
              <a:gdLst>
                <a:gd name="connsiteX0" fmla="*/ 281676 w 1131047"/>
                <a:gd name="connsiteY0" fmla="*/ 613947 h 1882106"/>
                <a:gd name="connsiteX1" fmla="*/ 395976 w 1131047"/>
                <a:gd name="connsiteY1" fmla="*/ 889114 h 1882106"/>
                <a:gd name="connsiteX2" fmla="*/ 1081776 w 1131047"/>
                <a:gd name="connsiteY2" fmla="*/ 1811981 h 1882106"/>
                <a:gd name="connsiteX3" fmla="*/ 992876 w 1131047"/>
                <a:gd name="connsiteY3" fmla="*/ 1735781 h 1882106"/>
                <a:gd name="connsiteX4" fmla="*/ 324009 w 1131047"/>
                <a:gd name="connsiteY4" fmla="*/ 1083847 h 1882106"/>
                <a:gd name="connsiteX5" fmla="*/ 146209 w 1131047"/>
                <a:gd name="connsiteY5" fmla="*/ 698614 h 1882106"/>
                <a:gd name="connsiteX6" fmla="*/ 6509 w 1131047"/>
                <a:gd name="connsiteY6" fmla="*/ 25514 h 1882106"/>
                <a:gd name="connsiteX7" fmla="*/ 48843 w 1131047"/>
                <a:gd name="connsiteY7" fmla="*/ 186381 h 1882106"/>
                <a:gd name="connsiteX8" fmla="*/ 281676 w 1131047"/>
                <a:gd name="connsiteY8" fmla="*/ 613947 h 1882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1047" h="1882106">
                  <a:moveTo>
                    <a:pt x="281676" y="613947"/>
                  </a:moveTo>
                  <a:cubicBezTo>
                    <a:pt x="339531" y="731069"/>
                    <a:pt x="262626" y="689442"/>
                    <a:pt x="395976" y="889114"/>
                  </a:cubicBezTo>
                  <a:cubicBezTo>
                    <a:pt x="529326" y="1088786"/>
                    <a:pt x="982293" y="1670870"/>
                    <a:pt x="1081776" y="1811981"/>
                  </a:cubicBezTo>
                  <a:cubicBezTo>
                    <a:pt x="1181259" y="1953092"/>
                    <a:pt x="1119171" y="1857137"/>
                    <a:pt x="992876" y="1735781"/>
                  </a:cubicBezTo>
                  <a:cubicBezTo>
                    <a:pt x="866581" y="1614425"/>
                    <a:pt x="465120" y="1256708"/>
                    <a:pt x="324009" y="1083847"/>
                  </a:cubicBezTo>
                  <a:cubicBezTo>
                    <a:pt x="182898" y="910986"/>
                    <a:pt x="199126" y="875003"/>
                    <a:pt x="146209" y="698614"/>
                  </a:cubicBezTo>
                  <a:cubicBezTo>
                    <a:pt x="93292" y="522225"/>
                    <a:pt x="22737" y="110886"/>
                    <a:pt x="6509" y="25514"/>
                  </a:cubicBezTo>
                  <a:cubicBezTo>
                    <a:pt x="-9719" y="-59858"/>
                    <a:pt x="4393" y="88309"/>
                    <a:pt x="48843" y="186381"/>
                  </a:cubicBezTo>
                  <a:cubicBezTo>
                    <a:pt x="93293" y="284453"/>
                    <a:pt x="223821" y="496825"/>
                    <a:pt x="281676" y="613947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: 図形 1140">
              <a:extLst>
                <a:ext uri="{FF2B5EF4-FFF2-40B4-BE49-F238E27FC236}">
                  <a16:creationId xmlns:a16="http://schemas.microsoft.com/office/drawing/2014/main" id="{9142D7DB-9323-472E-922C-EC8EC0250CD4}"/>
                </a:ext>
              </a:extLst>
            </p:cNvPr>
            <p:cNvSpPr/>
            <p:nvPr/>
          </p:nvSpPr>
          <p:spPr>
            <a:xfrm>
              <a:off x="2636664" y="3875885"/>
              <a:ext cx="524382" cy="2121465"/>
            </a:xfrm>
            <a:custGeom>
              <a:avLst/>
              <a:gdLst>
                <a:gd name="connsiteX0" fmla="*/ 462136 w 524382"/>
                <a:gd name="connsiteY0" fmla="*/ 264315 h 2121465"/>
                <a:gd name="connsiteX1" fmla="*/ 326669 w 524382"/>
                <a:gd name="connsiteY1" fmla="*/ 1187182 h 2121465"/>
                <a:gd name="connsiteX2" fmla="*/ 512936 w 524382"/>
                <a:gd name="connsiteY2" fmla="*/ 2055015 h 2121465"/>
                <a:gd name="connsiteX3" fmla="*/ 453669 w 524382"/>
                <a:gd name="connsiteY3" fmla="*/ 1966115 h 2121465"/>
                <a:gd name="connsiteX4" fmla="*/ 43036 w 524382"/>
                <a:gd name="connsiteY4" fmla="*/ 1204115 h 2121465"/>
                <a:gd name="connsiteX5" fmla="*/ 43036 w 524382"/>
                <a:gd name="connsiteY5" fmla="*/ 818882 h 2121465"/>
                <a:gd name="connsiteX6" fmla="*/ 313969 w 524382"/>
                <a:gd name="connsiteY6" fmla="*/ 23015 h 2121465"/>
                <a:gd name="connsiteX7" fmla="*/ 364769 w 524382"/>
                <a:gd name="connsiteY7" fmla="*/ 200815 h 2121465"/>
                <a:gd name="connsiteX8" fmla="*/ 457903 w 524382"/>
                <a:gd name="connsiteY8" fmla="*/ 52648 h 2121465"/>
                <a:gd name="connsiteX9" fmla="*/ 462136 w 524382"/>
                <a:gd name="connsiteY9" fmla="*/ 264315 h 2121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4382" h="2121465">
                  <a:moveTo>
                    <a:pt x="462136" y="264315"/>
                  </a:moveTo>
                  <a:cubicBezTo>
                    <a:pt x="440264" y="453404"/>
                    <a:pt x="318202" y="888732"/>
                    <a:pt x="326669" y="1187182"/>
                  </a:cubicBezTo>
                  <a:cubicBezTo>
                    <a:pt x="335136" y="1485632"/>
                    <a:pt x="491769" y="1925193"/>
                    <a:pt x="512936" y="2055015"/>
                  </a:cubicBezTo>
                  <a:cubicBezTo>
                    <a:pt x="534103" y="2184837"/>
                    <a:pt x="531986" y="2107932"/>
                    <a:pt x="453669" y="1966115"/>
                  </a:cubicBezTo>
                  <a:cubicBezTo>
                    <a:pt x="375352" y="1824298"/>
                    <a:pt x="111475" y="1395320"/>
                    <a:pt x="43036" y="1204115"/>
                  </a:cubicBezTo>
                  <a:cubicBezTo>
                    <a:pt x="-25403" y="1012910"/>
                    <a:pt x="-2120" y="1015732"/>
                    <a:pt x="43036" y="818882"/>
                  </a:cubicBezTo>
                  <a:cubicBezTo>
                    <a:pt x="88191" y="622032"/>
                    <a:pt x="260347" y="126026"/>
                    <a:pt x="313969" y="23015"/>
                  </a:cubicBezTo>
                  <a:cubicBezTo>
                    <a:pt x="367591" y="-79996"/>
                    <a:pt x="340780" y="195876"/>
                    <a:pt x="364769" y="200815"/>
                  </a:cubicBezTo>
                  <a:cubicBezTo>
                    <a:pt x="388758" y="205754"/>
                    <a:pt x="448025" y="39948"/>
                    <a:pt x="457903" y="52648"/>
                  </a:cubicBezTo>
                  <a:cubicBezTo>
                    <a:pt x="467781" y="65348"/>
                    <a:pt x="484008" y="75226"/>
                    <a:pt x="462136" y="26431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: 図形 1141">
              <a:extLst>
                <a:ext uri="{FF2B5EF4-FFF2-40B4-BE49-F238E27FC236}">
                  <a16:creationId xmlns:a16="http://schemas.microsoft.com/office/drawing/2014/main" id="{130EBB33-7C3D-4D2F-9812-E88E5940FF07}"/>
                </a:ext>
              </a:extLst>
            </p:cNvPr>
            <p:cNvSpPr/>
            <p:nvPr/>
          </p:nvSpPr>
          <p:spPr>
            <a:xfrm>
              <a:off x="2940867" y="2158985"/>
              <a:ext cx="2211074" cy="2415149"/>
            </a:xfrm>
            <a:custGeom>
              <a:avLst/>
              <a:gdLst>
                <a:gd name="connsiteX0" fmla="*/ 1825866 w 2211074"/>
                <a:gd name="connsiteY0" fmla="*/ 156648 h 2415149"/>
                <a:gd name="connsiteX1" fmla="*/ 1300933 w 2211074"/>
                <a:gd name="connsiteY1" fmla="*/ 376782 h 2415149"/>
                <a:gd name="connsiteX2" fmla="*/ 852200 w 2211074"/>
                <a:gd name="connsiteY2" fmla="*/ 732382 h 2415149"/>
                <a:gd name="connsiteX3" fmla="*/ 60566 w 2211074"/>
                <a:gd name="connsiteY3" fmla="*/ 2269082 h 2415149"/>
                <a:gd name="connsiteX4" fmla="*/ 60566 w 2211074"/>
                <a:gd name="connsiteY4" fmla="*/ 2239448 h 2415149"/>
                <a:gd name="connsiteX5" fmla="*/ 111366 w 2211074"/>
                <a:gd name="connsiteY5" fmla="*/ 1274248 h 2415149"/>
                <a:gd name="connsiteX6" fmla="*/ 538933 w 2211074"/>
                <a:gd name="connsiteY6" fmla="*/ 495315 h 2415149"/>
                <a:gd name="connsiteX7" fmla="*/ 1101966 w 2211074"/>
                <a:gd name="connsiteY7" fmla="*/ 139715 h 2415149"/>
                <a:gd name="connsiteX8" fmla="*/ 2185700 w 2211074"/>
                <a:gd name="connsiteY8" fmla="*/ 15 h 2415149"/>
                <a:gd name="connsiteX9" fmla="*/ 1825866 w 2211074"/>
                <a:gd name="connsiteY9" fmla="*/ 156648 h 241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11074" h="2415149">
                  <a:moveTo>
                    <a:pt x="1825866" y="156648"/>
                  </a:moveTo>
                  <a:cubicBezTo>
                    <a:pt x="1678405" y="219443"/>
                    <a:pt x="1463211" y="280826"/>
                    <a:pt x="1300933" y="376782"/>
                  </a:cubicBezTo>
                  <a:cubicBezTo>
                    <a:pt x="1138655" y="472738"/>
                    <a:pt x="1058928" y="416999"/>
                    <a:pt x="852200" y="732382"/>
                  </a:cubicBezTo>
                  <a:cubicBezTo>
                    <a:pt x="645472" y="1047765"/>
                    <a:pt x="192505" y="2017904"/>
                    <a:pt x="60566" y="2269082"/>
                  </a:cubicBezTo>
                  <a:cubicBezTo>
                    <a:pt x="-71373" y="2520260"/>
                    <a:pt x="52099" y="2405254"/>
                    <a:pt x="60566" y="2239448"/>
                  </a:cubicBezTo>
                  <a:cubicBezTo>
                    <a:pt x="69033" y="2073642"/>
                    <a:pt x="31638" y="1564937"/>
                    <a:pt x="111366" y="1274248"/>
                  </a:cubicBezTo>
                  <a:cubicBezTo>
                    <a:pt x="191094" y="983559"/>
                    <a:pt x="373833" y="684404"/>
                    <a:pt x="538933" y="495315"/>
                  </a:cubicBezTo>
                  <a:cubicBezTo>
                    <a:pt x="704033" y="306226"/>
                    <a:pt x="827505" y="222265"/>
                    <a:pt x="1101966" y="139715"/>
                  </a:cubicBezTo>
                  <a:cubicBezTo>
                    <a:pt x="1376427" y="57165"/>
                    <a:pt x="2066461" y="1426"/>
                    <a:pt x="2185700" y="15"/>
                  </a:cubicBezTo>
                  <a:cubicBezTo>
                    <a:pt x="2304939" y="-1396"/>
                    <a:pt x="1973327" y="93853"/>
                    <a:pt x="1825866" y="156648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: 図形 1142">
              <a:extLst>
                <a:ext uri="{FF2B5EF4-FFF2-40B4-BE49-F238E27FC236}">
                  <a16:creationId xmlns:a16="http://schemas.microsoft.com/office/drawing/2014/main" id="{C4066E63-33F3-42B5-B8E0-253639E02003}"/>
                </a:ext>
              </a:extLst>
            </p:cNvPr>
            <p:cNvSpPr/>
            <p:nvPr/>
          </p:nvSpPr>
          <p:spPr>
            <a:xfrm>
              <a:off x="4312374" y="5301919"/>
              <a:ext cx="249088" cy="497219"/>
            </a:xfrm>
            <a:custGeom>
              <a:avLst/>
              <a:gdLst>
                <a:gd name="connsiteX0" fmla="*/ 246926 w 249088"/>
                <a:gd name="connsiteY0" fmla="*/ 331 h 497219"/>
                <a:gd name="connsiteX1" fmla="*/ 127864 w 249088"/>
                <a:gd name="connsiteY1" fmla="*/ 130506 h 497219"/>
                <a:gd name="connsiteX2" fmla="*/ 105639 w 249088"/>
                <a:gd name="connsiteY2" fmla="*/ 376569 h 497219"/>
                <a:gd name="connsiteX3" fmla="*/ 864 w 249088"/>
                <a:gd name="connsiteY3" fmla="*/ 497219 h 497219"/>
                <a:gd name="connsiteX4" fmla="*/ 170726 w 249088"/>
                <a:gd name="connsiteY4" fmla="*/ 378156 h 497219"/>
                <a:gd name="connsiteX5" fmla="*/ 165964 w 249088"/>
                <a:gd name="connsiteY5" fmla="*/ 284494 h 497219"/>
                <a:gd name="connsiteX6" fmla="*/ 202476 w 249088"/>
                <a:gd name="connsiteY6" fmla="*/ 98756 h 497219"/>
                <a:gd name="connsiteX7" fmla="*/ 246926 w 249088"/>
                <a:gd name="connsiteY7" fmla="*/ 331 h 497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088" h="497219">
                  <a:moveTo>
                    <a:pt x="246926" y="331"/>
                  </a:moveTo>
                  <a:cubicBezTo>
                    <a:pt x="234491" y="5623"/>
                    <a:pt x="151412" y="67800"/>
                    <a:pt x="127864" y="130506"/>
                  </a:cubicBezTo>
                  <a:cubicBezTo>
                    <a:pt x="104316" y="193212"/>
                    <a:pt x="126806" y="315450"/>
                    <a:pt x="105639" y="376569"/>
                  </a:cubicBezTo>
                  <a:cubicBezTo>
                    <a:pt x="84472" y="437688"/>
                    <a:pt x="-9984" y="496955"/>
                    <a:pt x="864" y="497219"/>
                  </a:cubicBezTo>
                  <a:cubicBezTo>
                    <a:pt x="11712" y="497483"/>
                    <a:pt x="143209" y="413610"/>
                    <a:pt x="170726" y="378156"/>
                  </a:cubicBezTo>
                  <a:cubicBezTo>
                    <a:pt x="198243" y="342702"/>
                    <a:pt x="160672" y="331061"/>
                    <a:pt x="165964" y="284494"/>
                  </a:cubicBezTo>
                  <a:cubicBezTo>
                    <a:pt x="171256" y="237927"/>
                    <a:pt x="190305" y="143206"/>
                    <a:pt x="202476" y="98756"/>
                  </a:cubicBezTo>
                  <a:cubicBezTo>
                    <a:pt x="214647" y="54306"/>
                    <a:pt x="259361" y="-4961"/>
                    <a:pt x="246926" y="33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: 図形 1143">
              <a:extLst>
                <a:ext uri="{FF2B5EF4-FFF2-40B4-BE49-F238E27FC236}">
                  <a16:creationId xmlns:a16="http://schemas.microsoft.com/office/drawing/2014/main" id="{FA9A4A2F-EEB7-4F89-B276-86EB29C67516}"/>
                </a:ext>
              </a:extLst>
            </p:cNvPr>
            <p:cNvSpPr/>
            <p:nvPr/>
          </p:nvSpPr>
          <p:spPr>
            <a:xfrm>
              <a:off x="4420495" y="5622153"/>
              <a:ext cx="1008514" cy="303676"/>
            </a:xfrm>
            <a:custGeom>
              <a:avLst/>
              <a:gdLst>
                <a:gd name="connsiteX0" fmla="*/ 151505 w 1008514"/>
                <a:gd name="connsiteY0" fmla="*/ 108722 h 303676"/>
                <a:gd name="connsiteX1" fmla="*/ 251518 w 1008514"/>
                <a:gd name="connsiteY1" fmla="*/ 21410 h 303676"/>
                <a:gd name="connsiteX2" fmla="*/ 422968 w 1008514"/>
                <a:gd name="connsiteY2" fmla="*/ 10297 h 303676"/>
                <a:gd name="connsiteX3" fmla="*/ 548380 w 1008514"/>
                <a:gd name="connsiteY3" fmla="*/ 149997 h 303676"/>
                <a:gd name="connsiteX4" fmla="*/ 651568 w 1008514"/>
                <a:gd name="connsiteY4" fmla="*/ 153172 h 303676"/>
                <a:gd name="connsiteX5" fmla="*/ 711893 w 1008514"/>
                <a:gd name="connsiteY5" fmla="*/ 100785 h 303676"/>
                <a:gd name="connsiteX6" fmla="*/ 792855 w 1008514"/>
                <a:gd name="connsiteY6" fmla="*/ 13472 h 303676"/>
                <a:gd name="connsiteX7" fmla="*/ 892868 w 1008514"/>
                <a:gd name="connsiteY7" fmla="*/ 8710 h 303676"/>
                <a:gd name="connsiteX8" fmla="*/ 940493 w 1008514"/>
                <a:gd name="connsiteY8" fmla="*/ 40460 h 303676"/>
                <a:gd name="connsiteX9" fmla="*/ 872230 w 1008514"/>
                <a:gd name="connsiteY9" fmla="*/ 64272 h 303676"/>
                <a:gd name="connsiteX10" fmla="*/ 832543 w 1008514"/>
                <a:gd name="connsiteY10" fmla="*/ 96022 h 303676"/>
                <a:gd name="connsiteX11" fmla="*/ 903980 w 1008514"/>
                <a:gd name="connsiteY11" fmla="*/ 134122 h 303676"/>
                <a:gd name="connsiteX12" fmla="*/ 1007168 w 1008514"/>
                <a:gd name="connsiteY12" fmla="*/ 99197 h 303676"/>
                <a:gd name="connsiteX13" fmla="*/ 950018 w 1008514"/>
                <a:gd name="connsiteY13" fmla="*/ 157935 h 303676"/>
                <a:gd name="connsiteX14" fmla="*/ 773805 w 1008514"/>
                <a:gd name="connsiteY14" fmla="*/ 138885 h 303676"/>
                <a:gd name="connsiteX15" fmla="*/ 588068 w 1008514"/>
                <a:gd name="connsiteY15" fmla="*/ 283347 h 303676"/>
                <a:gd name="connsiteX16" fmla="*/ 375343 w 1008514"/>
                <a:gd name="connsiteY16" fmla="*/ 297635 h 303676"/>
                <a:gd name="connsiteX17" fmla="*/ 243580 w 1008514"/>
                <a:gd name="connsiteY17" fmla="*/ 235722 h 303676"/>
                <a:gd name="connsiteX18" fmla="*/ 2280 w 1008514"/>
                <a:gd name="connsiteY18" fmla="*/ 94435 h 303676"/>
                <a:gd name="connsiteX19" fmla="*/ 151505 w 1008514"/>
                <a:gd name="connsiteY19" fmla="*/ 108722 h 303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08514" h="303676">
                  <a:moveTo>
                    <a:pt x="151505" y="108722"/>
                  </a:moveTo>
                  <a:cubicBezTo>
                    <a:pt x="193045" y="96551"/>
                    <a:pt x="206274" y="37814"/>
                    <a:pt x="251518" y="21410"/>
                  </a:cubicBezTo>
                  <a:cubicBezTo>
                    <a:pt x="296762" y="5006"/>
                    <a:pt x="373491" y="-11134"/>
                    <a:pt x="422968" y="10297"/>
                  </a:cubicBezTo>
                  <a:cubicBezTo>
                    <a:pt x="472445" y="31728"/>
                    <a:pt x="510280" y="126185"/>
                    <a:pt x="548380" y="149997"/>
                  </a:cubicBezTo>
                  <a:cubicBezTo>
                    <a:pt x="586480" y="173809"/>
                    <a:pt x="624316" y="161374"/>
                    <a:pt x="651568" y="153172"/>
                  </a:cubicBezTo>
                  <a:cubicBezTo>
                    <a:pt x="678820" y="144970"/>
                    <a:pt x="688345" y="124068"/>
                    <a:pt x="711893" y="100785"/>
                  </a:cubicBezTo>
                  <a:cubicBezTo>
                    <a:pt x="735441" y="77502"/>
                    <a:pt x="762693" y="28818"/>
                    <a:pt x="792855" y="13472"/>
                  </a:cubicBezTo>
                  <a:cubicBezTo>
                    <a:pt x="823018" y="-1874"/>
                    <a:pt x="868262" y="4212"/>
                    <a:pt x="892868" y="8710"/>
                  </a:cubicBezTo>
                  <a:cubicBezTo>
                    <a:pt x="917474" y="13208"/>
                    <a:pt x="943933" y="31200"/>
                    <a:pt x="940493" y="40460"/>
                  </a:cubicBezTo>
                  <a:cubicBezTo>
                    <a:pt x="937053" y="49720"/>
                    <a:pt x="890221" y="55012"/>
                    <a:pt x="872230" y="64272"/>
                  </a:cubicBezTo>
                  <a:cubicBezTo>
                    <a:pt x="854239" y="73532"/>
                    <a:pt x="827251" y="84380"/>
                    <a:pt x="832543" y="96022"/>
                  </a:cubicBezTo>
                  <a:cubicBezTo>
                    <a:pt x="837835" y="107664"/>
                    <a:pt x="874876" y="133593"/>
                    <a:pt x="903980" y="134122"/>
                  </a:cubicBezTo>
                  <a:cubicBezTo>
                    <a:pt x="933084" y="134651"/>
                    <a:pt x="999495" y="95228"/>
                    <a:pt x="1007168" y="99197"/>
                  </a:cubicBezTo>
                  <a:cubicBezTo>
                    <a:pt x="1014841" y="103166"/>
                    <a:pt x="988912" y="151320"/>
                    <a:pt x="950018" y="157935"/>
                  </a:cubicBezTo>
                  <a:cubicBezTo>
                    <a:pt x="911124" y="164550"/>
                    <a:pt x="834130" y="117983"/>
                    <a:pt x="773805" y="138885"/>
                  </a:cubicBezTo>
                  <a:cubicBezTo>
                    <a:pt x="713480" y="159787"/>
                    <a:pt x="654478" y="256889"/>
                    <a:pt x="588068" y="283347"/>
                  </a:cubicBezTo>
                  <a:cubicBezTo>
                    <a:pt x="521658" y="309805"/>
                    <a:pt x="432758" y="305572"/>
                    <a:pt x="375343" y="297635"/>
                  </a:cubicBezTo>
                  <a:cubicBezTo>
                    <a:pt x="317928" y="289698"/>
                    <a:pt x="305757" y="269589"/>
                    <a:pt x="243580" y="235722"/>
                  </a:cubicBezTo>
                  <a:cubicBezTo>
                    <a:pt x="181403" y="201855"/>
                    <a:pt x="23182" y="113220"/>
                    <a:pt x="2280" y="94435"/>
                  </a:cubicBezTo>
                  <a:cubicBezTo>
                    <a:pt x="-18622" y="75650"/>
                    <a:pt x="109965" y="120893"/>
                    <a:pt x="151505" y="108722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: 図形 1144">
              <a:extLst>
                <a:ext uri="{FF2B5EF4-FFF2-40B4-BE49-F238E27FC236}">
                  <a16:creationId xmlns:a16="http://schemas.microsoft.com/office/drawing/2014/main" id="{44430727-2708-4EA4-9E4D-2E4740A96946}"/>
                </a:ext>
              </a:extLst>
            </p:cNvPr>
            <p:cNvSpPr/>
            <p:nvPr/>
          </p:nvSpPr>
          <p:spPr>
            <a:xfrm>
              <a:off x="3619560" y="1702724"/>
              <a:ext cx="1503695" cy="512262"/>
            </a:xfrm>
            <a:custGeom>
              <a:avLst/>
              <a:gdLst>
                <a:gd name="connsiteX0" fmla="*/ 1480760 w 1503695"/>
                <a:gd name="connsiteY0" fmla="*/ 410556 h 512262"/>
                <a:gd name="connsiteX1" fmla="*/ 1496000 w 1503695"/>
                <a:gd name="connsiteY1" fmla="*/ 354676 h 512262"/>
                <a:gd name="connsiteX2" fmla="*/ 1414720 w 1503695"/>
                <a:gd name="connsiteY2" fmla="*/ 212436 h 512262"/>
                <a:gd name="connsiteX3" fmla="*/ 1216600 w 1503695"/>
                <a:gd name="connsiteY3" fmla="*/ 115916 h 512262"/>
                <a:gd name="connsiteX4" fmla="*/ 43120 w 1503695"/>
                <a:gd name="connsiteY4" fmla="*/ 501996 h 512262"/>
                <a:gd name="connsiteX5" fmla="*/ 312360 w 1503695"/>
                <a:gd name="connsiteY5" fmla="*/ 369916 h 512262"/>
                <a:gd name="connsiteX6" fmla="*/ 871160 w 1503695"/>
                <a:gd name="connsiteY6" fmla="*/ 39716 h 512262"/>
                <a:gd name="connsiteX7" fmla="*/ 1323280 w 1503695"/>
                <a:gd name="connsiteY7" fmla="*/ 44796 h 512262"/>
                <a:gd name="connsiteX8" fmla="*/ 1480760 w 1503695"/>
                <a:gd name="connsiteY8" fmla="*/ 410556 h 512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3695" h="512262">
                  <a:moveTo>
                    <a:pt x="1480760" y="410556"/>
                  </a:moveTo>
                  <a:cubicBezTo>
                    <a:pt x="1509547" y="462203"/>
                    <a:pt x="1507007" y="387696"/>
                    <a:pt x="1496000" y="354676"/>
                  </a:cubicBezTo>
                  <a:cubicBezTo>
                    <a:pt x="1484993" y="321656"/>
                    <a:pt x="1461287" y="252229"/>
                    <a:pt x="1414720" y="212436"/>
                  </a:cubicBezTo>
                  <a:cubicBezTo>
                    <a:pt x="1368153" y="172643"/>
                    <a:pt x="1445200" y="67656"/>
                    <a:pt x="1216600" y="115916"/>
                  </a:cubicBezTo>
                  <a:cubicBezTo>
                    <a:pt x="988000" y="164176"/>
                    <a:pt x="193827" y="459663"/>
                    <a:pt x="43120" y="501996"/>
                  </a:cubicBezTo>
                  <a:cubicBezTo>
                    <a:pt x="-107587" y="544329"/>
                    <a:pt x="174353" y="446963"/>
                    <a:pt x="312360" y="369916"/>
                  </a:cubicBezTo>
                  <a:cubicBezTo>
                    <a:pt x="450367" y="292869"/>
                    <a:pt x="702673" y="93903"/>
                    <a:pt x="871160" y="39716"/>
                  </a:cubicBezTo>
                  <a:cubicBezTo>
                    <a:pt x="1039647" y="-14471"/>
                    <a:pt x="1224220" y="-13624"/>
                    <a:pt x="1323280" y="44796"/>
                  </a:cubicBezTo>
                  <a:cubicBezTo>
                    <a:pt x="1422340" y="103216"/>
                    <a:pt x="1451973" y="358909"/>
                    <a:pt x="1480760" y="4105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: 図形 1145">
              <a:extLst>
                <a:ext uri="{FF2B5EF4-FFF2-40B4-BE49-F238E27FC236}">
                  <a16:creationId xmlns:a16="http://schemas.microsoft.com/office/drawing/2014/main" id="{9E25AB08-61DC-4316-9C80-C125C70861DD}"/>
                </a:ext>
              </a:extLst>
            </p:cNvPr>
            <p:cNvSpPr/>
            <p:nvPr/>
          </p:nvSpPr>
          <p:spPr>
            <a:xfrm>
              <a:off x="3012791" y="1365799"/>
              <a:ext cx="2011525" cy="1431971"/>
            </a:xfrm>
            <a:custGeom>
              <a:avLst/>
              <a:gdLst>
                <a:gd name="connsiteX0" fmla="*/ 2011329 w 2011525"/>
                <a:gd name="connsiteY0" fmla="*/ 341081 h 1431971"/>
                <a:gd name="connsiteX1" fmla="*/ 944529 w 2011525"/>
                <a:gd name="connsiteY1" fmla="*/ 36281 h 1431971"/>
                <a:gd name="connsiteX2" fmla="*/ 75849 w 2011525"/>
                <a:gd name="connsiteY2" fmla="*/ 1326601 h 1431971"/>
                <a:gd name="connsiteX3" fmla="*/ 152049 w 2011525"/>
                <a:gd name="connsiteY3" fmla="*/ 1225001 h 1431971"/>
                <a:gd name="connsiteX4" fmla="*/ 1025809 w 2011525"/>
                <a:gd name="connsiteY4" fmla="*/ 178521 h 1431971"/>
                <a:gd name="connsiteX5" fmla="*/ 2011329 w 2011525"/>
                <a:gd name="connsiteY5" fmla="*/ 341081 h 1431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1525" h="1431971">
                  <a:moveTo>
                    <a:pt x="2011329" y="341081"/>
                  </a:moveTo>
                  <a:cubicBezTo>
                    <a:pt x="1997782" y="317374"/>
                    <a:pt x="1267109" y="-127972"/>
                    <a:pt x="944529" y="36281"/>
                  </a:cubicBezTo>
                  <a:cubicBezTo>
                    <a:pt x="621949" y="200534"/>
                    <a:pt x="207929" y="1128481"/>
                    <a:pt x="75849" y="1326601"/>
                  </a:cubicBezTo>
                  <a:cubicBezTo>
                    <a:pt x="-56231" y="1524721"/>
                    <a:pt x="-6278" y="1416348"/>
                    <a:pt x="152049" y="1225001"/>
                  </a:cubicBezTo>
                  <a:cubicBezTo>
                    <a:pt x="310376" y="1033654"/>
                    <a:pt x="717622" y="327534"/>
                    <a:pt x="1025809" y="178521"/>
                  </a:cubicBezTo>
                  <a:cubicBezTo>
                    <a:pt x="1333996" y="29508"/>
                    <a:pt x="2024876" y="364788"/>
                    <a:pt x="2011329" y="3410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: 図形 1146">
              <a:extLst>
                <a:ext uri="{FF2B5EF4-FFF2-40B4-BE49-F238E27FC236}">
                  <a16:creationId xmlns:a16="http://schemas.microsoft.com/office/drawing/2014/main" id="{98F9B142-2AD6-4DF1-9EA3-AC0768FF698C}"/>
                </a:ext>
              </a:extLst>
            </p:cNvPr>
            <p:cNvSpPr/>
            <p:nvPr/>
          </p:nvSpPr>
          <p:spPr>
            <a:xfrm>
              <a:off x="2653399" y="1163065"/>
              <a:ext cx="2235024" cy="1594091"/>
            </a:xfrm>
            <a:custGeom>
              <a:avLst/>
              <a:gdLst>
                <a:gd name="connsiteX0" fmla="*/ 2228481 w 2235024"/>
                <a:gd name="connsiteY0" fmla="*/ 274575 h 1594091"/>
                <a:gd name="connsiteX1" fmla="*/ 1121041 w 2235024"/>
                <a:gd name="connsiteY1" fmla="*/ 56135 h 1594091"/>
                <a:gd name="connsiteX2" fmla="*/ 69481 w 2235024"/>
                <a:gd name="connsiteY2" fmla="*/ 1493775 h 1594091"/>
                <a:gd name="connsiteX3" fmla="*/ 160921 w 2235024"/>
                <a:gd name="connsiteY3" fmla="*/ 1387095 h 1594091"/>
                <a:gd name="connsiteX4" fmla="*/ 658761 w 2235024"/>
                <a:gd name="connsiteY4" fmla="*/ 701295 h 1594091"/>
                <a:gd name="connsiteX5" fmla="*/ 1202321 w 2235024"/>
                <a:gd name="connsiteY5" fmla="*/ 178055 h 1594091"/>
                <a:gd name="connsiteX6" fmla="*/ 1563001 w 2235024"/>
                <a:gd name="connsiteY6" fmla="*/ 106935 h 1594091"/>
                <a:gd name="connsiteX7" fmla="*/ 2228481 w 2235024"/>
                <a:gd name="connsiteY7" fmla="*/ 274575 h 1594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35024" h="1594091">
                  <a:moveTo>
                    <a:pt x="2228481" y="274575"/>
                  </a:moveTo>
                  <a:cubicBezTo>
                    <a:pt x="2154821" y="266108"/>
                    <a:pt x="1480874" y="-147065"/>
                    <a:pt x="1121041" y="56135"/>
                  </a:cubicBezTo>
                  <a:cubicBezTo>
                    <a:pt x="761208" y="259335"/>
                    <a:pt x="229501" y="1271948"/>
                    <a:pt x="69481" y="1493775"/>
                  </a:cubicBezTo>
                  <a:cubicBezTo>
                    <a:pt x="-90539" y="1715602"/>
                    <a:pt x="62708" y="1519175"/>
                    <a:pt x="160921" y="1387095"/>
                  </a:cubicBezTo>
                  <a:cubicBezTo>
                    <a:pt x="259134" y="1255015"/>
                    <a:pt x="485194" y="902802"/>
                    <a:pt x="658761" y="701295"/>
                  </a:cubicBezTo>
                  <a:cubicBezTo>
                    <a:pt x="832328" y="499788"/>
                    <a:pt x="1051614" y="277115"/>
                    <a:pt x="1202321" y="178055"/>
                  </a:cubicBezTo>
                  <a:cubicBezTo>
                    <a:pt x="1353028" y="78995"/>
                    <a:pt x="1392821" y="90848"/>
                    <a:pt x="1563001" y="106935"/>
                  </a:cubicBezTo>
                  <a:cubicBezTo>
                    <a:pt x="1733181" y="123022"/>
                    <a:pt x="2302141" y="283042"/>
                    <a:pt x="2228481" y="2745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: 図形 1148">
              <a:extLst>
                <a:ext uri="{FF2B5EF4-FFF2-40B4-BE49-F238E27FC236}">
                  <a16:creationId xmlns:a16="http://schemas.microsoft.com/office/drawing/2014/main" id="{C7510075-3891-4382-B7F3-655307ED1DF6}"/>
                </a:ext>
              </a:extLst>
            </p:cNvPr>
            <p:cNvSpPr/>
            <p:nvPr/>
          </p:nvSpPr>
          <p:spPr>
            <a:xfrm>
              <a:off x="5044330" y="1303675"/>
              <a:ext cx="1473112" cy="573394"/>
            </a:xfrm>
            <a:custGeom>
              <a:avLst/>
              <a:gdLst>
                <a:gd name="connsiteX0" fmla="*/ 110 w 1473112"/>
                <a:gd name="connsiteY0" fmla="*/ 235565 h 573394"/>
                <a:gd name="connsiteX1" fmla="*/ 538590 w 1473112"/>
                <a:gd name="connsiteY1" fmla="*/ 6965 h 573394"/>
                <a:gd name="connsiteX2" fmla="*/ 1437750 w 1473112"/>
                <a:gd name="connsiteY2" fmla="*/ 550525 h 573394"/>
                <a:gd name="connsiteX3" fmla="*/ 1305670 w 1473112"/>
                <a:gd name="connsiteY3" fmla="*/ 479405 h 573394"/>
                <a:gd name="connsiteX4" fmla="*/ 579230 w 1473112"/>
                <a:gd name="connsiteY4" fmla="*/ 128885 h 573394"/>
                <a:gd name="connsiteX5" fmla="*/ 110 w 1473112"/>
                <a:gd name="connsiteY5" fmla="*/ 235565 h 57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73112" h="573394">
                  <a:moveTo>
                    <a:pt x="110" y="235565"/>
                  </a:moveTo>
                  <a:cubicBezTo>
                    <a:pt x="-6663" y="215245"/>
                    <a:pt x="298983" y="-45528"/>
                    <a:pt x="538590" y="6965"/>
                  </a:cubicBezTo>
                  <a:cubicBezTo>
                    <a:pt x="778197" y="59458"/>
                    <a:pt x="1309903" y="471785"/>
                    <a:pt x="1437750" y="550525"/>
                  </a:cubicBezTo>
                  <a:cubicBezTo>
                    <a:pt x="1565597" y="629265"/>
                    <a:pt x="1305670" y="479405"/>
                    <a:pt x="1305670" y="479405"/>
                  </a:cubicBezTo>
                  <a:cubicBezTo>
                    <a:pt x="1162583" y="409132"/>
                    <a:pt x="796823" y="175452"/>
                    <a:pt x="579230" y="128885"/>
                  </a:cubicBezTo>
                  <a:cubicBezTo>
                    <a:pt x="361637" y="82318"/>
                    <a:pt x="6883" y="255885"/>
                    <a:pt x="110" y="2355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: 図形 1149">
              <a:extLst>
                <a:ext uri="{FF2B5EF4-FFF2-40B4-BE49-F238E27FC236}">
                  <a16:creationId xmlns:a16="http://schemas.microsoft.com/office/drawing/2014/main" id="{182439D3-207D-472B-937E-7985B96286D7}"/>
                </a:ext>
              </a:extLst>
            </p:cNvPr>
            <p:cNvSpPr/>
            <p:nvPr/>
          </p:nvSpPr>
          <p:spPr>
            <a:xfrm>
              <a:off x="5213230" y="1698198"/>
              <a:ext cx="1189050" cy="205528"/>
            </a:xfrm>
            <a:custGeom>
              <a:avLst/>
              <a:gdLst>
                <a:gd name="connsiteX0" fmla="*/ 3930 w 1189050"/>
                <a:gd name="connsiteY0" fmla="*/ 13762 h 205528"/>
                <a:gd name="connsiteX1" fmla="*/ 664330 w 1189050"/>
                <a:gd name="connsiteY1" fmla="*/ 23922 h 205528"/>
                <a:gd name="connsiteX2" fmla="*/ 1167250 w 1189050"/>
                <a:gd name="connsiteY2" fmla="*/ 201722 h 205528"/>
                <a:gd name="connsiteX3" fmla="*/ 989450 w 1189050"/>
                <a:gd name="connsiteY3" fmla="*/ 135682 h 205528"/>
                <a:gd name="connsiteX4" fmla="*/ 3930 w 1189050"/>
                <a:gd name="connsiteY4" fmla="*/ 13762 h 205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9050" h="205528">
                  <a:moveTo>
                    <a:pt x="3930" y="13762"/>
                  </a:moveTo>
                  <a:cubicBezTo>
                    <a:pt x="-50257" y="-4865"/>
                    <a:pt x="470443" y="-7405"/>
                    <a:pt x="664330" y="23922"/>
                  </a:cubicBezTo>
                  <a:cubicBezTo>
                    <a:pt x="858217" y="55249"/>
                    <a:pt x="1167250" y="201722"/>
                    <a:pt x="1167250" y="201722"/>
                  </a:cubicBezTo>
                  <a:cubicBezTo>
                    <a:pt x="1221437" y="220349"/>
                    <a:pt x="1179103" y="166162"/>
                    <a:pt x="989450" y="135682"/>
                  </a:cubicBezTo>
                  <a:cubicBezTo>
                    <a:pt x="799797" y="105202"/>
                    <a:pt x="58117" y="32389"/>
                    <a:pt x="3930" y="137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: 図形 1150">
              <a:extLst>
                <a:ext uri="{FF2B5EF4-FFF2-40B4-BE49-F238E27FC236}">
                  <a16:creationId xmlns:a16="http://schemas.microsoft.com/office/drawing/2014/main" id="{D1F9D9B1-DF26-47E9-B991-EDBE0CB8F429}"/>
                </a:ext>
              </a:extLst>
            </p:cNvPr>
            <p:cNvSpPr/>
            <p:nvPr/>
          </p:nvSpPr>
          <p:spPr>
            <a:xfrm>
              <a:off x="2273100" y="2555873"/>
              <a:ext cx="1139607" cy="1465470"/>
            </a:xfrm>
            <a:custGeom>
              <a:avLst/>
              <a:gdLst>
                <a:gd name="connsiteX0" fmla="*/ 1138967 w 1139607"/>
                <a:gd name="connsiteY0" fmla="*/ 1060 h 1465470"/>
                <a:gd name="connsiteX1" fmla="*/ 800300 w 1139607"/>
                <a:gd name="connsiteY1" fmla="*/ 559860 h 1465470"/>
                <a:gd name="connsiteX2" fmla="*/ 21367 w 1139607"/>
                <a:gd name="connsiteY2" fmla="*/ 1431927 h 1465470"/>
                <a:gd name="connsiteX3" fmla="*/ 275367 w 1139607"/>
                <a:gd name="connsiteY3" fmla="*/ 1228727 h 1465470"/>
                <a:gd name="connsiteX4" fmla="*/ 868033 w 1139607"/>
                <a:gd name="connsiteY4" fmla="*/ 695327 h 1465470"/>
                <a:gd name="connsiteX5" fmla="*/ 1138967 w 1139607"/>
                <a:gd name="connsiteY5" fmla="*/ 1060 h 146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9607" h="1465470">
                  <a:moveTo>
                    <a:pt x="1138967" y="1060"/>
                  </a:moveTo>
                  <a:cubicBezTo>
                    <a:pt x="1127678" y="-21518"/>
                    <a:pt x="986567" y="321382"/>
                    <a:pt x="800300" y="559860"/>
                  </a:cubicBezTo>
                  <a:cubicBezTo>
                    <a:pt x="614033" y="798338"/>
                    <a:pt x="108856" y="1320449"/>
                    <a:pt x="21367" y="1431927"/>
                  </a:cubicBezTo>
                  <a:cubicBezTo>
                    <a:pt x="-66122" y="1543405"/>
                    <a:pt x="134256" y="1351494"/>
                    <a:pt x="275367" y="1228727"/>
                  </a:cubicBezTo>
                  <a:cubicBezTo>
                    <a:pt x="416478" y="1105960"/>
                    <a:pt x="725511" y="906994"/>
                    <a:pt x="868033" y="695327"/>
                  </a:cubicBezTo>
                  <a:cubicBezTo>
                    <a:pt x="1010555" y="483660"/>
                    <a:pt x="1150256" y="23638"/>
                    <a:pt x="1138967" y="10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: 図形 1151">
              <a:extLst>
                <a:ext uri="{FF2B5EF4-FFF2-40B4-BE49-F238E27FC236}">
                  <a16:creationId xmlns:a16="http://schemas.microsoft.com/office/drawing/2014/main" id="{242B9709-2995-4866-BF47-FA6EB1E7A2D0}"/>
                </a:ext>
              </a:extLst>
            </p:cNvPr>
            <p:cNvSpPr/>
            <p:nvPr/>
          </p:nvSpPr>
          <p:spPr>
            <a:xfrm>
              <a:off x="1764828" y="2478479"/>
              <a:ext cx="848318" cy="2137137"/>
            </a:xfrm>
            <a:custGeom>
              <a:avLst/>
              <a:gdLst>
                <a:gd name="connsiteX0" fmla="*/ 842905 w 848318"/>
                <a:gd name="connsiteY0" fmla="*/ 27654 h 2137137"/>
                <a:gd name="connsiteX1" fmla="*/ 385705 w 848318"/>
                <a:gd name="connsiteY1" fmla="*/ 467921 h 2137137"/>
                <a:gd name="connsiteX2" fmla="*/ 47039 w 848318"/>
                <a:gd name="connsiteY2" fmla="*/ 2051188 h 2137137"/>
                <a:gd name="connsiteX3" fmla="*/ 55505 w 848318"/>
                <a:gd name="connsiteY3" fmla="*/ 1839521 h 2137137"/>
                <a:gd name="connsiteX4" fmla="*/ 55505 w 848318"/>
                <a:gd name="connsiteY4" fmla="*/ 1102921 h 2137137"/>
                <a:gd name="connsiteX5" fmla="*/ 842905 w 848318"/>
                <a:gd name="connsiteY5" fmla="*/ 27654 h 2137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8318" h="2137137">
                  <a:moveTo>
                    <a:pt x="842905" y="27654"/>
                  </a:moveTo>
                  <a:cubicBezTo>
                    <a:pt x="897938" y="-78179"/>
                    <a:pt x="518349" y="130665"/>
                    <a:pt x="385705" y="467921"/>
                  </a:cubicBezTo>
                  <a:cubicBezTo>
                    <a:pt x="253061" y="805177"/>
                    <a:pt x="102072" y="1822588"/>
                    <a:pt x="47039" y="2051188"/>
                  </a:cubicBezTo>
                  <a:cubicBezTo>
                    <a:pt x="-7994" y="2279788"/>
                    <a:pt x="54094" y="1997566"/>
                    <a:pt x="55505" y="1839521"/>
                  </a:cubicBezTo>
                  <a:cubicBezTo>
                    <a:pt x="56916" y="1681477"/>
                    <a:pt x="-70084" y="1403488"/>
                    <a:pt x="55505" y="1102921"/>
                  </a:cubicBezTo>
                  <a:cubicBezTo>
                    <a:pt x="181094" y="802354"/>
                    <a:pt x="787872" y="133487"/>
                    <a:pt x="842905" y="276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: 図形 1152">
              <a:extLst>
                <a:ext uri="{FF2B5EF4-FFF2-40B4-BE49-F238E27FC236}">
                  <a16:creationId xmlns:a16="http://schemas.microsoft.com/office/drawing/2014/main" id="{75B00E2D-7332-4C2E-ACED-DB1D767F1FD9}"/>
                </a:ext>
              </a:extLst>
            </p:cNvPr>
            <p:cNvSpPr/>
            <p:nvPr/>
          </p:nvSpPr>
          <p:spPr>
            <a:xfrm>
              <a:off x="1931905" y="2971755"/>
              <a:ext cx="964849" cy="2058080"/>
            </a:xfrm>
            <a:custGeom>
              <a:avLst/>
              <a:gdLst>
                <a:gd name="connsiteX0" fmla="*/ 963695 w 964849"/>
                <a:gd name="connsiteY0" fmla="*/ 45 h 2058080"/>
                <a:gd name="connsiteX1" fmla="*/ 244028 w 964849"/>
                <a:gd name="connsiteY1" fmla="*/ 838245 h 2058080"/>
                <a:gd name="connsiteX2" fmla="*/ 83162 w 964849"/>
                <a:gd name="connsiteY2" fmla="*/ 1998178 h 2058080"/>
                <a:gd name="connsiteX3" fmla="*/ 100095 w 964849"/>
                <a:gd name="connsiteY3" fmla="*/ 1778045 h 2058080"/>
                <a:gd name="connsiteX4" fmla="*/ 57762 w 964849"/>
                <a:gd name="connsiteY4" fmla="*/ 804378 h 2058080"/>
                <a:gd name="connsiteX5" fmla="*/ 963695 w 964849"/>
                <a:gd name="connsiteY5" fmla="*/ 45 h 2058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4849" h="2058080">
                  <a:moveTo>
                    <a:pt x="963695" y="45"/>
                  </a:moveTo>
                  <a:cubicBezTo>
                    <a:pt x="994739" y="5690"/>
                    <a:pt x="390783" y="505223"/>
                    <a:pt x="244028" y="838245"/>
                  </a:cubicBezTo>
                  <a:cubicBezTo>
                    <a:pt x="97273" y="1171267"/>
                    <a:pt x="107151" y="1841545"/>
                    <a:pt x="83162" y="1998178"/>
                  </a:cubicBezTo>
                  <a:cubicBezTo>
                    <a:pt x="59173" y="2154811"/>
                    <a:pt x="104328" y="1977012"/>
                    <a:pt x="100095" y="1778045"/>
                  </a:cubicBezTo>
                  <a:cubicBezTo>
                    <a:pt x="95862" y="1579078"/>
                    <a:pt x="-91816" y="1097889"/>
                    <a:pt x="57762" y="804378"/>
                  </a:cubicBezTo>
                  <a:cubicBezTo>
                    <a:pt x="207340" y="510867"/>
                    <a:pt x="932651" y="-5600"/>
                    <a:pt x="963695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: 図形 1153">
              <a:extLst>
                <a:ext uri="{FF2B5EF4-FFF2-40B4-BE49-F238E27FC236}">
                  <a16:creationId xmlns:a16="http://schemas.microsoft.com/office/drawing/2014/main" id="{91717DF0-94AF-4E4B-A332-7F96C5A02A9D}"/>
                </a:ext>
              </a:extLst>
            </p:cNvPr>
            <p:cNvSpPr/>
            <p:nvPr/>
          </p:nvSpPr>
          <p:spPr>
            <a:xfrm>
              <a:off x="2013283" y="4096124"/>
              <a:ext cx="573126" cy="1243370"/>
            </a:xfrm>
            <a:custGeom>
              <a:avLst/>
              <a:gdLst>
                <a:gd name="connsiteX0" fmla="*/ 556350 w 573126"/>
                <a:gd name="connsiteY0" fmla="*/ 10209 h 1243370"/>
                <a:gd name="connsiteX1" fmla="*/ 403950 w 573126"/>
                <a:gd name="connsiteY1" fmla="*/ 412376 h 1243370"/>
                <a:gd name="connsiteX2" fmla="*/ 48350 w 573126"/>
                <a:gd name="connsiteY2" fmla="*/ 971176 h 1243370"/>
                <a:gd name="connsiteX3" fmla="*/ 149950 w 573126"/>
                <a:gd name="connsiteY3" fmla="*/ 1233643 h 1243370"/>
                <a:gd name="connsiteX4" fmla="*/ 94917 w 573126"/>
                <a:gd name="connsiteY4" fmla="*/ 1153209 h 1243370"/>
                <a:gd name="connsiteX5" fmla="*/ 22950 w 573126"/>
                <a:gd name="connsiteY5" fmla="*/ 835709 h 1243370"/>
                <a:gd name="connsiteX6" fmla="*/ 556350 w 573126"/>
                <a:gd name="connsiteY6" fmla="*/ 10209 h 1243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3126" h="1243370">
                  <a:moveTo>
                    <a:pt x="556350" y="10209"/>
                  </a:moveTo>
                  <a:cubicBezTo>
                    <a:pt x="619850" y="-60346"/>
                    <a:pt x="488617" y="252215"/>
                    <a:pt x="403950" y="412376"/>
                  </a:cubicBezTo>
                  <a:cubicBezTo>
                    <a:pt x="319283" y="572537"/>
                    <a:pt x="90683" y="834298"/>
                    <a:pt x="48350" y="971176"/>
                  </a:cubicBezTo>
                  <a:cubicBezTo>
                    <a:pt x="6017" y="1108054"/>
                    <a:pt x="142189" y="1203304"/>
                    <a:pt x="149950" y="1233643"/>
                  </a:cubicBezTo>
                  <a:cubicBezTo>
                    <a:pt x="157711" y="1263982"/>
                    <a:pt x="116084" y="1219531"/>
                    <a:pt x="94917" y="1153209"/>
                  </a:cubicBezTo>
                  <a:cubicBezTo>
                    <a:pt x="73750" y="1086887"/>
                    <a:pt x="-50428" y="1019153"/>
                    <a:pt x="22950" y="835709"/>
                  </a:cubicBezTo>
                  <a:cubicBezTo>
                    <a:pt x="96328" y="652265"/>
                    <a:pt x="492850" y="80764"/>
                    <a:pt x="556350" y="102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: 図形 1154">
              <a:extLst>
                <a:ext uri="{FF2B5EF4-FFF2-40B4-BE49-F238E27FC236}">
                  <a16:creationId xmlns:a16="http://schemas.microsoft.com/office/drawing/2014/main" id="{7AB0C8B4-336C-42A4-9685-20BF46361BCA}"/>
                </a:ext>
              </a:extLst>
            </p:cNvPr>
            <p:cNvSpPr/>
            <p:nvPr/>
          </p:nvSpPr>
          <p:spPr>
            <a:xfrm>
              <a:off x="1759679" y="4753399"/>
              <a:ext cx="949121" cy="1702365"/>
            </a:xfrm>
            <a:custGeom>
              <a:avLst/>
              <a:gdLst>
                <a:gd name="connsiteX0" fmla="*/ 145321 w 949121"/>
                <a:gd name="connsiteY0" fmla="*/ 634 h 1702365"/>
                <a:gd name="connsiteX1" fmla="*/ 107221 w 949121"/>
                <a:gd name="connsiteY1" fmla="*/ 423968 h 1702365"/>
                <a:gd name="connsiteX2" fmla="*/ 877688 w 949121"/>
                <a:gd name="connsiteY2" fmla="*/ 1613534 h 1702365"/>
                <a:gd name="connsiteX3" fmla="*/ 843821 w 949121"/>
                <a:gd name="connsiteY3" fmla="*/ 1541568 h 1702365"/>
                <a:gd name="connsiteX4" fmla="*/ 246921 w 949121"/>
                <a:gd name="connsiteY4" fmla="*/ 948901 h 1702365"/>
                <a:gd name="connsiteX5" fmla="*/ 1388 w 949121"/>
                <a:gd name="connsiteY5" fmla="*/ 343534 h 1702365"/>
                <a:gd name="connsiteX6" fmla="*/ 145321 w 949121"/>
                <a:gd name="connsiteY6" fmla="*/ 634 h 1702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9121" h="1702365">
                  <a:moveTo>
                    <a:pt x="145321" y="634"/>
                  </a:moveTo>
                  <a:cubicBezTo>
                    <a:pt x="162960" y="14040"/>
                    <a:pt x="-14840" y="155151"/>
                    <a:pt x="107221" y="423968"/>
                  </a:cubicBezTo>
                  <a:cubicBezTo>
                    <a:pt x="229282" y="692785"/>
                    <a:pt x="754921" y="1427267"/>
                    <a:pt x="877688" y="1613534"/>
                  </a:cubicBezTo>
                  <a:cubicBezTo>
                    <a:pt x="1000455" y="1799801"/>
                    <a:pt x="948949" y="1652340"/>
                    <a:pt x="843821" y="1541568"/>
                  </a:cubicBezTo>
                  <a:cubicBezTo>
                    <a:pt x="738693" y="1430796"/>
                    <a:pt x="387326" y="1148573"/>
                    <a:pt x="246921" y="948901"/>
                  </a:cubicBezTo>
                  <a:cubicBezTo>
                    <a:pt x="106516" y="749229"/>
                    <a:pt x="18321" y="498051"/>
                    <a:pt x="1388" y="343534"/>
                  </a:cubicBezTo>
                  <a:cubicBezTo>
                    <a:pt x="-15545" y="189017"/>
                    <a:pt x="127682" y="-12772"/>
                    <a:pt x="145321" y="6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: 図形 1155">
              <a:extLst>
                <a:ext uri="{FF2B5EF4-FFF2-40B4-BE49-F238E27FC236}">
                  <a16:creationId xmlns:a16="http://schemas.microsoft.com/office/drawing/2014/main" id="{F01BDB7C-9FD2-4FAB-B5D0-E5DF9AD57AB1}"/>
                </a:ext>
              </a:extLst>
            </p:cNvPr>
            <p:cNvSpPr/>
            <p:nvPr/>
          </p:nvSpPr>
          <p:spPr>
            <a:xfrm>
              <a:off x="1624851" y="4818988"/>
              <a:ext cx="747407" cy="2187160"/>
            </a:xfrm>
            <a:custGeom>
              <a:avLst/>
              <a:gdLst>
                <a:gd name="connsiteX0" fmla="*/ 72716 w 747407"/>
                <a:gd name="connsiteY0" fmla="*/ 2779 h 2187160"/>
                <a:gd name="connsiteX1" fmla="*/ 43082 w 747407"/>
                <a:gd name="connsiteY1" fmla="*/ 468445 h 2187160"/>
                <a:gd name="connsiteX2" fmla="*/ 695016 w 747407"/>
                <a:gd name="connsiteY2" fmla="*/ 2060179 h 2187160"/>
                <a:gd name="connsiteX3" fmla="*/ 669616 w 747407"/>
                <a:gd name="connsiteY3" fmla="*/ 1983979 h 2187160"/>
                <a:gd name="connsiteX4" fmla="*/ 364816 w 747407"/>
                <a:gd name="connsiteY4" fmla="*/ 1150012 h 2187160"/>
                <a:gd name="connsiteX5" fmla="*/ 161616 w 747407"/>
                <a:gd name="connsiteY5" fmla="*/ 620845 h 2187160"/>
                <a:gd name="connsiteX6" fmla="*/ 72716 w 747407"/>
                <a:gd name="connsiteY6" fmla="*/ 2779 h 2187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7407" h="2187160">
                  <a:moveTo>
                    <a:pt x="72716" y="2779"/>
                  </a:moveTo>
                  <a:cubicBezTo>
                    <a:pt x="52960" y="-22621"/>
                    <a:pt x="-60635" y="125545"/>
                    <a:pt x="43082" y="468445"/>
                  </a:cubicBezTo>
                  <a:cubicBezTo>
                    <a:pt x="146799" y="811345"/>
                    <a:pt x="590594" y="1807590"/>
                    <a:pt x="695016" y="2060179"/>
                  </a:cubicBezTo>
                  <a:cubicBezTo>
                    <a:pt x="799438" y="2312768"/>
                    <a:pt x="724649" y="2135673"/>
                    <a:pt x="669616" y="1983979"/>
                  </a:cubicBezTo>
                  <a:cubicBezTo>
                    <a:pt x="614583" y="1832285"/>
                    <a:pt x="449483" y="1377201"/>
                    <a:pt x="364816" y="1150012"/>
                  </a:cubicBezTo>
                  <a:cubicBezTo>
                    <a:pt x="280149" y="922823"/>
                    <a:pt x="206772" y="806406"/>
                    <a:pt x="161616" y="620845"/>
                  </a:cubicBezTo>
                  <a:cubicBezTo>
                    <a:pt x="116460" y="435284"/>
                    <a:pt x="92472" y="28179"/>
                    <a:pt x="72716" y="27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: 図形 1156">
              <a:extLst>
                <a:ext uri="{FF2B5EF4-FFF2-40B4-BE49-F238E27FC236}">
                  <a16:creationId xmlns:a16="http://schemas.microsoft.com/office/drawing/2014/main" id="{43126EC0-854D-40CF-8A36-4F9B44379B13}"/>
                </a:ext>
              </a:extLst>
            </p:cNvPr>
            <p:cNvSpPr/>
            <p:nvPr/>
          </p:nvSpPr>
          <p:spPr>
            <a:xfrm>
              <a:off x="5236153" y="1951594"/>
              <a:ext cx="1616968" cy="1087664"/>
            </a:xfrm>
            <a:custGeom>
              <a:avLst/>
              <a:gdLst>
                <a:gd name="connsiteX0" fmla="*/ 77527 w 1616968"/>
                <a:gd name="connsiteY0" fmla="*/ 90566 h 1087664"/>
                <a:gd name="connsiteX1" fmla="*/ 179127 w 1616968"/>
                <a:gd name="connsiteY1" fmla="*/ 121046 h 1087664"/>
                <a:gd name="connsiteX2" fmla="*/ 1017327 w 1616968"/>
                <a:gd name="connsiteY2" fmla="*/ 166766 h 1087664"/>
                <a:gd name="connsiteX3" fmla="*/ 1581207 w 1616968"/>
                <a:gd name="connsiteY3" fmla="*/ 1040526 h 1087664"/>
                <a:gd name="connsiteX4" fmla="*/ 1510087 w 1616968"/>
                <a:gd name="connsiteY4" fmla="*/ 872886 h 1087664"/>
                <a:gd name="connsiteX5" fmla="*/ 1108767 w 1616968"/>
                <a:gd name="connsiteY5" fmla="*/ 49926 h 1087664"/>
                <a:gd name="connsiteX6" fmla="*/ 77527 w 1616968"/>
                <a:gd name="connsiteY6" fmla="*/ 90566 h 1087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6968" h="1087664">
                  <a:moveTo>
                    <a:pt x="77527" y="90566"/>
                  </a:moveTo>
                  <a:cubicBezTo>
                    <a:pt x="-77413" y="102419"/>
                    <a:pt x="22494" y="108346"/>
                    <a:pt x="179127" y="121046"/>
                  </a:cubicBezTo>
                  <a:cubicBezTo>
                    <a:pt x="335760" y="133746"/>
                    <a:pt x="783647" y="13519"/>
                    <a:pt x="1017327" y="166766"/>
                  </a:cubicBezTo>
                  <a:cubicBezTo>
                    <a:pt x="1251007" y="320013"/>
                    <a:pt x="1499080" y="922839"/>
                    <a:pt x="1581207" y="1040526"/>
                  </a:cubicBezTo>
                  <a:cubicBezTo>
                    <a:pt x="1663334" y="1158213"/>
                    <a:pt x="1588827" y="1037986"/>
                    <a:pt x="1510087" y="872886"/>
                  </a:cubicBezTo>
                  <a:cubicBezTo>
                    <a:pt x="1431347" y="707786"/>
                    <a:pt x="1347527" y="177773"/>
                    <a:pt x="1108767" y="49926"/>
                  </a:cubicBezTo>
                  <a:cubicBezTo>
                    <a:pt x="870007" y="-77921"/>
                    <a:pt x="232467" y="78713"/>
                    <a:pt x="77527" y="905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: 図形 1157">
              <a:extLst>
                <a:ext uri="{FF2B5EF4-FFF2-40B4-BE49-F238E27FC236}">
                  <a16:creationId xmlns:a16="http://schemas.microsoft.com/office/drawing/2014/main" id="{50261069-B212-4E26-BA6A-C503BE59C5B9}"/>
                </a:ext>
              </a:extLst>
            </p:cNvPr>
            <p:cNvSpPr/>
            <p:nvPr/>
          </p:nvSpPr>
          <p:spPr>
            <a:xfrm>
              <a:off x="6791757" y="2315527"/>
              <a:ext cx="568025" cy="2038891"/>
            </a:xfrm>
            <a:custGeom>
              <a:avLst/>
              <a:gdLst>
                <a:gd name="connsiteX0" fmla="*/ 203 w 568025"/>
                <a:gd name="connsiteY0" fmla="*/ 953 h 2038891"/>
                <a:gd name="connsiteX1" fmla="*/ 335483 w 568025"/>
                <a:gd name="connsiteY1" fmla="*/ 534353 h 2038891"/>
                <a:gd name="connsiteX2" fmla="*/ 548843 w 568025"/>
                <a:gd name="connsiteY2" fmla="*/ 1911033 h 2038891"/>
                <a:gd name="connsiteX3" fmla="*/ 528523 w 568025"/>
                <a:gd name="connsiteY3" fmla="*/ 1834833 h 2038891"/>
                <a:gd name="connsiteX4" fmla="*/ 289763 w 568025"/>
                <a:gd name="connsiteY4" fmla="*/ 641033 h 2038891"/>
                <a:gd name="connsiteX5" fmla="*/ 203 w 568025"/>
                <a:gd name="connsiteY5" fmla="*/ 953 h 2038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8025" h="2038891">
                  <a:moveTo>
                    <a:pt x="203" y="953"/>
                  </a:moveTo>
                  <a:cubicBezTo>
                    <a:pt x="7823" y="-16827"/>
                    <a:pt x="244043" y="216006"/>
                    <a:pt x="335483" y="534353"/>
                  </a:cubicBezTo>
                  <a:cubicBezTo>
                    <a:pt x="426923" y="852700"/>
                    <a:pt x="516670" y="1694286"/>
                    <a:pt x="548843" y="1911033"/>
                  </a:cubicBezTo>
                  <a:cubicBezTo>
                    <a:pt x="581016" y="2127780"/>
                    <a:pt x="571703" y="2046500"/>
                    <a:pt x="528523" y="1834833"/>
                  </a:cubicBezTo>
                  <a:cubicBezTo>
                    <a:pt x="485343" y="1623166"/>
                    <a:pt x="378663" y="944986"/>
                    <a:pt x="289763" y="641033"/>
                  </a:cubicBezTo>
                  <a:cubicBezTo>
                    <a:pt x="200863" y="337080"/>
                    <a:pt x="-7417" y="18733"/>
                    <a:pt x="203" y="9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: 図形 1158">
              <a:extLst>
                <a:ext uri="{FF2B5EF4-FFF2-40B4-BE49-F238E27FC236}">
                  <a16:creationId xmlns:a16="http://schemas.microsoft.com/office/drawing/2014/main" id="{B9A9E73E-4E69-4238-8111-B15918E1A1F6}"/>
                </a:ext>
              </a:extLst>
            </p:cNvPr>
            <p:cNvSpPr/>
            <p:nvPr/>
          </p:nvSpPr>
          <p:spPr>
            <a:xfrm>
              <a:off x="6816425" y="3418707"/>
              <a:ext cx="362494" cy="1248543"/>
            </a:xfrm>
            <a:custGeom>
              <a:avLst/>
              <a:gdLst>
                <a:gd name="connsiteX0" fmla="*/ 935 w 362494"/>
                <a:gd name="connsiteY0" fmla="*/ 133 h 1248543"/>
                <a:gd name="connsiteX1" fmla="*/ 249855 w 362494"/>
                <a:gd name="connsiteY1" fmla="*/ 528453 h 1248543"/>
                <a:gd name="connsiteX2" fmla="*/ 153335 w 362494"/>
                <a:gd name="connsiteY2" fmla="*/ 1229493 h 1248543"/>
                <a:gd name="connsiteX3" fmla="*/ 224455 w 362494"/>
                <a:gd name="connsiteY3" fmla="*/ 1000893 h 1248543"/>
                <a:gd name="connsiteX4" fmla="*/ 356535 w 362494"/>
                <a:gd name="connsiteY4" fmla="*/ 482733 h 1248543"/>
                <a:gd name="connsiteX5" fmla="*/ 935 w 362494"/>
                <a:gd name="connsiteY5" fmla="*/ 133 h 1248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2494" h="1248543">
                  <a:moveTo>
                    <a:pt x="935" y="133"/>
                  </a:moveTo>
                  <a:cubicBezTo>
                    <a:pt x="-16845" y="7753"/>
                    <a:pt x="224455" y="323560"/>
                    <a:pt x="249855" y="528453"/>
                  </a:cubicBezTo>
                  <a:cubicBezTo>
                    <a:pt x="275255" y="733346"/>
                    <a:pt x="157568" y="1150753"/>
                    <a:pt x="153335" y="1229493"/>
                  </a:cubicBezTo>
                  <a:cubicBezTo>
                    <a:pt x="149102" y="1308233"/>
                    <a:pt x="190588" y="1125353"/>
                    <a:pt x="224455" y="1000893"/>
                  </a:cubicBezTo>
                  <a:cubicBezTo>
                    <a:pt x="258322" y="876433"/>
                    <a:pt x="392095" y="652913"/>
                    <a:pt x="356535" y="482733"/>
                  </a:cubicBezTo>
                  <a:cubicBezTo>
                    <a:pt x="320975" y="312553"/>
                    <a:pt x="18715" y="-7487"/>
                    <a:pt x="935" y="1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: 図形 1159">
              <a:extLst>
                <a:ext uri="{FF2B5EF4-FFF2-40B4-BE49-F238E27FC236}">
                  <a16:creationId xmlns:a16="http://schemas.microsoft.com/office/drawing/2014/main" id="{B64AE7F9-0007-4691-8B9C-12D08CEE69C9}"/>
                </a:ext>
              </a:extLst>
            </p:cNvPr>
            <p:cNvSpPr/>
            <p:nvPr/>
          </p:nvSpPr>
          <p:spPr>
            <a:xfrm>
              <a:off x="7149204" y="3646617"/>
              <a:ext cx="426493" cy="1929569"/>
            </a:xfrm>
            <a:custGeom>
              <a:avLst/>
              <a:gdLst>
                <a:gd name="connsiteX0" fmla="*/ 206636 w 426493"/>
                <a:gd name="connsiteY0" fmla="*/ 823 h 1929569"/>
                <a:gd name="connsiteX1" fmla="*/ 323476 w 426493"/>
                <a:gd name="connsiteY1" fmla="*/ 737423 h 1929569"/>
                <a:gd name="connsiteX2" fmla="*/ 23756 w 426493"/>
                <a:gd name="connsiteY2" fmla="*/ 1855023 h 1929569"/>
                <a:gd name="connsiteX3" fmla="*/ 64396 w 426493"/>
                <a:gd name="connsiteY3" fmla="*/ 1692463 h 1929569"/>
                <a:gd name="connsiteX4" fmla="*/ 425076 w 426493"/>
                <a:gd name="connsiteY4" fmla="*/ 615503 h 1929569"/>
                <a:gd name="connsiteX5" fmla="*/ 206636 w 426493"/>
                <a:gd name="connsiteY5" fmla="*/ 823 h 192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6493" h="1929569">
                  <a:moveTo>
                    <a:pt x="206636" y="823"/>
                  </a:moveTo>
                  <a:cubicBezTo>
                    <a:pt x="189703" y="21143"/>
                    <a:pt x="353956" y="428390"/>
                    <a:pt x="323476" y="737423"/>
                  </a:cubicBezTo>
                  <a:cubicBezTo>
                    <a:pt x="292996" y="1046456"/>
                    <a:pt x="66936" y="1695850"/>
                    <a:pt x="23756" y="1855023"/>
                  </a:cubicBezTo>
                  <a:cubicBezTo>
                    <a:pt x="-19424" y="2014196"/>
                    <a:pt x="-2491" y="1899050"/>
                    <a:pt x="64396" y="1692463"/>
                  </a:cubicBezTo>
                  <a:cubicBezTo>
                    <a:pt x="131283" y="1485876"/>
                    <a:pt x="403909" y="890670"/>
                    <a:pt x="425076" y="615503"/>
                  </a:cubicBezTo>
                  <a:cubicBezTo>
                    <a:pt x="446243" y="340336"/>
                    <a:pt x="223569" y="-19497"/>
                    <a:pt x="206636" y="8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: 図形 1160">
              <a:extLst>
                <a:ext uri="{FF2B5EF4-FFF2-40B4-BE49-F238E27FC236}">
                  <a16:creationId xmlns:a16="http://schemas.microsoft.com/office/drawing/2014/main" id="{BE8CC3A2-3465-449F-B81F-008D7C0D8DAE}"/>
                </a:ext>
              </a:extLst>
            </p:cNvPr>
            <p:cNvSpPr/>
            <p:nvPr/>
          </p:nvSpPr>
          <p:spPr>
            <a:xfrm>
              <a:off x="6446529" y="5828221"/>
              <a:ext cx="849028" cy="1133305"/>
            </a:xfrm>
            <a:custGeom>
              <a:avLst/>
              <a:gdLst>
                <a:gd name="connsiteX0" fmla="*/ 645151 w 849028"/>
                <a:gd name="connsiteY0" fmla="*/ 8699 h 1133305"/>
                <a:gd name="connsiteX1" fmla="*/ 711191 w 849028"/>
                <a:gd name="connsiteY1" fmla="*/ 328739 h 1133305"/>
                <a:gd name="connsiteX2" fmla="*/ 15231 w 849028"/>
                <a:gd name="connsiteY2" fmla="*/ 1105979 h 1133305"/>
                <a:gd name="connsiteX3" fmla="*/ 279391 w 849028"/>
                <a:gd name="connsiteY3" fmla="*/ 882459 h 1133305"/>
                <a:gd name="connsiteX4" fmla="*/ 838191 w 849028"/>
                <a:gd name="connsiteY4" fmla="*/ 161099 h 1133305"/>
                <a:gd name="connsiteX5" fmla="*/ 645151 w 849028"/>
                <a:gd name="connsiteY5" fmla="*/ 8699 h 1133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9028" h="1133305">
                  <a:moveTo>
                    <a:pt x="645151" y="8699"/>
                  </a:moveTo>
                  <a:cubicBezTo>
                    <a:pt x="623984" y="36639"/>
                    <a:pt x="816178" y="145859"/>
                    <a:pt x="711191" y="328739"/>
                  </a:cubicBezTo>
                  <a:cubicBezTo>
                    <a:pt x="606204" y="511619"/>
                    <a:pt x="87198" y="1013692"/>
                    <a:pt x="15231" y="1105979"/>
                  </a:cubicBezTo>
                  <a:cubicBezTo>
                    <a:pt x="-56736" y="1198266"/>
                    <a:pt x="142231" y="1039939"/>
                    <a:pt x="279391" y="882459"/>
                  </a:cubicBezTo>
                  <a:cubicBezTo>
                    <a:pt x="416551" y="724979"/>
                    <a:pt x="774691" y="305032"/>
                    <a:pt x="838191" y="161099"/>
                  </a:cubicBezTo>
                  <a:cubicBezTo>
                    <a:pt x="901691" y="17166"/>
                    <a:pt x="666318" y="-19241"/>
                    <a:pt x="645151" y="86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: 図形 1161">
              <a:extLst>
                <a:ext uri="{FF2B5EF4-FFF2-40B4-BE49-F238E27FC236}">
                  <a16:creationId xmlns:a16="http://schemas.microsoft.com/office/drawing/2014/main" id="{AE091D29-2EDD-4D68-B5E8-83D42C915659}"/>
                </a:ext>
              </a:extLst>
            </p:cNvPr>
            <p:cNvSpPr/>
            <p:nvPr/>
          </p:nvSpPr>
          <p:spPr>
            <a:xfrm>
              <a:off x="6268704" y="7111566"/>
              <a:ext cx="715338" cy="1171979"/>
            </a:xfrm>
            <a:custGeom>
              <a:avLst/>
              <a:gdLst>
                <a:gd name="connsiteX0" fmla="*/ 172736 w 715338"/>
                <a:gd name="connsiteY0" fmla="*/ 434 h 1171979"/>
                <a:gd name="connsiteX1" fmla="*/ 193056 w 715338"/>
                <a:gd name="connsiteY1" fmla="*/ 289994 h 1171979"/>
                <a:gd name="connsiteX2" fmla="*/ 690896 w 715338"/>
                <a:gd name="connsiteY2" fmla="*/ 1133274 h 1171979"/>
                <a:gd name="connsiteX3" fmla="*/ 574056 w 715338"/>
                <a:gd name="connsiteY3" fmla="*/ 950394 h 1171979"/>
                <a:gd name="connsiteX4" fmla="*/ 15256 w 715338"/>
                <a:gd name="connsiteY4" fmla="*/ 244274 h 1171979"/>
                <a:gd name="connsiteX5" fmla="*/ 172736 w 715338"/>
                <a:gd name="connsiteY5" fmla="*/ 434 h 1171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5338" h="1171979">
                  <a:moveTo>
                    <a:pt x="172736" y="434"/>
                  </a:moveTo>
                  <a:cubicBezTo>
                    <a:pt x="202369" y="8054"/>
                    <a:pt x="106696" y="101188"/>
                    <a:pt x="193056" y="289994"/>
                  </a:cubicBezTo>
                  <a:cubicBezTo>
                    <a:pt x="279416" y="478800"/>
                    <a:pt x="627396" y="1023207"/>
                    <a:pt x="690896" y="1133274"/>
                  </a:cubicBezTo>
                  <a:cubicBezTo>
                    <a:pt x="754396" y="1243341"/>
                    <a:pt x="686663" y="1098561"/>
                    <a:pt x="574056" y="950394"/>
                  </a:cubicBezTo>
                  <a:cubicBezTo>
                    <a:pt x="461449" y="802227"/>
                    <a:pt x="86376" y="402601"/>
                    <a:pt x="15256" y="244274"/>
                  </a:cubicBezTo>
                  <a:cubicBezTo>
                    <a:pt x="-55864" y="85947"/>
                    <a:pt x="143103" y="-7186"/>
                    <a:pt x="172736" y="4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: 図形 1162">
              <a:extLst>
                <a:ext uri="{FF2B5EF4-FFF2-40B4-BE49-F238E27FC236}">
                  <a16:creationId xmlns:a16="http://schemas.microsoft.com/office/drawing/2014/main" id="{54910C5E-707D-4004-878F-2CFA74047033}"/>
                </a:ext>
              </a:extLst>
            </p:cNvPr>
            <p:cNvSpPr/>
            <p:nvPr/>
          </p:nvSpPr>
          <p:spPr>
            <a:xfrm>
              <a:off x="6155672" y="8591504"/>
              <a:ext cx="1054471" cy="1102798"/>
            </a:xfrm>
            <a:custGeom>
              <a:avLst/>
              <a:gdLst>
                <a:gd name="connsiteX0" fmla="*/ 97808 w 1054471"/>
                <a:gd name="connsiteY0" fmla="*/ 3856 h 1102798"/>
                <a:gd name="connsiteX1" fmla="*/ 62248 w 1054471"/>
                <a:gd name="connsiteY1" fmla="*/ 262936 h 1102798"/>
                <a:gd name="connsiteX2" fmla="*/ 1012208 w 1054471"/>
                <a:gd name="connsiteY2" fmla="*/ 1055416 h 1102798"/>
                <a:gd name="connsiteX3" fmla="*/ 814088 w 1054471"/>
                <a:gd name="connsiteY3" fmla="*/ 948736 h 1102798"/>
                <a:gd name="connsiteX4" fmla="*/ 148608 w 1054471"/>
                <a:gd name="connsiteY4" fmla="*/ 420416 h 1102798"/>
                <a:gd name="connsiteX5" fmla="*/ 97808 w 1054471"/>
                <a:gd name="connsiteY5" fmla="*/ 3856 h 110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4471" h="1102798">
                  <a:moveTo>
                    <a:pt x="97808" y="3856"/>
                  </a:moveTo>
                  <a:cubicBezTo>
                    <a:pt x="83415" y="-22391"/>
                    <a:pt x="-90152" y="87676"/>
                    <a:pt x="62248" y="262936"/>
                  </a:cubicBezTo>
                  <a:cubicBezTo>
                    <a:pt x="214648" y="438196"/>
                    <a:pt x="886901" y="941116"/>
                    <a:pt x="1012208" y="1055416"/>
                  </a:cubicBezTo>
                  <a:cubicBezTo>
                    <a:pt x="1137515" y="1169716"/>
                    <a:pt x="958021" y="1054569"/>
                    <a:pt x="814088" y="948736"/>
                  </a:cubicBezTo>
                  <a:cubicBezTo>
                    <a:pt x="670155" y="842903"/>
                    <a:pt x="272221" y="577049"/>
                    <a:pt x="148608" y="420416"/>
                  </a:cubicBezTo>
                  <a:cubicBezTo>
                    <a:pt x="24995" y="263783"/>
                    <a:pt x="112201" y="30103"/>
                    <a:pt x="97808" y="38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: 図形 1163">
              <a:extLst>
                <a:ext uri="{FF2B5EF4-FFF2-40B4-BE49-F238E27FC236}">
                  <a16:creationId xmlns:a16="http://schemas.microsoft.com/office/drawing/2014/main" id="{70D14527-92E0-4213-A820-B1F32304A837}"/>
                </a:ext>
              </a:extLst>
            </p:cNvPr>
            <p:cNvSpPr/>
            <p:nvPr/>
          </p:nvSpPr>
          <p:spPr>
            <a:xfrm>
              <a:off x="5866487" y="7303865"/>
              <a:ext cx="321860" cy="845512"/>
            </a:xfrm>
            <a:custGeom>
              <a:avLst/>
              <a:gdLst>
                <a:gd name="connsiteX0" fmla="*/ 320953 w 321860"/>
                <a:gd name="connsiteY0" fmla="*/ 1175 h 845512"/>
                <a:gd name="connsiteX1" fmla="*/ 107593 w 321860"/>
                <a:gd name="connsiteY1" fmla="*/ 346615 h 845512"/>
                <a:gd name="connsiteX2" fmla="*/ 36473 w 321860"/>
                <a:gd name="connsiteY2" fmla="*/ 829215 h 845512"/>
                <a:gd name="connsiteX3" fmla="*/ 41553 w 321860"/>
                <a:gd name="connsiteY3" fmla="*/ 707295 h 845512"/>
                <a:gd name="connsiteX4" fmla="*/ 16153 w 321860"/>
                <a:gd name="connsiteY4" fmla="*/ 463455 h 845512"/>
                <a:gd name="connsiteX5" fmla="*/ 320953 w 321860"/>
                <a:gd name="connsiteY5" fmla="*/ 1175 h 845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860" h="845512">
                  <a:moveTo>
                    <a:pt x="320953" y="1175"/>
                  </a:moveTo>
                  <a:cubicBezTo>
                    <a:pt x="336193" y="-18298"/>
                    <a:pt x="155006" y="208608"/>
                    <a:pt x="107593" y="346615"/>
                  </a:cubicBezTo>
                  <a:cubicBezTo>
                    <a:pt x="60180" y="484622"/>
                    <a:pt x="47480" y="769102"/>
                    <a:pt x="36473" y="829215"/>
                  </a:cubicBezTo>
                  <a:cubicBezTo>
                    <a:pt x="25466" y="889328"/>
                    <a:pt x="44940" y="768255"/>
                    <a:pt x="41553" y="707295"/>
                  </a:cubicBezTo>
                  <a:cubicBezTo>
                    <a:pt x="38166" y="646335"/>
                    <a:pt x="-30414" y="587068"/>
                    <a:pt x="16153" y="463455"/>
                  </a:cubicBezTo>
                  <a:cubicBezTo>
                    <a:pt x="62720" y="339842"/>
                    <a:pt x="305713" y="20648"/>
                    <a:pt x="320953" y="11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: 図形 1164">
              <a:extLst>
                <a:ext uri="{FF2B5EF4-FFF2-40B4-BE49-F238E27FC236}">
                  <a16:creationId xmlns:a16="http://schemas.microsoft.com/office/drawing/2014/main" id="{30E55CBA-6499-4051-954A-920DC2D370B7}"/>
                </a:ext>
              </a:extLst>
            </p:cNvPr>
            <p:cNvSpPr/>
            <p:nvPr/>
          </p:nvSpPr>
          <p:spPr>
            <a:xfrm>
              <a:off x="7004120" y="4219371"/>
              <a:ext cx="307170" cy="1235492"/>
            </a:xfrm>
            <a:custGeom>
              <a:avLst/>
              <a:gdLst>
                <a:gd name="connsiteX0" fmla="*/ 195577 w 307170"/>
                <a:gd name="connsiteY0" fmla="*/ 6120 h 1235492"/>
                <a:gd name="connsiteX1" fmla="*/ 301455 w 307170"/>
                <a:gd name="connsiteY1" fmla="*/ 477757 h 1235492"/>
                <a:gd name="connsiteX2" fmla="*/ 3072 w 307170"/>
                <a:gd name="connsiteY2" fmla="*/ 1228528 h 1235492"/>
                <a:gd name="connsiteX3" fmla="*/ 147451 w 307170"/>
                <a:gd name="connsiteY3" fmla="*/ 805016 h 1235492"/>
                <a:gd name="connsiteX4" fmla="*/ 195577 w 307170"/>
                <a:gd name="connsiteY4" fmla="*/ 6120 h 1235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170" h="1235492">
                  <a:moveTo>
                    <a:pt x="195577" y="6120"/>
                  </a:moveTo>
                  <a:cubicBezTo>
                    <a:pt x="221244" y="-48423"/>
                    <a:pt x="333539" y="274022"/>
                    <a:pt x="301455" y="477757"/>
                  </a:cubicBezTo>
                  <a:cubicBezTo>
                    <a:pt x="269371" y="681492"/>
                    <a:pt x="28739" y="1173985"/>
                    <a:pt x="3072" y="1228528"/>
                  </a:cubicBezTo>
                  <a:cubicBezTo>
                    <a:pt x="-22595" y="1283071"/>
                    <a:pt x="120179" y="1005542"/>
                    <a:pt x="147451" y="805016"/>
                  </a:cubicBezTo>
                  <a:cubicBezTo>
                    <a:pt x="174723" y="604490"/>
                    <a:pt x="169910" y="60663"/>
                    <a:pt x="195577" y="61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: 図形 1165">
              <a:extLst>
                <a:ext uri="{FF2B5EF4-FFF2-40B4-BE49-F238E27FC236}">
                  <a16:creationId xmlns:a16="http://schemas.microsoft.com/office/drawing/2014/main" id="{29377415-D5A3-43E2-9CA4-BF5071945C03}"/>
                </a:ext>
              </a:extLst>
            </p:cNvPr>
            <p:cNvSpPr/>
            <p:nvPr/>
          </p:nvSpPr>
          <p:spPr>
            <a:xfrm>
              <a:off x="6990637" y="4743316"/>
              <a:ext cx="577546" cy="1079559"/>
            </a:xfrm>
            <a:custGeom>
              <a:avLst/>
              <a:gdLst>
                <a:gd name="connsiteX0" fmla="*/ 565195 w 577546"/>
                <a:gd name="connsiteY0" fmla="*/ 1939 h 1079559"/>
                <a:gd name="connsiteX1" fmla="*/ 449691 w 577546"/>
                <a:gd name="connsiteY1" fmla="*/ 685332 h 1079559"/>
                <a:gd name="connsiteX2" fmla="*/ 6929 w 577546"/>
                <a:gd name="connsiteY2" fmla="*/ 1060718 h 1079559"/>
                <a:gd name="connsiteX3" fmla="*/ 209060 w 577546"/>
                <a:gd name="connsiteY3" fmla="*/ 916339 h 1079559"/>
                <a:gd name="connsiteX4" fmla="*/ 565195 w 577546"/>
                <a:gd name="connsiteY4" fmla="*/ 1939 h 1079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7546" h="1079559">
                  <a:moveTo>
                    <a:pt x="565195" y="1939"/>
                  </a:moveTo>
                  <a:cubicBezTo>
                    <a:pt x="605300" y="-36562"/>
                    <a:pt x="542735" y="508869"/>
                    <a:pt x="449691" y="685332"/>
                  </a:cubicBezTo>
                  <a:cubicBezTo>
                    <a:pt x="356647" y="861795"/>
                    <a:pt x="47034" y="1022217"/>
                    <a:pt x="6929" y="1060718"/>
                  </a:cubicBezTo>
                  <a:cubicBezTo>
                    <a:pt x="-33176" y="1099219"/>
                    <a:pt x="109599" y="1091198"/>
                    <a:pt x="209060" y="916339"/>
                  </a:cubicBezTo>
                  <a:cubicBezTo>
                    <a:pt x="308521" y="741480"/>
                    <a:pt x="525090" y="40440"/>
                    <a:pt x="565195" y="19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: 図形 1166">
              <a:extLst>
                <a:ext uri="{FF2B5EF4-FFF2-40B4-BE49-F238E27FC236}">
                  <a16:creationId xmlns:a16="http://schemas.microsoft.com/office/drawing/2014/main" id="{86AA21D7-5398-475C-A13A-C4F8484B400B}"/>
                </a:ext>
              </a:extLst>
            </p:cNvPr>
            <p:cNvSpPr/>
            <p:nvPr/>
          </p:nvSpPr>
          <p:spPr>
            <a:xfrm>
              <a:off x="5151118" y="7670471"/>
              <a:ext cx="482607" cy="1138876"/>
            </a:xfrm>
            <a:custGeom>
              <a:avLst/>
              <a:gdLst>
                <a:gd name="connsiteX0" fmla="*/ 482602 w 482607"/>
                <a:gd name="connsiteY0" fmla="*/ 329 h 1138876"/>
                <a:gd name="connsiteX1" fmla="*/ 309882 w 482607"/>
                <a:gd name="connsiteY1" fmla="*/ 726769 h 1138876"/>
                <a:gd name="connsiteX2" fmla="*/ 2 w 482607"/>
                <a:gd name="connsiteY2" fmla="*/ 1138249 h 1138876"/>
                <a:gd name="connsiteX3" fmla="*/ 314962 w 482607"/>
                <a:gd name="connsiteY3" fmla="*/ 640409 h 1138876"/>
                <a:gd name="connsiteX4" fmla="*/ 482602 w 482607"/>
                <a:gd name="connsiteY4" fmla="*/ 329 h 1138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607" h="1138876">
                  <a:moveTo>
                    <a:pt x="482602" y="329"/>
                  </a:moveTo>
                  <a:cubicBezTo>
                    <a:pt x="481755" y="14722"/>
                    <a:pt x="390315" y="537116"/>
                    <a:pt x="309882" y="726769"/>
                  </a:cubicBezTo>
                  <a:cubicBezTo>
                    <a:pt x="229449" y="916422"/>
                    <a:pt x="-845" y="1152642"/>
                    <a:pt x="2" y="1138249"/>
                  </a:cubicBezTo>
                  <a:cubicBezTo>
                    <a:pt x="849" y="1123856"/>
                    <a:pt x="238762" y="834296"/>
                    <a:pt x="314962" y="640409"/>
                  </a:cubicBezTo>
                  <a:cubicBezTo>
                    <a:pt x="391162" y="446522"/>
                    <a:pt x="483449" y="-14064"/>
                    <a:pt x="482602" y="329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: 図形 1167">
              <a:extLst>
                <a:ext uri="{FF2B5EF4-FFF2-40B4-BE49-F238E27FC236}">
                  <a16:creationId xmlns:a16="http://schemas.microsoft.com/office/drawing/2014/main" id="{0EB5443E-31CF-4CB2-A673-771819F4CEAC}"/>
                </a:ext>
              </a:extLst>
            </p:cNvPr>
            <p:cNvSpPr/>
            <p:nvPr/>
          </p:nvSpPr>
          <p:spPr>
            <a:xfrm>
              <a:off x="3669024" y="7264510"/>
              <a:ext cx="700535" cy="747169"/>
            </a:xfrm>
            <a:custGeom>
              <a:avLst/>
              <a:gdLst>
                <a:gd name="connsiteX0" fmla="*/ 8896 w 700535"/>
                <a:gd name="connsiteY0" fmla="*/ 4970 h 747169"/>
                <a:gd name="connsiteX1" fmla="*/ 664216 w 700535"/>
                <a:gd name="connsiteY1" fmla="*/ 711090 h 747169"/>
                <a:gd name="connsiteX2" fmla="*/ 582936 w 700535"/>
                <a:gd name="connsiteY2" fmla="*/ 619650 h 747169"/>
                <a:gd name="connsiteX3" fmla="*/ 303536 w 700535"/>
                <a:gd name="connsiteY3" fmla="*/ 406290 h 747169"/>
                <a:gd name="connsiteX4" fmla="*/ 8896 w 700535"/>
                <a:gd name="connsiteY4" fmla="*/ 4970 h 74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535" h="747169">
                  <a:moveTo>
                    <a:pt x="8896" y="4970"/>
                  </a:moveTo>
                  <a:cubicBezTo>
                    <a:pt x="69009" y="55770"/>
                    <a:pt x="568543" y="608643"/>
                    <a:pt x="664216" y="711090"/>
                  </a:cubicBezTo>
                  <a:cubicBezTo>
                    <a:pt x="759889" y="813537"/>
                    <a:pt x="643049" y="670450"/>
                    <a:pt x="582936" y="619650"/>
                  </a:cubicBezTo>
                  <a:cubicBezTo>
                    <a:pt x="522823" y="568850"/>
                    <a:pt x="397516" y="505350"/>
                    <a:pt x="303536" y="406290"/>
                  </a:cubicBezTo>
                  <a:cubicBezTo>
                    <a:pt x="209556" y="307230"/>
                    <a:pt x="-51217" y="-45830"/>
                    <a:pt x="8896" y="4970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: 図形 1168">
              <a:extLst>
                <a:ext uri="{FF2B5EF4-FFF2-40B4-BE49-F238E27FC236}">
                  <a16:creationId xmlns:a16="http://schemas.microsoft.com/office/drawing/2014/main" id="{02E8FD22-FEA5-48E6-8394-3C8131FA15E9}"/>
                </a:ext>
              </a:extLst>
            </p:cNvPr>
            <p:cNvSpPr/>
            <p:nvPr/>
          </p:nvSpPr>
          <p:spPr>
            <a:xfrm>
              <a:off x="3255742" y="7172214"/>
              <a:ext cx="2300585" cy="1724952"/>
            </a:xfrm>
            <a:custGeom>
              <a:avLst/>
              <a:gdLst>
                <a:gd name="connsiteX0" fmla="*/ 2300508 w 2300585"/>
                <a:gd name="connsiteY0" fmla="*/ 552561 h 1724952"/>
                <a:gd name="connsiteX1" fmla="*/ 1646458 w 2300585"/>
                <a:gd name="connsiteY1" fmla="*/ 1292336 h 1724952"/>
                <a:gd name="connsiteX2" fmla="*/ 1497233 w 2300585"/>
                <a:gd name="connsiteY2" fmla="*/ 1657461 h 1724952"/>
                <a:gd name="connsiteX3" fmla="*/ 1484533 w 2300585"/>
                <a:gd name="connsiteY3" fmla="*/ 1565386 h 1724952"/>
                <a:gd name="connsiteX4" fmla="*/ 157383 w 2300585"/>
                <a:gd name="connsiteY4" fmla="*/ 117586 h 1724952"/>
                <a:gd name="connsiteX5" fmla="*/ 185958 w 2300585"/>
                <a:gd name="connsiteY5" fmla="*/ 152511 h 1724952"/>
                <a:gd name="connsiteX6" fmla="*/ 1602008 w 2300585"/>
                <a:gd name="connsiteY6" fmla="*/ 689086 h 1724952"/>
                <a:gd name="connsiteX7" fmla="*/ 2300508 w 2300585"/>
                <a:gd name="connsiteY7" fmla="*/ 552561 h 1724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0585" h="1724952">
                  <a:moveTo>
                    <a:pt x="2300508" y="552561"/>
                  </a:moveTo>
                  <a:cubicBezTo>
                    <a:pt x="2307916" y="653103"/>
                    <a:pt x="1780337" y="1108186"/>
                    <a:pt x="1646458" y="1292336"/>
                  </a:cubicBezTo>
                  <a:cubicBezTo>
                    <a:pt x="1512579" y="1476486"/>
                    <a:pt x="1524221" y="1611953"/>
                    <a:pt x="1497233" y="1657461"/>
                  </a:cubicBezTo>
                  <a:cubicBezTo>
                    <a:pt x="1470245" y="1702969"/>
                    <a:pt x="1707841" y="1822032"/>
                    <a:pt x="1484533" y="1565386"/>
                  </a:cubicBezTo>
                  <a:cubicBezTo>
                    <a:pt x="1261225" y="1308740"/>
                    <a:pt x="373812" y="353065"/>
                    <a:pt x="157383" y="117586"/>
                  </a:cubicBezTo>
                  <a:cubicBezTo>
                    <a:pt x="-59046" y="-117893"/>
                    <a:pt x="-54813" y="57261"/>
                    <a:pt x="185958" y="152511"/>
                  </a:cubicBezTo>
                  <a:cubicBezTo>
                    <a:pt x="426729" y="247761"/>
                    <a:pt x="1250112" y="627174"/>
                    <a:pt x="1602008" y="689086"/>
                  </a:cubicBezTo>
                  <a:cubicBezTo>
                    <a:pt x="1953904" y="750999"/>
                    <a:pt x="2293100" y="452019"/>
                    <a:pt x="2300508" y="55256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: 図形 1170">
              <a:extLst>
                <a:ext uri="{FF2B5EF4-FFF2-40B4-BE49-F238E27FC236}">
                  <a16:creationId xmlns:a16="http://schemas.microsoft.com/office/drawing/2014/main" id="{11CDF859-F7B7-4BAC-9748-1008929360D9}"/>
                </a:ext>
              </a:extLst>
            </p:cNvPr>
            <p:cNvSpPr/>
            <p:nvPr/>
          </p:nvSpPr>
          <p:spPr>
            <a:xfrm>
              <a:off x="6140675" y="5857373"/>
              <a:ext cx="453785" cy="238492"/>
            </a:xfrm>
            <a:custGeom>
              <a:avLst/>
              <a:gdLst>
                <a:gd name="connsiteX0" fmla="*/ 1892 w 453785"/>
                <a:gd name="connsiteY0" fmla="*/ 179360 h 238492"/>
                <a:gd name="connsiteX1" fmla="*/ 196625 w 453785"/>
                <a:gd name="connsiteY1" fmla="*/ 230160 h 238492"/>
                <a:gd name="connsiteX2" fmla="*/ 450625 w 453785"/>
                <a:gd name="connsiteY2" fmla="*/ 5794 h 238492"/>
                <a:gd name="connsiteX3" fmla="*/ 315158 w 453785"/>
                <a:gd name="connsiteY3" fmla="*/ 73527 h 238492"/>
                <a:gd name="connsiteX4" fmla="*/ 1892 w 453785"/>
                <a:gd name="connsiteY4" fmla="*/ 179360 h 238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3785" h="238492">
                  <a:moveTo>
                    <a:pt x="1892" y="179360"/>
                  </a:moveTo>
                  <a:cubicBezTo>
                    <a:pt x="-17864" y="205466"/>
                    <a:pt x="121836" y="259088"/>
                    <a:pt x="196625" y="230160"/>
                  </a:cubicBezTo>
                  <a:cubicBezTo>
                    <a:pt x="271414" y="201232"/>
                    <a:pt x="430870" y="31899"/>
                    <a:pt x="450625" y="5794"/>
                  </a:cubicBezTo>
                  <a:cubicBezTo>
                    <a:pt x="470381" y="-20312"/>
                    <a:pt x="394180" y="48833"/>
                    <a:pt x="315158" y="73527"/>
                  </a:cubicBezTo>
                  <a:cubicBezTo>
                    <a:pt x="236136" y="98221"/>
                    <a:pt x="21648" y="153254"/>
                    <a:pt x="1892" y="17936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: 図形 1171">
              <a:extLst>
                <a:ext uri="{FF2B5EF4-FFF2-40B4-BE49-F238E27FC236}">
                  <a16:creationId xmlns:a16="http://schemas.microsoft.com/office/drawing/2014/main" id="{A9E912BF-F107-4B60-823D-809CD60A04B0}"/>
                </a:ext>
              </a:extLst>
            </p:cNvPr>
            <p:cNvSpPr/>
            <p:nvPr/>
          </p:nvSpPr>
          <p:spPr>
            <a:xfrm>
              <a:off x="6070236" y="4955439"/>
              <a:ext cx="430372" cy="118580"/>
            </a:xfrm>
            <a:custGeom>
              <a:avLst/>
              <a:gdLst>
                <a:gd name="connsiteX0" fmla="*/ 364 w 430372"/>
                <a:gd name="connsiteY0" fmla="*/ 48361 h 118580"/>
                <a:gd name="connsiteX1" fmla="*/ 283997 w 430372"/>
                <a:gd name="connsiteY1" fmla="*/ 1794 h 118580"/>
                <a:gd name="connsiteX2" fmla="*/ 427931 w 430372"/>
                <a:gd name="connsiteY2" fmla="*/ 116094 h 118580"/>
                <a:gd name="connsiteX3" fmla="*/ 347497 w 430372"/>
                <a:gd name="connsiteY3" fmla="*/ 77994 h 118580"/>
                <a:gd name="connsiteX4" fmla="*/ 364 w 430372"/>
                <a:gd name="connsiteY4" fmla="*/ 48361 h 118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0372" h="118580">
                  <a:moveTo>
                    <a:pt x="364" y="48361"/>
                  </a:moveTo>
                  <a:cubicBezTo>
                    <a:pt x="-10219" y="35661"/>
                    <a:pt x="212736" y="-9495"/>
                    <a:pt x="283997" y="1794"/>
                  </a:cubicBezTo>
                  <a:cubicBezTo>
                    <a:pt x="355258" y="13083"/>
                    <a:pt x="417348" y="103394"/>
                    <a:pt x="427931" y="116094"/>
                  </a:cubicBezTo>
                  <a:cubicBezTo>
                    <a:pt x="438514" y="128794"/>
                    <a:pt x="415230" y="89283"/>
                    <a:pt x="347497" y="77994"/>
                  </a:cubicBezTo>
                  <a:cubicBezTo>
                    <a:pt x="279764" y="66705"/>
                    <a:pt x="10947" y="61061"/>
                    <a:pt x="364" y="4836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EC1B6CBF-BDEB-42AA-91D2-E02E97C9A00E}"/>
              </a:ext>
            </a:extLst>
          </p:cNvPr>
          <p:cNvSpPr/>
          <p:nvPr/>
        </p:nvSpPr>
        <p:spPr>
          <a:xfrm>
            <a:off x="1740066" y="939021"/>
            <a:ext cx="3086917" cy="2963468"/>
          </a:xfrm>
          <a:custGeom>
            <a:avLst/>
            <a:gdLst>
              <a:gd name="connsiteX0" fmla="*/ 3053315 w 3086917"/>
              <a:gd name="connsiteY0" fmla="*/ 254512 h 2963468"/>
              <a:gd name="connsiteX1" fmla="*/ 2514300 w 3086917"/>
              <a:gd name="connsiteY1" fmla="*/ 42756 h 2963468"/>
              <a:gd name="connsiteX2" fmla="*/ 887631 w 3086917"/>
              <a:gd name="connsiteY2" fmla="*/ 995657 h 2963468"/>
              <a:gd name="connsiteX3" fmla="*/ 50233 w 3086917"/>
              <a:gd name="connsiteY3" fmla="*/ 2901459 h 2963468"/>
              <a:gd name="connsiteX4" fmla="*/ 223488 w 3086917"/>
              <a:gd name="connsiteY4" fmla="*/ 2381695 h 2963468"/>
              <a:gd name="connsiteX5" fmla="*/ 1282267 w 3086917"/>
              <a:gd name="connsiteY5" fmla="*/ 1207413 h 2963468"/>
              <a:gd name="connsiteX6" fmla="*/ 935757 w 3086917"/>
              <a:gd name="connsiteY6" fmla="*/ 2141063 h 2963468"/>
              <a:gd name="connsiteX7" fmla="*/ 1676902 w 3086917"/>
              <a:gd name="connsiteY7" fmla="*/ 1053408 h 2963468"/>
              <a:gd name="connsiteX8" fmla="*/ 3053315 w 3086917"/>
              <a:gd name="connsiteY8" fmla="*/ 254512 h 2963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86917" h="2963468">
                <a:moveTo>
                  <a:pt x="3053315" y="254512"/>
                </a:moveTo>
                <a:cubicBezTo>
                  <a:pt x="3192881" y="86070"/>
                  <a:pt x="2875247" y="-80768"/>
                  <a:pt x="2514300" y="42756"/>
                </a:cubicBezTo>
                <a:cubicBezTo>
                  <a:pt x="2153353" y="166280"/>
                  <a:pt x="1298309" y="519207"/>
                  <a:pt x="887631" y="995657"/>
                </a:cubicBezTo>
                <a:cubicBezTo>
                  <a:pt x="476953" y="1472108"/>
                  <a:pt x="160923" y="2670453"/>
                  <a:pt x="50233" y="2901459"/>
                </a:cubicBezTo>
                <a:cubicBezTo>
                  <a:pt x="-60457" y="3132465"/>
                  <a:pt x="18149" y="2664036"/>
                  <a:pt x="223488" y="2381695"/>
                </a:cubicBezTo>
                <a:cubicBezTo>
                  <a:pt x="428827" y="2099354"/>
                  <a:pt x="1163556" y="1247518"/>
                  <a:pt x="1282267" y="1207413"/>
                </a:cubicBezTo>
                <a:cubicBezTo>
                  <a:pt x="1400978" y="1167308"/>
                  <a:pt x="869984" y="2166731"/>
                  <a:pt x="935757" y="2141063"/>
                </a:cubicBezTo>
                <a:cubicBezTo>
                  <a:pt x="1001530" y="2115395"/>
                  <a:pt x="1323976" y="1375854"/>
                  <a:pt x="1676902" y="1053408"/>
                </a:cubicBezTo>
                <a:cubicBezTo>
                  <a:pt x="2029828" y="730962"/>
                  <a:pt x="2913749" y="422954"/>
                  <a:pt x="3053315" y="254512"/>
                </a:cubicBezTo>
                <a:close/>
              </a:path>
            </a:pathLst>
          </a:custGeom>
          <a:solidFill>
            <a:srgbClr val="C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EC11CFD3-6F51-40A0-967C-EE2CFF53599D}"/>
              </a:ext>
            </a:extLst>
          </p:cNvPr>
          <p:cNvSpPr/>
          <p:nvPr/>
        </p:nvSpPr>
        <p:spPr>
          <a:xfrm>
            <a:off x="2155611" y="1529302"/>
            <a:ext cx="2849887" cy="2178331"/>
          </a:xfrm>
          <a:custGeom>
            <a:avLst/>
            <a:gdLst>
              <a:gd name="connsiteX0" fmla="*/ 2849526 w 2849887"/>
              <a:gd name="connsiteY0" fmla="*/ 193620 h 2178331"/>
              <a:gd name="connsiteX1" fmla="*/ 2252760 w 2849887"/>
              <a:gd name="connsiteY1" fmla="*/ 49241 h 2178331"/>
              <a:gd name="connsiteX2" fmla="*/ 712717 w 2849887"/>
              <a:gd name="connsiteY2" fmla="*/ 1002142 h 2178331"/>
              <a:gd name="connsiteX3" fmla="*/ 448 w 2849887"/>
              <a:gd name="connsiteY3" fmla="*/ 1829915 h 2178331"/>
              <a:gd name="connsiteX4" fmla="*/ 597214 w 2849887"/>
              <a:gd name="connsiteY4" fmla="*/ 838513 h 2178331"/>
              <a:gd name="connsiteX5" fmla="*/ 58200 w 2849887"/>
              <a:gd name="connsiteY5" fmla="*/ 2176424 h 2178331"/>
              <a:gd name="connsiteX6" fmla="*/ 895597 w 2849887"/>
              <a:gd name="connsiteY6" fmla="*/ 1146521 h 2178331"/>
              <a:gd name="connsiteX7" fmla="*/ 674216 w 2849887"/>
              <a:gd name="connsiteY7" fmla="*/ 1695161 h 2178331"/>
              <a:gd name="connsiteX8" fmla="*/ 1290233 w 2849887"/>
              <a:gd name="connsiteY8" fmla="*/ 1059894 h 2178331"/>
              <a:gd name="connsiteX9" fmla="*/ 2416389 w 2849887"/>
              <a:gd name="connsiteY9" fmla="*/ 588256 h 2178331"/>
              <a:gd name="connsiteX10" fmla="*/ 2185383 w 2849887"/>
              <a:gd name="connsiteY10" fmla="*/ 684509 h 2178331"/>
              <a:gd name="connsiteX11" fmla="*/ 2849526 w 2849887"/>
              <a:gd name="connsiteY11" fmla="*/ 193620 h 2178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49887" h="2178331">
                <a:moveTo>
                  <a:pt x="2849526" y="193620"/>
                </a:moveTo>
                <a:cubicBezTo>
                  <a:pt x="2860755" y="87742"/>
                  <a:pt x="2608895" y="-85513"/>
                  <a:pt x="2252760" y="49241"/>
                </a:cubicBezTo>
                <a:cubicBezTo>
                  <a:pt x="1896625" y="183995"/>
                  <a:pt x="1088102" y="705363"/>
                  <a:pt x="712717" y="1002142"/>
                </a:cubicBezTo>
                <a:cubicBezTo>
                  <a:pt x="337332" y="1298921"/>
                  <a:pt x="19698" y="1857187"/>
                  <a:pt x="448" y="1829915"/>
                </a:cubicBezTo>
                <a:cubicBezTo>
                  <a:pt x="-18803" y="1802644"/>
                  <a:pt x="587589" y="780761"/>
                  <a:pt x="597214" y="838513"/>
                </a:cubicBezTo>
                <a:cubicBezTo>
                  <a:pt x="606839" y="896265"/>
                  <a:pt x="8469" y="2125089"/>
                  <a:pt x="58200" y="2176424"/>
                </a:cubicBezTo>
                <a:cubicBezTo>
                  <a:pt x="107930" y="2227759"/>
                  <a:pt x="792928" y="1226731"/>
                  <a:pt x="895597" y="1146521"/>
                </a:cubicBezTo>
                <a:cubicBezTo>
                  <a:pt x="998266" y="1066311"/>
                  <a:pt x="608443" y="1709599"/>
                  <a:pt x="674216" y="1695161"/>
                </a:cubicBezTo>
                <a:cubicBezTo>
                  <a:pt x="739989" y="1680723"/>
                  <a:pt x="999871" y="1244378"/>
                  <a:pt x="1290233" y="1059894"/>
                </a:cubicBezTo>
                <a:cubicBezTo>
                  <a:pt x="1580595" y="875410"/>
                  <a:pt x="2416389" y="588256"/>
                  <a:pt x="2416389" y="588256"/>
                </a:cubicBezTo>
                <a:cubicBezTo>
                  <a:pt x="2565581" y="525692"/>
                  <a:pt x="2109985" y="753490"/>
                  <a:pt x="2185383" y="684509"/>
                </a:cubicBezTo>
                <a:cubicBezTo>
                  <a:pt x="2260781" y="615528"/>
                  <a:pt x="2838297" y="299498"/>
                  <a:pt x="2849526" y="193620"/>
                </a:cubicBezTo>
                <a:close/>
              </a:path>
            </a:pathLst>
          </a:custGeom>
          <a:solidFill>
            <a:srgbClr val="C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A3BD143C-46D4-4143-89C1-C53CCDCA8560}"/>
              </a:ext>
            </a:extLst>
          </p:cNvPr>
          <p:cNvSpPr/>
          <p:nvPr/>
        </p:nvSpPr>
        <p:spPr>
          <a:xfrm>
            <a:off x="4174544" y="1124334"/>
            <a:ext cx="3073319" cy="2170212"/>
          </a:xfrm>
          <a:custGeom>
            <a:avLst/>
            <a:gdLst>
              <a:gd name="connsiteX0" fmla="*/ 156824 w 3073319"/>
              <a:gd name="connsiteY0" fmla="*/ 300205 h 2170212"/>
              <a:gd name="connsiteX1" fmla="*/ 1273355 w 3073319"/>
              <a:gd name="connsiteY1" fmla="*/ 30698 h 2170212"/>
              <a:gd name="connsiteX2" fmla="*/ 2611267 w 3073319"/>
              <a:gd name="connsiteY2" fmla="*/ 1118352 h 2170212"/>
              <a:gd name="connsiteX3" fmla="*/ 2380260 w 3073319"/>
              <a:gd name="connsiteY3" fmla="*/ 810344 h 2170212"/>
              <a:gd name="connsiteX4" fmla="*/ 3073279 w 3073319"/>
              <a:gd name="connsiteY4" fmla="*/ 2167506 h 2170212"/>
              <a:gd name="connsiteX5" fmla="*/ 2409136 w 3073319"/>
              <a:gd name="connsiteY5" fmla="*/ 1137603 h 2170212"/>
              <a:gd name="connsiteX6" fmla="*/ 1590989 w 3073319"/>
              <a:gd name="connsiteY6" fmla="*/ 367582 h 2170212"/>
              <a:gd name="connsiteX7" fmla="*/ 70197 w 3073319"/>
              <a:gd name="connsiteY7" fmla="*/ 300205 h 2170212"/>
              <a:gd name="connsiteX8" fmla="*/ 243452 w 3073319"/>
              <a:gd name="connsiteY8" fmla="*/ 309830 h 2170212"/>
              <a:gd name="connsiteX9" fmla="*/ 156824 w 3073319"/>
              <a:gd name="connsiteY9" fmla="*/ 300205 h 2170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73319" h="2170212">
                <a:moveTo>
                  <a:pt x="156824" y="300205"/>
                </a:moveTo>
                <a:cubicBezTo>
                  <a:pt x="328475" y="253683"/>
                  <a:pt x="864281" y="-105660"/>
                  <a:pt x="1273355" y="30698"/>
                </a:cubicBezTo>
                <a:cubicBezTo>
                  <a:pt x="1682429" y="167056"/>
                  <a:pt x="2426783" y="988411"/>
                  <a:pt x="2611267" y="1118352"/>
                </a:cubicBezTo>
                <a:cubicBezTo>
                  <a:pt x="2795751" y="1248293"/>
                  <a:pt x="2303258" y="635485"/>
                  <a:pt x="2380260" y="810344"/>
                </a:cubicBezTo>
                <a:cubicBezTo>
                  <a:pt x="2457262" y="985203"/>
                  <a:pt x="3068466" y="2112963"/>
                  <a:pt x="3073279" y="2167506"/>
                </a:cubicBezTo>
                <a:cubicBezTo>
                  <a:pt x="3078092" y="2222049"/>
                  <a:pt x="2656184" y="1437590"/>
                  <a:pt x="2409136" y="1137603"/>
                </a:cubicBezTo>
                <a:cubicBezTo>
                  <a:pt x="2162088" y="837616"/>
                  <a:pt x="1980812" y="507148"/>
                  <a:pt x="1590989" y="367582"/>
                </a:cubicBezTo>
                <a:cubicBezTo>
                  <a:pt x="1201166" y="228016"/>
                  <a:pt x="294786" y="309830"/>
                  <a:pt x="70197" y="300205"/>
                </a:cubicBezTo>
                <a:cubicBezTo>
                  <a:pt x="-154392" y="290580"/>
                  <a:pt x="230618" y="306622"/>
                  <a:pt x="243452" y="309830"/>
                </a:cubicBezTo>
                <a:cubicBezTo>
                  <a:pt x="256286" y="313038"/>
                  <a:pt x="-14827" y="346727"/>
                  <a:pt x="156824" y="300205"/>
                </a:cubicBezTo>
                <a:close/>
              </a:path>
            </a:pathLst>
          </a:custGeom>
          <a:solidFill>
            <a:srgbClr val="C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EA034C73-C822-4BD8-8E90-E0155BC2DBB2}"/>
              </a:ext>
            </a:extLst>
          </p:cNvPr>
          <p:cNvSpPr/>
          <p:nvPr/>
        </p:nvSpPr>
        <p:spPr>
          <a:xfrm>
            <a:off x="1939023" y="2530364"/>
            <a:ext cx="1485184" cy="3033146"/>
          </a:xfrm>
          <a:custGeom>
            <a:avLst/>
            <a:gdLst>
              <a:gd name="connsiteX0" fmla="*/ 1381693 w 1485184"/>
              <a:gd name="connsiteY0" fmla="*/ 1080 h 3033146"/>
              <a:gd name="connsiteX1" fmla="*/ 1439444 w 1485184"/>
              <a:gd name="connsiteY1" fmla="*/ 876979 h 3033146"/>
              <a:gd name="connsiteX2" fmla="*/ 756051 w 1485184"/>
              <a:gd name="connsiteY2" fmla="*/ 1704752 h 3033146"/>
              <a:gd name="connsiteX3" fmla="*/ 765676 w 1485184"/>
              <a:gd name="connsiteY3" fmla="*/ 2494023 h 3033146"/>
              <a:gd name="connsiteX4" fmla="*/ 621297 w 1485184"/>
              <a:gd name="connsiteY4" fmla="*/ 1444870 h 3033146"/>
              <a:gd name="connsiteX5" fmla="*/ 111158 w 1485184"/>
              <a:gd name="connsiteY5" fmla="*/ 2349644 h 3033146"/>
              <a:gd name="connsiteX6" fmla="*/ 419166 w 1485184"/>
              <a:gd name="connsiteY6" fmla="*/ 3033038 h 3033146"/>
              <a:gd name="connsiteX7" fmla="*/ 24531 w 1485184"/>
              <a:gd name="connsiteY7" fmla="*/ 2388145 h 3033146"/>
              <a:gd name="connsiteX8" fmla="*/ 63032 w 1485184"/>
              <a:gd name="connsiteY8" fmla="*/ 799977 h 3033146"/>
              <a:gd name="connsiteX9" fmla="*/ 236286 w 1485184"/>
              <a:gd name="connsiteY9" fmla="*/ 1377493 h 3033146"/>
              <a:gd name="connsiteX10" fmla="*/ 1035183 w 1485184"/>
              <a:gd name="connsiteY10" fmla="*/ 68457 h 3033146"/>
              <a:gd name="connsiteX11" fmla="*/ 621297 w 1485184"/>
              <a:gd name="connsiteY11" fmla="*/ 1358242 h 3033146"/>
              <a:gd name="connsiteX12" fmla="*/ 1054434 w 1485184"/>
              <a:gd name="connsiteY12" fmla="*/ 1059859 h 3033146"/>
              <a:gd name="connsiteX13" fmla="*/ 1381693 w 1485184"/>
              <a:gd name="connsiteY13" fmla="*/ 1080 h 303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85184" h="3033146">
                <a:moveTo>
                  <a:pt x="1381693" y="1080"/>
                </a:moveTo>
                <a:cubicBezTo>
                  <a:pt x="1445861" y="-29400"/>
                  <a:pt x="1543718" y="593034"/>
                  <a:pt x="1439444" y="876979"/>
                </a:cubicBezTo>
                <a:cubicBezTo>
                  <a:pt x="1335170" y="1160924"/>
                  <a:pt x="868346" y="1435245"/>
                  <a:pt x="756051" y="1704752"/>
                </a:cubicBezTo>
                <a:cubicBezTo>
                  <a:pt x="643756" y="1974259"/>
                  <a:pt x="788135" y="2537337"/>
                  <a:pt x="765676" y="2494023"/>
                </a:cubicBezTo>
                <a:cubicBezTo>
                  <a:pt x="743217" y="2450709"/>
                  <a:pt x="730383" y="1468933"/>
                  <a:pt x="621297" y="1444870"/>
                </a:cubicBezTo>
                <a:cubicBezTo>
                  <a:pt x="512211" y="1420807"/>
                  <a:pt x="144846" y="2084949"/>
                  <a:pt x="111158" y="2349644"/>
                </a:cubicBezTo>
                <a:cubicBezTo>
                  <a:pt x="77470" y="2614339"/>
                  <a:pt x="433604" y="3026621"/>
                  <a:pt x="419166" y="3033038"/>
                </a:cubicBezTo>
                <a:cubicBezTo>
                  <a:pt x="404728" y="3039455"/>
                  <a:pt x="83887" y="2760322"/>
                  <a:pt x="24531" y="2388145"/>
                </a:cubicBezTo>
                <a:cubicBezTo>
                  <a:pt x="-34825" y="2015968"/>
                  <a:pt x="27739" y="968419"/>
                  <a:pt x="63032" y="799977"/>
                </a:cubicBezTo>
                <a:cubicBezTo>
                  <a:pt x="98324" y="631535"/>
                  <a:pt x="74261" y="1499413"/>
                  <a:pt x="236286" y="1377493"/>
                </a:cubicBezTo>
                <a:cubicBezTo>
                  <a:pt x="398311" y="1255573"/>
                  <a:pt x="971015" y="71665"/>
                  <a:pt x="1035183" y="68457"/>
                </a:cubicBezTo>
                <a:cubicBezTo>
                  <a:pt x="1099351" y="65249"/>
                  <a:pt x="618089" y="1193008"/>
                  <a:pt x="621297" y="1358242"/>
                </a:cubicBezTo>
                <a:cubicBezTo>
                  <a:pt x="624505" y="1523476"/>
                  <a:pt x="924493" y="1281240"/>
                  <a:pt x="1054434" y="1059859"/>
                </a:cubicBezTo>
                <a:cubicBezTo>
                  <a:pt x="1184375" y="838478"/>
                  <a:pt x="1317525" y="31560"/>
                  <a:pt x="1381693" y="1080"/>
                </a:cubicBezTo>
                <a:close/>
              </a:path>
            </a:pathLst>
          </a:custGeom>
          <a:solidFill>
            <a:srgbClr val="C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0C6AB8B8-8C95-452D-B20C-C978853BB162}"/>
              </a:ext>
            </a:extLst>
          </p:cNvPr>
          <p:cNvSpPr/>
          <p:nvPr/>
        </p:nvSpPr>
        <p:spPr>
          <a:xfrm>
            <a:off x="1494297" y="2144570"/>
            <a:ext cx="1442838" cy="4580803"/>
          </a:xfrm>
          <a:custGeom>
            <a:avLst/>
            <a:gdLst>
              <a:gd name="connsiteX0" fmla="*/ 584760 w 1442838"/>
              <a:gd name="connsiteY0" fmla="*/ 454251 h 4580803"/>
              <a:gd name="connsiteX1" fmla="*/ 16869 w 1442838"/>
              <a:gd name="connsiteY1" fmla="*/ 1407152 h 4580803"/>
              <a:gd name="connsiteX2" fmla="*/ 151623 w 1442838"/>
              <a:gd name="connsiteY2" fmla="*/ 3582462 h 4580803"/>
              <a:gd name="connsiteX3" fmla="*/ 170874 w 1442838"/>
              <a:gd name="connsiteY3" fmla="*/ 3081948 h 4580803"/>
              <a:gd name="connsiteX4" fmla="*/ 960145 w 1442838"/>
              <a:gd name="connsiteY4" fmla="*/ 4564238 h 4580803"/>
              <a:gd name="connsiteX5" fmla="*/ 806141 w 1442838"/>
              <a:gd name="connsiteY5" fmla="*/ 3909721 h 4580803"/>
              <a:gd name="connsiteX6" fmla="*/ 1364406 w 1442838"/>
              <a:gd name="connsiteY6" fmla="*/ 4419859 h 4580803"/>
              <a:gd name="connsiteX7" fmla="*/ 796516 w 1442838"/>
              <a:gd name="connsiteY7" fmla="*/ 3495834 h 4580803"/>
              <a:gd name="connsiteX8" fmla="*/ 363379 w 1442838"/>
              <a:gd name="connsiteY8" fmla="*/ 2610310 h 4580803"/>
              <a:gd name="connsiteX9" fmla="*/ 777265 w 1442838"/>
              <a:gd name="connsiteY9" fmla="*/ 646756 h 4580803"/>
              <a:gd name="connsiteX10" fmla="*/ 1441408 w 1442838"/>
              <a:gd name="connsiteY10" fmla="*/ 1864 h 4580803"/>
              <a:gd name="connsiteX11" fmla="*/ 584760 w 1442838"/>
              <a:gd name="connsiteY11" fmla="*/ 454251 h 4580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2838" h="4580803">
                <a:moveTo>
                  <a:pt x="584760" y="454251"/>
                </a:moveTo>
                <a:cubicBezTo>
                  <a:pt x="347337" y="688466"/>
                  <a:pt x="89058" y="885784"/>
                  <a:pt x="16869" y="1407152"/>
                </a:cubicBezTo>
                <a:cubicBezTo>
                  <a:pt x="-55320" y="1928520"/>
                  <a:pt x="125955" y="3303329"/>
                  <a:pt x="151623" y="3582462"/>
                </a:cubicBezTo>
                <a:cubicBezTo>
                  <a:pt x="177291" y="3861595"/>
                  <a:pt x="36120" y="2918319"/>
                  <a:pt x="170874" y="3081948"/>
                </a:cubicBezTo>
                <a:cubicBezTo>
                  <a:pt x="305628" y="3245577"/>
                  <a:pt x="854267" y="4426276"/>
                  <a:pt x="960145" y="4564238"/>
                </a:cubicBezTo>
                <a:cubicBezTo>
                  <a:pt x="1066023" y="4702200"/>
                  <a:pt x="738764" y="3933784"/>
                  <a:pt x="806141" y="3909721"/>
                </a:cubicBezTo>
                <a:cubicBezTo>
                  <a:pt x="873518" y="3885658"/>
                  <a:pt x="1366010" y="4488840"/>
                  <a:pt x="1364406" y="4419859"/>
                </a:cubicBezTo>
                <a:cubicBezTo>
                  <a:pt x="1362802" y="4350878"/>
                  <a:pt x="963354" y="3797425"/>
                  <a:pt x="796516" y="3495834"/>
                </a:cubicBezTo>
                <a:cubicBezTo>
                  <a:pt x="629678" y="3194243"/>
                  <a:pt x="366587" y="3085156"/>
                  <a:pt x="363379" y="2610310"/>
                </a:cubicBezTo>
                <a:cubicBezTo>
                  <a:pt x="360171" y="2135464"/>
                  <a:pt x="597593" y="1081497"/>
                  <a:pt x="777265" y="646756"/>
                </a:cubicBezTo>
                <a:cubicBezTo>
                  <a:pt x="956937" y="212015"/>
                  <a:pt x="1473492" y="27531"/>
                  <a:pt x="1441408" y="1864"/>
                </a:cubicBezTo>
                <a:cubicBezTo>
                  <a:pt x="1409324" y="-23803"/>
                  <a:pt x="822183" y="220036"/>
                  <a:pt x="584760" y="454251"/>
                </a:cubicBezTo>
                <a:close/>
              </a:path>
            </a:pathLst>
          </a:custGeom>
          <a:solidFill>
            <a:srgbClr val="C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B477CE92-1984-4993-BE7B-447DF71B9468}"/>
              </a:ext>
            </a:extLst>
          </p:cNvPr>
          <p:cNvSpPr/>
          <p:nvPr/>
        </p:nvSpPr>
        <p:spPr>
          <a:xfrm>
            <a:off x="4340769" y="1418366"/>
            <a:ext cx="3106943" cy="2885121"/>
          </a:xfrm>
          <a:custGeom>
            <a:avLst/>
            <a:gdLst>
              <a:gd name="connsiteX0" fmla="*/ 225 w 3106943"/>
              <a:gd name="connsiteY0" fmla="*/ 304556 h 2885121"/>
              <a:gd name="connsiteX1" fmla="*/ 1367012 w 3106943"/>
              <a:gd name="connsiteY1" fmla="*/ 131301 h 2885121"/>
              <a:gd name="connsiteX2" fmla="*/ 2714549 w 3106943"/>
              <a:gd name="connsiteY2" fmla="*/ 2248859 h 2885121"/>
              <a:gd name="connsiteX3" fmla="*/ 2214035 w 3106943"/>
              <a:gd name="connsiteY3" fmla="*/ 1180455 h 2885121"/>
              <a:gd name="connsiteX4" fmla="*/ 3099559 w 3106943"/>
              <a:gd name="connsiteY4" fmla="*/ 2884127 h 2885121"/>
              <a:gd name="connsiteX5" fmla="*/ 2618296 w 3106943"/>
              <a:gd name="connsiteY5" fmla="*/ 1430712 h 2885121"/>
              <a:gd name="connsiteX6" fmla="*/ 2281412 w 3106943"/>
              <a:gd name="connsiteY6" fmla="*/ 1613592 h 2885121"/>
              <a:gd name="connsiteX7" fmla="*/ 1549892 w 3106943"/>
              <a:gd name="connsiteY7" fmla="*/ 978325 h 2885121"/>
              <a:gd name="connsiteX8" fmla="*/ 1261134 w 3106943"/>
              <a:gd name="connsiteY8" fmla="*/ 949449 h 2885121"/>
              <a:gd name="connsiteX9" fmla="*/ 225 w 3106943"/>
              <a:gd name="connsiteY9" fmla="*/ 304556 h 288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06943" h="2885121">
                <a:moveTo>
                  <a:pt x="225" y="304556"/>
                </a:moveTo>
                <a:cubicBezTo>
                  <a:pt x="17871" y="168198"/>
                  <a:pt x="914625" y="-192749"/>
                  <a:pt x="1367012" y="131301"/>
                </a:cubicBezTo>
                <a:cubicBezTo>
                  <a:pt x="1819399" y="455351"/>
                  <a:pt x="2573379" y="2074000"/>
                  <a:pt x="2714549" y="2248859"/>
                </a:cubicBezTo>
                <a:cubicBezTo>
                  <a:pt x="2855719" y="2423718"/>
                  <a:pt x="2149867" y="1074577"/>
                  <a:pt x="2214035" y="1180455"/>
                </a:cubicBezTo>
                <a:cubicBezTo>
                  <a:pt x="2278203" y="1286333"/>
                  <a:pt x="3032182" y="2842418"/>
                  <a:pt x="3099559" y="2884127"/>
                </a:cubicBezTo>
                <a:cubicBezTo>
                  <a:pt x="3166936" y="2925836"/>
                  <a:pt x="2754654" y="1642468"/>
                  <a:pt x="2618296" y="1430712"/>
                </a:cubicBezTo>
                <a:cubicBezTo>
                  <a:pt x="2481938" y="1218956"/>
                  <a:pt x="2459479" y="1688990"/>
                  <a:pt x="2281412" y="1613592"/>
                </a:cubicBezTo>
                <a:cubicBezTo>
                  <a:pt x="2103345" y="1538194"/>
                  <a:pt x="1719938" y="1089016"/>
                  <a:pt x="1549892" y="978325"/>
                </a:cubicBezTo>
                <a:cubicBezTo>
                  <a:pt x="1379846" y="867635"/>
                  <a:pt x="1517808" y="1064952"/>
                  <a:pt x="1261134" y="949449"/>
                </a:cubicBezTo>
                <a:cubicBezTo>
                  <a:pt x="1004460" y="833946"/>
                  <a:pt x="-17421" y="440914"/>
                  <a:pt x="225" y="304556"/>
                </a:cubicBezTo>
                <a:close/>
              </a:path>
            </a:pathLst>
          </a:custGeom>
          <a:solidFill>
            <a:srgbClr val="C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6DC3E8C8-1CAB-468B-9784-36EF1BF17E04}"/>
              </a:ext>
            </a:extLst>
          </p:cNvPr>
          <p:cNvSpPr/>
          <p:nvPr/>
        </p:nvSpPr>
        <p:spPr>
          <a:xfrm>
            <a:off x="1993446" y="4081112"/>
            <a:ext cx="923009" cy="1098070"/>
          </a:xfrm>
          <a:custGeom>
            <a:avLst/>
            <a:gdLst>
              <a:gd name="connsiteX0" fmla="*/ 923009 w 923009"/>
              <a:gd name="connsiteY0" fmla="*/ 0 h 1098070"/>
              <a:gd name="connsiteX1" fmla="*/ 595750 w 923009"/>
              <a:gd name="connsiteY1" fmla="*/ 596766 h 1098070"/>
              <a:gd name="connsiteX2" fmla="*/ 740129 w 923009"/>
              <a:gd name="connsiteY2" fmla="*/ 1097280 h 1098070"/>
              <a:gd name="connsiteX3" fmla="*/ 316617 w 923009"/>
              <a:gd name="connsiteY3" fmla="*/ 481263 h 1098070"/>
              <a:gd name="connsiteX4" fmla="*/ 537998 w 923009"/>
              <a:gd name="connsiteY4" fmla="*/ 875899 h 1098070"/>
              <a:gd name="connsiteX5" fmla="*/ 201114 w 923009"/>
              <a:gd name="connsiteY5" fmla="*/ 798896 h 1098070"/>
              <a:gd name="connsiteX6" fmla="*/ 37485 w 923009"/>
              <a:gd name="connsiteY6" fmla="*/ 972151 h 1098070"/>
              <a:gd name="connsiteX7" fmla="*/ 923009 w 923009"/>
              <a:gd name="connsiteY7" fmla="*/ 0 h 109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3009" h="1098070">
                <a:moveTo>
                  <a:pt x="923009" y="0"/>
                </a:moveTo>
                <a:cubicBezTo>
                  <a:pt x="774619" y="206943"/>
                  <a:pt x="626230" y="413886"/>
                  <a:pt x="595750" y="596766"/>
                </a:cubicBezTo>
                <a:cubicBezTo>
                  <a:pt x="565270" y="779646"/>
                  <a:pt x="786651" y="1116530"/>
                  <a:pt x="740129" y="1097280"/>
                </a:cubicBezTo>
                <a:cubicBezTo>
                  <a:pt x="693607" y="1078030"/>
                  <a:pt x="350305" y="518160"/>
                  <a:pt x="316617" y="481263"/>
                </a:cubicBezTo>
                <a:cubicBezTo>
                  <a:pt x="282928" y="444366"/>
                  <a:pt x="557248" y="822960"/>
                  <a:pt x="537998" y="875899"/>
                </a:cubicBezTo>
                <a:cubicBezTo>
                  <a:pt x="518747" y="928838"/>
                  <a:pt x="284533" y="782854"/>
                  <a:pt x="201114" y="798896"/>
                </a:cubicBezTo>
                <a:cubicBezTo>
                  <a:pt x="117695" y="814938"/>
                  <a:pt x="-82831" y="1105300"/>
                  <a:pt x="37485" y="972151"/>
                </a:cubicBezTo>
                <a:lnTo>
                  <a:pt x="923009" y="0"/>
                </a:lnTo>
                <a:close/>
              </a:path>
            </a:pathLst>
          </a:custGeom>
          <a:solidFill>
            <a:srgbClr val="C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BE06BAEF-A331-4B06-8572-9F1084ED9F7F}"/>
              </a:ext>
            </a:extLst>
          </p:cNvPr>
          <p:cNvSpPr/>
          <p:nvPr/>
        </p:nvSpPr>
        <p:spPr>
          <a:xfrm>
            <a:off x="6281018" y="2954617"/>
            <a:ext cx="1332778" cy="3420525"/>
          </a:xfrm>
          <a:custGeom>
            <a:avLst/>
            <a:gdLst>
              <a:gd name="connsiteX0" fmla="*/ 4279 w 1332778"/>
              <a:gd name="connsiteY0" fmla="*/ 192844 h 3420525"/>
              <a:gd name="connsiteX1" fmla="*/ 398915 w 1332778"/>
              <a:gd name="connsiteY1" fmla="*/ 818486 h 3420525"/>
              <a:gd name="connsiteX2" fmla="*/ 427790 w 1332778"/>
              <a:gd name="connsiteY2" fmla="*/ 2320027 h 3420525"/>
              <a:gd name="connsiteX3" fmla="*/ 658797 w 1332778"/>
              <a:gd name="connsiteY3" fmla="*/ 1415252 h 3420525"/>
              <a:gd name="connsiteX4" fmla="*/ 937929 w 1332778"/>
              <a:gd name="connsiteY4" fmla="*/ 2560659 h 3420525"/>
              <a:gd name="connsiteX5" fmla="*/ 1188186 w 1332778"/>
              <a:gd name="connsiteY5" fmla="*/ 1732886 h 3420525"/>
              <a:gd name="connsiteX6" fmla="*/ 793550 w 1332778"/>
              <a:gd name="connsiteY6" fmla="*/ 3417307 h 3420525"/>
              <a:gd name="connsiteX7" fmla="*/ 1332565 w 1332778"/>
              <a:gd name="connsiteY7" fmla="*/ 1222747 h 3420525"/>
              <a:gd name="connsiteX8" fmla="*/ 860927 w 1332778"/>
              <a:gd name="connsiteY8" fmla="*/ 339 h 3420525"/>
              <a:gd name="connsiteX9" fmla="*/ 1043807 w 1332778"/>
              <a:gd name="connsiteY9" fmla="*/ 1087994 h 3420525"/>
              <a:gd name="connsiteX10" fmla="*/ 504793 w 1332778"/>
              <a:gd name="connsiteY10" fmla="*/ 58090 h 3420525"/>
              <a:gd name="connsiteX11" fmla="*/ 687673 w 1332778"/>
              <a:gd name="connsiteY11" fmla="*/ 1097619 h 3420525"/>
              <a:gd name="connsiteX12" fmla="*/ 4279 w 1332778"/>
              <a:gd name="connsiteY12" fmla="*/ 192844 h 342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32778" h="3420525">
                <a:moveTo>
                  <a:pt x="4279" y="192844"/>
                </a:moveTo>
                <a:cubicBezTo>
                  <a:pt x="-43847" y="146322"/>
                  <a:pt x="328330" y="463956"/>
                  <a:pt x="398915" y="818486"/>
                </a:cubicBezTo>
                <a:cubicBezTo>
                  <a:pt x="469500" y="1173016"/>
                  <a:pt x="384476" y="2220566"/>
                  <a:pt x="427790" y="2320027"/>
                </a:cubicBezTo>
                <a:cubicBezTo>
                  <a:pt x="471104" y="2419488"/>
                  <a:pt x="573774" y="1375147"/>
                  <a:pt x="658797" y="1415252"/>
                </a:cubicBezTo>
                <a:cubicBezTo>
                  <a:pt x="743820" y="1455357"/>
                  <a:pt x="849698" y="2507720"/>
                  <a:pt x="937929" y="2560659"/>
                </a:cubicBezTo>
                <a:cubicBezTo>
                  <a:pt x="1026160" y="2613598"/>
                  <a:pt x="1212249" y="1590112"/>
                  <a:pt x="1188186" y="1732886"/>
                </a:cubicBezTo>
                <a:cubicBezTo>
                  <a:pt x="1164123" y="1875660"/>
                  <a:pt x="769487" y="3502330"/>
                  <a:pt x="793550" y="3417307"/>
                </a:cubicBezTo>
                <a:cubicBezTo>
                  <a:pt x="817613" y="3332284"/>
                  <a:pt x="1321336" y="1792242"/>
                  <a:pt x="1332565" y="1222747"/>
                </a:cubicBezTo>
                <a:cubicBezTo>
                  <a:pt x="1343795" y="653252"/>
                  <a:pt x="909053" y="22798"/>
                  <a:pt x="860927" y="339"/>
                </a:cubicBezTo>
                <a:cubicBezTo>
                  <a:pt x="812801" y="-22120"/>
                  <a:pt x="1103163" y="1078369"/>
                  <a:pt x="1043807" y="1087994"/>
                </a:cubicBezTo>
                <a:cubicBezTo>
                  <a:pt x="984451" y="1097619"/>
                  <a:pt x="564149" y="56486"/>
                  <a:pt x="504793" y="58090"/>
                </a:cubicBezTo>
                <a:cubicBezTo>
                  <a:pt x="445437" y="59694"/>
                  <a:pt x="771092" y="1081577"/>
                  <a:pt x="687673" y="1097619"/>
                </a:cubicBezTo>
                <a:cubicBezTo>
                  <a:pt x="604254" y="1113661"/>
                  <a:pt x="52405" y="239366"/>
                  <a:pt x="4279" y="192844"/>
                </a:cubicBezTo>
                <a:close/>
              </a:path>
            </a:pathLst>
          </a:custGeom>
          <a:solidFill>
            <a:srgbClr val="C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F1613974-5A94-4913-A08A-B1F4B27FF216}"/>
              </a:ext>
            </a:extLst>
          </p:cNvPr>
          <p:cNvSpPr/>
          <p:nvPr/>
        </p:nvSpPr>
        <p:spPr>
          <a:xfrm>
            <a:off x="1785294" y="5274084"/>
            <a:ext cx="1430363" cy="3903106"/>
          </a:xfrm>
          <a:custGeom>
            <a:avLst/>
            <a:gdLst>
              <a:gd name="connsiteX0" fmla="*/ 14630 w 1430363"/>
              <a:gd name="connsiteY0" fmla="*/ 560 h 3903106"/>
              <a:gd name="connsiteX1" fmla="*/ 1265914 w 1430363"/>
              <a:gd name="connsiteY1" fmla="*/ 1540602 h 3903106"/>
              <a:gd name="connsiteX2" fmla="*/ 1294790 w 1430363"/>
              <a:gd name="connsiteY2" fmla="*/ 2772636 h 3903106"/>
              <a:gd name="connsiteX3" fmla="*/ 149384 w 1430363"/>
              <a:gd name="connsiteY3" fmla="*/ 3898792 h 3903106"/>
              <a:gd name="connsiteX4" fmla="*/ 1275540 w 1430363"/>
              <a:gd name="connsiteY4" fmla="*/ 3138396 h 3903106"/>
              <a:gd name="connsiteX5" fmla="*/ 1092660 w 1430363"/>
              <a:gd name="connsiteY5" fmla="*/ 2580131 h 3903106"/>
              <a:gd name="connsiteX6" fmla="*/ 611397 w 1430363"/>
              <a:gd name="connsiteY6" fmla="*/ 1376973 h 3903106"/>
              <a:gd name="connsiteX7" fmla="*/ 14630 w 1430363"/>
              <a:gd name="connsiteY7" fmla="*/ 560 h 390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0363" h="3903106">
                <a:moveTo>
                  <a:pt x="14630" y="560"/>
                </a:moveTo>
                <a:cubicBezTo>
                  <a:pt x="123716" y="27832"/>
                  <a:pt x="1052554" y="1078589"/>
                  <a:pt x="1265914" y="1540602"/>
                </a:cubicBezTo>
                <a:cubicBezTo>
                  <a:pt x="1479274" y="2002615"/>
                  <a:pt x="1480878" y="2379604"/>
                  <a:pt x="1294790" y="2772636"/>
                </a:cubicBezTo>
                <a:cubicBezTo>
                  <a:pt x="1108702" y="3165668"/>
                  <a:pt x="152592" y="3837832"/>
                  <a:pt x="149384" y="3898792"/>
                </a:cubicBezTo>
                <a:cubicBezTo>
                  <a:pt x="146176" y="3959752"/>
                  <a:pt x="1118327" y="3358173"/>
                  <a:pt x="1275540" y="3138396"/>
                </a:cubicBezTo>
                <a:cubicBezTo>
                  <a:pt x="1432753" y="2918619"/>
                  <a:pt x="1203351" y="2873702"/>
                  <a:pt x="1092660" y="2580131"/>
                </a:cubicBezTo>
                <a:cubicBezTo>
                  <a:pt x="981970" y="2286561"/>
                  <a:pt x="786256" y="1805297"/>
                  <a:pt x="611397" y="1376973"/>
                </a:cubicBezTo>
                <a:cubicBezTo>
                  <a:pt x="436538" y="948649"/>
                  <a:pt x="-94456" y="-26712"/>
                  <a:pt x="14630" y="560"/>
                </a:cubicBezTo>
                <a:close/>
              </a:path>
            </a:pathLst>
          </a:custGeom>
          <a:solidFill>
            <a:srgbClr val="C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B0927754-BA77-40BF-9F84-DDD872D015DA}"/>
              </a:ext>
            </a:extLst>
          </p:cNvPr>
          <p:cNvSpPr/>
          <p:nvPr/>
        </p:nvSpPr>
        <p:spPr>
          <a:xfrm>
            <a:off x="962040" y="5057460"/>
            <a:ext cx="1922001" cy="4000635"/>
          </a:xfrm>
          <a:custGeom>
            <a:avLst/>
            <a:gdLst>
              <a:gd name="connsiteX0" fmla="*/ 828259 w 1922001"/>
              <a:gd name="connsiteY0" fmla="*/ 197934 h 4000635"/>
              <a:gd name="connsiteX1" fmla="*/ 828259 w 1922001"/>
              <a:gd name="connsiteY1" fmla="*/ 255685 h 4000635"/>
              <a:gd name="connsiteX2" fmla="*/ 1887038 w 1922001"/>
              <a:gd name="connsiteY2" fmla="*/ 2989260 h 4000635"/>
              <a:gd name="connsiteX3" fmla="*/ 1540528 w 1922001"/>
              <a:gd name="connsiteY3" fmla="*/ 3480148 h 4000635"/>
              <a:gd name="connsiteX4" fmla="*/ 298869 w 1922001"/>
              <a:gd name="connsiteY4" fmla="*/ 3999913 h 4000635"/>
              <a:gd name="connsiteX5" fmla="*/ 1434651 w 1922001"/>
              <a:gd name="connsiteY5" fmla="*/ 3364645 h 4000635"/>
              <a:gd name="connsiteX6" fmla="*/ 486 w 1922001"/>
              <a:gd name="connsiteY6" fmla="*/ 3817033 h 4000635"/>
              <a:gd name="connsiteX7" fmla="*/ 1271021 w 1922001"/>
              <a:gd name="connsiteY7" fmla="*/ 2912258 h 4000635"/>
              <a:gd name="connsiteX8" fmla="*/ 1020764 w 1922001"/>
              <a:gd name="connsiteY8" fmla="*/ 1680224 h 4000635"/>
              <a:gd name="connsiteX9" fmla="*/ 847509 w 1922001"/>
              <a:gd name="connsiteY9" fmla="*/ 967955 h 4000635"/>
              <a:gd name="connsiteX10" fmla="*/ 828259 w 1922001"/>
              <a:gd name="connsiteY10" fmla="*/ 197934 h 400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22001" h="4000635">
                <a:moveTo>
                  <a:pt x="828259" y="197934"/>
                </a:moveTo>
                <a:cubicBezTo>
                  <a:pt x="825051" y="79222"/>
                  <a:pt x="651796" y="-209536"/>
                  <a:pt x="828259" y="255685"/>
                </a:cubicBezTo>
                <a:cubicBezTo>
                  <a:pt x="1004722" y="720906"/>
                  <a:pt x="1768326" y="2451849"/>
                  <a:pt x="1887038" y="2989260"/>
                </a:cubicBezTo>
                <a:cubicBezTo>
                  <a:pt x="2005750" y="3526671"/>
                  <a:pt x="1805223" y="3311706"/>
                  <a:pt x="1540528" y="3480148"/>
                </a:cubicBezTo>
                <a:cubicBezTo>
                  <a:pt x="1275833" y="3648590"/>
                  <a:pt x="316515" y="4019164"/>
                  <a:pt x="298869" y="3999913"/>
                </a:cubicBezTo>
                <a:cubicBezTo>
                  <a:pt x="281223" y="3980663"/>
                  <a:pt x="1484382" y="3395125"/>
                  <a:pt x="1434651" y="3364645"/>
                </a:cubicBezTo>
                <a:cubicBezTo>
                  <a:pt x="1384921" y="3334165"/>
                  <a:pt x="27758" y="3892431"/>
                  <a:pt x="486" y="3817033"/>
                </a:cubicBezTo>
                <a:cubicBezTo>
                  <a:pt x="-26786" y="3741635"/>
                  <a:pt x="1100975" y="3268393"/>
                  <a:pt x="1271021" y="2912258"/>
                </a:cubicBezTo>
                <a:cubicBezTo>
                  <a:pt x="1441067" y="2556123"/>
                  <a:pt x="1091349" y="2004274"/>
                  <a:pt x="1020764" y="1680224"/>
                </a:cubicBezTo>
                <a:cubicBezTo>
                  <a:pt x="950179" y="1356174"/>
                  <a:pt x="882802" y="1215003"/>
                  <a:pt x="847509" y="967955"/>
                </a:cubicBezTo>
                <a:cubicBezTo>
                  <a:pt x="812216" y="720907"/>
                  <a:pt x="831467" y="316646"/>
                  <a:pt x="828259" y="197934"/>
                </a:cubicBezTo>
                <a:close/>
              </a:path>
            </a:pathLst>
          </a:custGeom>
          <a:solidFill>
            <a:srgbClr val="C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BC684369-2231-4291-91B0-8B2F2C13F10B}"/>
              </a:ext>
            </a:extLst>
          </p:cNvPr>
          <p:cNvSpPr/>
          <p:nvPr/>
        </p:nvSpPr>
        <p:spPr>
          <a:xfrm>
            <a:off x="5659482" y="5929142"/>
            <a:ext cx="2254294" cy="4023451"/>
          </a:xfrm>
          <a:custGeom>
            <a:avLst/>
            <a:gdLst>
              <a:gd name="connsiteX0" fmla="*/ 1636467 w 2254294"/>
              <a:gd name="connsiteY0" fmla="*/ 20 h 4023451"/>
              <a:gd name="connsiteX1" fmla="*/ 1078202 w 2254294"/>
              <a:gd name="connsiteY1" fmla="*/ 1328306 h 4023451"/>
              <a:gd name="connsiteX2" fmla="*/ 2252484 w 2254294"/>
              <a:gd name="connsiteY2" fmla="*/ 2175330 h 4023451"/>
              <a:gd name="connsiteX3" fmla="*/ 760569 w 2254294"/>
              <a:gd name="connsiteY3" fmla="*/ 1414934 h 4023451"/>
              <a:gd name="connsiteX4" fmla="*/ 1819347 w 2254294"/>
              <a:gd name="connsiteY4" fmla="*/ 2877974 h 4023451"/>
              <a:gd name="connsiteX5" fmla="*/ 837571 w 2254294"/>
              <a:gd name="connsiteY5" fmla="*/ 2069452 h 4023451"/>
              <a:gd name="connsiteX6" fmla="*/ 1934851 w 2254294"/>
              <a:gd name="connsiteY6" fmla="*/ 3436239 h 4023451"/>
              <a:gd name="connsiteX7" fmla="*/ 673941 w 2254294"/>
              <a:gd name="connsiteY7" fmla="*/ 2156079 h 4023451"/>
              <a:gd name="connsiteX8" fmla="*/ 885697 w 2254294"/>
              <a:gd name="connsiteY8" fmla="*/ 3262984 h 4023451"/>
              <a:gd name="connsiteX9" fmla="*/ 442935 w 2254294"/>
              <a:gd name="connsiteY9" fmla="*/ 1953949 h 4023451"/>
              <a:gd name="connsiteX10" fmla="*/ 144552 w 2254294"/>
              <a:gd name="connsiteY10" fmla="*/ 2723970 h 4023451"/>
              <a:gd name="connsiteX11" fmla="*/ 760569 w 2254294"/>
              <a:gd name="connsiteY11" fmla="*/ 4023380 h 4023451"/>
              <a:gd name="connsiteX12" fmla="*/ 86800 w 2254294"/>
              <a:gd name="connsiteY12" fmla="*/ 2666218 h 4023451"/>
              <a:gd name="connsiteX13" fmla="*/ 183053 w 2254294"/>
              <a:gd name="connsiteY13" fmla="*/ 1299431 h 4023451"/>
              <a:gd name="connsiteX14" fmla="*/ 1636467 w 2254294"/>
              <a:gd name="connsiteY14" fmla="*/ 20 h 402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54294" h="4023451">
                <a:moveTo>
                  <a:pt x="1636467" y="20"/>
                </a:moveTo>
                <a:cubicBezTo>
                  <a:pt x="1785658" y="4832"/>
                  <a:pt x="975532" y="965754"/>
                  <a:pt x="1078202" y="1328306"/>
                </a:cubicBezTo>
                <a:cubicBezTo>
                  <a:pt x="1180871" y="1690858"/>
                  <a:pt x="2305423" y="2160892"/>
                  <a:pt x="2252484" y="2175330"/>
                </a:cubicBezTo>
                <a:cubicBezTo>
                  <a:pt x="2199545" y="2189768"/>
                  <a:pt x="832758" y="1297827"/>
                  <a:pt x="760569" y="1414934"/>
                </a:cubicBezTo>
                <a:cubicBezTo>
                  <a:pt x="688380" y="1532041"/>
                  <a:pt x="1806513" y="2768888"/>
                  <a:pt x="1819347" y="2877974"/>
                </a:cubicBezTo>
                <a:cubicBezTo>
                  <a:pt x="1832181" y="2987060"/>
                  <a:pt x="818320" y="1976408"/>
                  <a:pt x="837571" y="2069452"/>
                </a:cubicBezTo>
                <a:cubicBezTo>
                  <a:pt x="856822" y="2162496"/>
                  <a:pt x="1962123" y="3421801"/>
                  <a:pt x="1934851" y="3436239"/>
                </a:cubicBezTo>
                <a:cubicBezTo>
                  <a:pt x="1907579" y="3450677"/>
                  <a:pt x="848800" y="2184955"/>
                  <a:pt x="673941" y="2156079"/>
                </a:cubicBezTo>
                <a:cubicBezTo>
                  <a:pt x="499082" y="2127203"/>
                  <a:pt x="924198" y="3296672"/>
                  <a:pt x="885697" y="3262984"/>
                </a:cubicBezTo>
                <a:cubicBezTo>
                  <a:pt x="847196" y="3229296"/>
                  <a:pt x="566459" y="2043785"/>
                  <a:pt x="442935" y="1953949"/>
                </a:cubicBezTo>
                <a:cubicBezTo>
                  <a:pt x="319411" y="1864113"/>
                  <a:pt x="91613" y="2379065"/>
                  <a:pt x="144552" y="2723970"/>
                </a:cubicBezTo>
                <a:cubicBezTo>
                  <a:pt x="197491" y="3068875"/>
                  <a:pt x="770194" y="4033005"/>
                  <a:pt x="760569" y="4023380"/>
                </a:cubicBezTo>
                <a:cubicBezTo>
                  <a:pt x="750944" y="4013755"/>
                  <a:pt x="183053" y="3120209"/>
                  <a:pt x="86800" y="2666218"/>
                </a:cubicBezTo>
                <a:cubicBezTo>
                  <a:pt x="-9453" y="2212227"/>
                  <a:pt x="-80037" y="1740589"/>
                  <a:pt x="183053" y="1299431"/>
                </a:cubicBezTo>
                <a:cubicBezTo>
                  <a:pt x="446143" y="858273"/>
                  <a:pt x="1487276" y="-4792"/>
                  <a:pt x="1636467" y="20"/>
                </a:cubicBezTo>
                <a:close/>
              </a:path>
            </a:pathLst>
          </a:custGeom>
          <a:solidFill>
            <a:srgbClr val="C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94F3BD8C-3D74-47D3-AA0E-175BB890B358}"/>
              </a:ext>
            </a:extLst>
          </p:cNvPr>
          <p:cNvSpPr/>
          <p:nvPr/>
        </p:nvSpPr>
        <p:spPr>
          <a:xfrm>
            <a:off x="6331206" y="5744829"/>
            <a:ext cx="717383" cy="1064769"/>
          </a:xfrm>
          <a:custGeom>
            <a:avLst/>
            <a:gdLst>
              <a:gd name="connsiteX0" fmla="*/ 404027 w 717383"/>
              <a:gd name="connsiteY0" fmla="*/ 12504 h 1064769"/>
              <a:gd name="connsiteX1" fmla="*/ 611461 w 717383"/>
              <a:gd name="connsiteY1" fmla="*/ 181838 h 1064769"/>
              <a:gd name="connsiteX2" fmla="*/ 717294 w 717383"/>
              <a:gd name="connsiteY2" fmla="*/ 499338 h 1064769"/>
              <a:gd name="connsiteX3" fmla="*/ 628394 w 717383"/>
              <a:gd name="connsiteY3" fmla="*/ 791438 h 1064769"/>
              <a:gd name="connsiteX4" fmla="*/ 556427 w 717383"/>
              <a:gd name="connsiteY4" fmla="*/ 893038 h 1064769"/>
              <a:gd name="connsiteX5" fmla="*/ 10327 w 717383"/>
              <a:gd name="connsiteY5" fmla="*/ 1062371 h 1064769"/>
              <a:gd name="connsiteX6" fmla="*/ 221994 w 717383"/>
              <a:gd name="connsiteY6" fmla="*/ 981938 h 1064769"/>
              <a:gd name="connsiteX7" fmla="*/ 509861 w 717383"/>
              <a:gd name="connsiteY7" fmla="*/ 833771 h 1064769"/>
              <a:gd name="connsiteX8" fmla="*/ 564894 w 717383"/>
              <a:gd name="connsiteY8" fmla="*/ 516271 h 1064769"/>
              <a:gd name="connsiteX9" fmla="*/ 404027 w 717383"/>
              <a:gd name="connsiteY9" fmla="*/ 12504 h 1064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7383" h="1064769">
                <a:moveTo>
                  <a:pt x="404027" y="12504"/>
                </a:moveTo>
                <a:cubicBezTo>
                  <a:pt x="411788" y="-43235"/>
                  <a:pt x="559250" y="100699"/>
                  <a:pt x="611461" y="181838"/>
                </a:cubicBezTo>
                <a:cubicBezTo>
                  <a:pt x="663672" y="262977"/>
                  <a:pt x="714472" y="397738"/>
                  <a:pt x="717294" y="499338"/>
                </a:cubicBezTo>
                <a:cubicBezTo>
                  <a:pt x="720116" y="600938"/>
                  <a:pt x="655205" y="725821"/>
                  <a:pt x="628394" y="791438"/>
                </a:cubicBezTo>
                <a:cubicBezTo>
                  <a:pt x="601583" y="857055"/>
                  <a:pt x="659438" y="847883"/>
                  <a:pt x="556427" y="893038"/>
                </a:cubicBezTo>
                <a:cubicBezTo>
                  <a:pt x="453416" y="938194"/>
                  <a:pt x="66066" y="1047554"/>
                  <a:pt x="10327" y="1062371"/>
                </a:cubicBezTo>
                <a:cubicBezTo>
                  <a:pt x="-45412" y="1077188"/>
                  <a:pt x="138738" y="1020038"/>
                  <a:pt x="221994" y="981938"/>
                </a:cubicBezTo>
                <a:cubicBezTo>
                  <a:pt x="305250" y="943838"/>
                  <a:pt x="452711" y="911382"/>
                  <a:pt x="509861" y="833771"/>
                </a:cubicBezTo>
                <a:cubicBezTo>
                  <a:pt x="567011" y="756160"/>
                  <a:pt x="581827" y="648210"/>
                  <a:pt x="564894" y="516271"/>
                </a:cubicBezTo>
                <a:cubicBezTo>
                  <a:pt x="547961" y="384332"/>
                  <a:pt x="396266" y="68243"/>
                  <a:pt x="404027" y="1250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B339673D-FE74-458B-A258-1D1274657683}"/>
              </a:ext>
            </a:extLst>
          </p:cNvPr>
          <p:cNvSpPr/>
          <p:nvPr/>
        </p:nvSpPr>
        <p:spPr>
          <a:xfrm>
            <a:off x="2305875" y="5845670"/>
            <a:ext cx="674329" cy="870124"/>
          </a:xfrm>
          <a:custGeom>
            <a:avLst/>
            <a:gdLst>
              <a:gd name="connsiteX0" fmla="*/ 325565 w 674329"/>
              <a:gd name="connsiteY0" fmla="*/ 1410 h 870124"/>
              <a:gd name="connsiteX1" fmla="*/ 127445 w 674329"/>
              <a:gd name="connsiteY1" fmla="*/ 184290 h 870124"/>
              <a:gd name="connsiteX2" fmla="*/ 178245 w 674329"/>
              <a:gd name="connsiteY2" fmla="*/ 595770 h 870124"/>
              <a:gd name="connsiteX3" fmla="*/ 411925 w 674329"/>
              <a:gd name="connsiteY3" fmla="*/ 763410 h 870124"/>
              <a:gd name="connsiteX4" fmla="*/ 538925 w 674329"/>
              <a:gd name="connsiteY4" fmla="*/ 738010 h 870124"/>
              <a:gd name="connsiteX5" fmla="*/ 635445 w 674329"/>
              <a:gd name="connsiteY5" fmla="*/ 346850 h 870124"/>
              <a:gd name="connsiteX6" fmla="*/ 671005 w 674329"/>
              <a:gd name="connsiteY6" fmla="*/ 646570 h 870124"/>
              <a:gd name="connsiteX7" fmla="*/ 559245 w 674329"/>
              <a:gd name="connsiteY7" fmla="*/ 839610 h 870124"/>
              <a:gd name="connsiteX8" fmla="*/ 249365 w 674329"/>
              <a:gd name="connsiteY8" fmla="*/ 809130 h 870124"/>
              <a:gd name="connsiteX9" fmla="*/ 445 w 674329"/>
              <a:gd name="connsiteY9" fmla="*/ 270650 h 870124"/>
              <a:gd name="connsiteX10" fmla="*/ 325565 w 674329"/>
              <a:gd name="connsiteY10" fmla="*/ 1410 h 870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4329" h="870124">
                <a:moveTo>
                  <a:pt x="325565" y="1410"/>
                </a:moveTo>
                <a:cubicBezTo>
                  <a:pt x="346732" y="-12983"/>
                  <a:pt x="151998" y="85230"/>
                  <a:pt x="127445" y="184290"/>
                </a:cubicBezTo>
                <a:cubicBezTo>
                  <a:pt x="102892" y="283350"/>
                  <a:pt x="130832" y="499250"/>
                  <a:pt x="178245" y="595770"/>
                </a:cubicBezTo>
                <a:cubicBezTo>
                  <a:pt x="225658" y="692290"/>
                  <a:pt x="351812" y="739703"/>
                  <a:pt x="411925" y="763410"/>
                </a:cubicBezTo>
                <a:cubicBezTo>
                  <a:pt x="472038" y="787117"/>
                  <a:pt x="501672" y="807437"/>
                  <a:pt x="538925" y="738010"/>
                </a:cubicBezTo>
                <a:cubicBezTo>
                  <a:pt x="576178" y="668583"/>
                  <a:pt x="613432" y="362090"/>
                  <a:pt x="635445" y="346850"/>
                </a:cubicBezTo>
                <a:cubicBezTo>
                  <a:pt x="657458" y="331610"/>
                  <a:pt x="683705" y="564443"/>
                  <a:pt x="671005" y="646570"/>
                </a:cubicBezTo>
                <a:cubicBezTo>
                  <a:pt x="658305" y="728697"/>
                  <a:pt x="629518" y="812517"/>
                  <a:pt x="559245" y="839610"/>
                </a:cubicBezTo>
                <a:cubicBezTo>
                  <a:pt x="488972" y="866703"/>
                  <a:pt x="342498" y="903957"/>
                  <a:pt x="249365" y="809130"/>
                </a:cubicBezTo>
                <a:cubicBezTo>
                  <a:pt x="156232" y="714303"/>
                  <a:pt x="-9715" y="406963"/>
                  <a:pt x="445" y="270650"/>
                </a:cubicBezTo>
                <a:cubicBezTo>
                  <a:pt x="10605" y="134337"/>
                  <a:pt x="304398" y="15803"/>
                  <a:pt x="325565" y="1410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A42EAD9D-9AAC-4032-9E1F-B985B0745EF8}"/>
              </a:ext>
            </a:extLst>
          </p:cNvPr>
          <p:cNvSpPr/>
          <p:nvPr/>
        </p:nvSpPr>
        <p:spPr>
          <a:xfrm>
            <a:off x="5321292" y="3762880"/>
            <a:ext cx="1216873" cy="335709"/>
          </a:xfrm>
          <a:custGeom>
            <a:avLst/>
            <a:gdLst>
              <a:gd name="connsiteX0" fmla="*/ 8 w 1216873"/>
              <a:gd name="connsiteY0" fmla="*/ 169887 h 335709"/>
              <a:gd name="connsiteX1" fmla="*/ 300575 w 1216873"/>
              <a:gd name="connsiteY1" fmla="*/ 38653 h 335709"/>
              <a:gd name="connsiteX2" fmla="*/ 723908 w 1216873"/>
              <a:gd name="connsiteY2" fmla="*/ 553 h 335709"/>
              <a:gd name="connsiteX3" fmla="*/ 965208 w 1216873"/>
              <a:gd name="connsiteY3" fmla="*/ 59820 h 335709"/>
              <a:gd name="connsiteX4" fmla="*/ 1214975 w 1216873"/>
              <a:gd name="connsiteY4" fmla="*/ 330753 h 335709"/>
              <a:gd name="connsiteX5" fmla="*/ 1066808 w 1216873"/>
              <a:gd name="connsiteY5" fmla="*/ 229153 h 335709"/>
              <a:gd name="connsiteX6" fmla="*/ 825508 w 1216873"/>
              <a:gd name="connsiteY6" fmla="*/ 152953 h 335709"/>
              <a:gd name="connsiteX7" fmla="*/ 622308 w 1216873"/>
              <a:gd name="connsiteY7" fmla="*/ 148720 h 335709"/>
              <a:gd name="connsiteX8" fmla="*/ 436041 w 1216873"/>
              <a:gd name="connsiteY8" fmla="*/ 233387 h 335709"/>
              <a:gd name="connsiteX9" fmla="*/ 436041 w 1216873"/>
              <a:gd name="connsiteY9" fmla="*/ 186820 h 335709"/>
              <a:gd name="connsiteX10" fmla="*/ 220141 w 1216873"/>
              <a:gd name="connsiteY10" fmla="*/ 229153 h 335709"/>
              <a:gd name="connsiteX11" fmla="*/ 309041 w 1216873"/>
              <a:gd name="connsiteY11" fmla="*/ 237620 h 335709"/>
              <a:gd name="connsiteX12" fmla="*/ 8 w 1216873"/>
              <a:gd name="connsiteY12" fmla="*/ 169887 h 33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6873" h="335709">
                <a:moveTo>
                  <a:pt x="8" y="169887"/>
                </a:moveTo>
                <a:cubicBezTo>
                  <a:pt x="-1403" y="136726"/>
                  <a:pt x="179925" y="66875"/>
                  <a:pt x="300575" y="38653"/>
                </a:cubicBezTo>
                <a:cubicBezTo>
                  <a:pt x="421225" y="10431"/>
                  <a:pt x="613136" y="-2975"/>
                  <a:pt x="723908" y="553"/>
                </a:cubicBezTo>
                <a:cubicBezTo>
                  <a:pt x="834680" y="4081"/>
                  <a:pt x="883364" y="4787"/>
                  <a:pt x="965208" y="59820"/>
                </a:cubicBezTo>
                <a:cubicBezTo>
                  <a:pt x="1047053" y="114853"/>
                  <a:pt x="1198042" y="302531"/>
                  <a:pt x="1214975" y="330753"/>
                </a:cubicBezTo>
                <a:cubicBezTo>
                  <a:pt x="1231908" y="358975"/>
                  <a:pt x="1131719" y="258786"/>
                  <a:pt x="1066808" y="229153"/>
                </a:cubicBezTo>
                <a:cubicBezTo>
                  <a:pt x="1001897" y="199520"/>
                  <a:pt x="899591" y="166358"/>
                  <a:pt x="825508" y="152953"/>
                </a:cubicBezTo>
                <a:cubicBezTo>
                  <a:pt x="751425" y="139548"/>
                  <a:pt x="687219" y="135314"/>
                  <a:pt x="622308" y="148720"/>
                </a:cubicBezTo>
                <a:cubicBezTo>
                  <a:pt x="557397" y="162126"/>
                  <a:pt x="467086" y="227037"/>
                  <a:pt x="436041" y="233387"/>
                </a:cubicBezTo>
                <a:cubicBezTo>
                  <a:pt x="404996" y="239737"/>
                  <a:pt x="472024" y="187526"/>
                  <a:pt x="436041" y="186820"/>
                </a:cubicBezTo>
                <a:cubicBezTo>
                  <a:pt x="400058" y="186114"/>
                  <a:pt x="241308" y="220686"/>
                  <a:pt x="220141" y="229153"/>
                </a:cubicBezTo>
                <a:cubicBezTo>
                  <a:pt x="198974" y="237620"/>
                  <a:pt x="346435" y="247498"/>
                  <a:pt x="309041" y="237620"/>
                </a:cubicBezTo>
                <a:cubicBezTo>
                  <a:pt x="271647" y="227742"/>
                  <a:pt x="1419" y="203048"/>
                  <a:pt x="8" y="169887"/>
                </a:cubicBezTo>
                <a:close/>
              </a:path>
            </a:pathLst>
          </a:custGeom>
          <a:solidFill>
            <a:srgbClr val="C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2207C597-5A4B-4196-8BCB-3CBAACAC26E7}"/>
              </a:ext>
            </a:extLst>
          </p:cNvPr>
          <p:cNvSpPr/>
          <p:nvPr/>
        </p:nvSpPr>
        <p:spPr>
          <a:xfrm>
            <a:off x="3173145" y="3773221"/>
            <a:ext cx="1383982" cy="372554"/>
          </a:xfrm>
          <a:custGeom>
            <a:avLst/>
            <a:gdLst>
              <a:gd name="connsiteX0" fmla="*/ 27255 w 1383982"/>
              <a:gd name="connsiteY0" fmla="*/ 269612 h 372554"/>
              <a:gd name="connsiteX1" fmla="*/ 552188 w 1383982"/>
              <a:gd name="connsiteY1" fmla="*/ 11379 h 372554"/>
              <a:gd name="connsiteX2" fmla="*/ 526788 w 1383982"/>
              <a:gd name="connsiteY2" fmla="*/ 45246 h 372554"/>
              <a:gd name="connsiteX3" fmla="*/ 882388 w 1383982"/>
              <a:gd name="connsiteY3" fmla="*/ 41012 h 372554"/>
              <a:gd name="connsiteX4" fmla="*/ 1119455 w 1383982"/>
              <a:gd name="connsiteY4" fmla="*/ 79112 h 372554"/>
              <a:gd name="connsiteX5" fmla="*/ 1343822 w 1383982"/>
              <a:gd name="connsiteY5" fmla="*/ 112979 h 372554"/>
              <a:gd name="connsiteX6" fmla="*/ 1373455 w 1383982"/>
              <a:gd name="connsiteY6" fmla="*/ 151079 h 372554"/>
              <a:gd name="connsiteX7" fmla="*/ 1225288 w 1383982"/>
              <a:gd name="connsiteY7" fmla="*/ 176479 h 372554"/>
              <a:gd name="connsiteX8" fmla="*/ 1191422 w 1383982"/>
              <a:gd name="connsiteY8" fmla="*/ 231512 h 372554"/>
              <a:gd name="connsiteX9" fmla="*/ 895088 w 1383982"/>
              <a:gd name="connsiteY9" fmla="*/ 206112 h 372554"/>
              <a:gd name="connsiteX10" fmla="*/ 912022 w 1383982"/>
              <a:gd name="connsiteY10" fmla="*/ 189179 h 372554"/>
              <a:gd name="connsiteX11" fmla="*/ 658022 w 1383982"/>
              <a:gd name="connsiteY11" fmla="*/ 172246 h 372554"/>
              <a:gd name="connsiteX12" fmla="*/ 518322 w 1383982"/>
              <a:gd name="connsiteY12" fmla="*/ 197646 h 372554"/>
              <a:gd name="connsiteX13" fmla="*/ 14555 w 1383982"/>
              <a:gd name="connsiteY13" fmla="*/ 371212 h 372554"/>
              <a:gd name="connsiteX14" fmla="*/ 128855 w 1383982"/>
              <a:gd name="connsiteY14" fmla="*/ 278079 h 372554"/>
              <a:gd name="connsiteX15" fmla="*/ 27255 w 1383982"/>
              <a:gd name="connsiteY15" fmla="*/ 269612 h 372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83982" h="372554">
                <a:moveTo>
                  <a:pt x="27255" y="269612"/>
                </a:moveTo>
                <a:cubicBezTo>
                  <a:pt x="97811" y="225162"/>
                  <a:pt x="468933" y="48773"/>
                  <a:pt x="552188" y="11379"/>
                </a:cubicBezTo>
                <a:cubicBezTo>
                  <a:pt x="635443" y="-26015"/>
                  <a:pt x="471755" y="40307"/>
                  <a:pt x="526788" y="45246"/>
                </a:cubicBezTo>
                <a:cubicBezTo>
                  <a:pt x="581821" y="50185"/>
                  <a:pt x="783610" y="35368"/>
                  <a:pt x="882388" y="41012"/>
                </a:cubicBezTo>
                <a:cubicBezTo>
                  <a:pt x="981166" y="46656"/>
                  <a:pt x="1119455" y="79112"/>
                  <a:pt x="1119455" y="79112"/>
                </a:cubicBezTo>
                <a:cubicBezTo>
                  <a:pt x="1196361" y="91106"/>
                  <a:pt x="1301489" y="100985"/>
                  <a:pt x="1343822" y="112979"/>
                </a:cubicBezTo>
                <a:cubicBezTo>
                  <a:pt x="1386155" y="124973"/>
                  <a:pt x="1393210" y="140496"/>
                  <a:pt x="1373455" y="151079"/>
                </a:cubicBezTo>
                <a:cubicBezTo>
                  <a:pt x="1353700" y="161662"/>
                  <a:pt x="1255627" y="163074"/>
                  <a:pt x="1225288" y="176479"/>
                </a:cubicBezTo>
                <a:cubicBezTo>
                  <a:pt x="1194949" y="189884"/>
                  <a:pt x="1246455" y="226573"/>
                  <a:pt x="1191422" y="231512"/>
                </a:cubicBezTo>
                <a:cubicBezTo>
                  <a:pt x="1136389" y="236451"/>
                  <a:pt x="941654" y="213167"/>
                  <a:pt x="895088" y="206112"/>
                </a:cubicBezTo>
                <a:cubicBezTo>
                  <a:pt x="848522" y="199057"/>
                  <a:pt x="951533" y="194823"/>
                  <a:pt x="912022" y="189179"/>
                </a:cubicBezTo>
                <a:cubicBezTo>
                  <a:pt x="872511" y="183535"/>
                  <a:pt x="723639" y="170835"/>
                  <a:pt x="658022" y="172246"/>
                </a:cubicBezTo>
                <a:cubicBezTo>
                  <a:pt x="592405" y="173657"/>
                  <a:pt x="625566" y="164485"/>
                  <a:pt x="518322" y="197646"/>
                </a:cubicBezTo>
                <a:cubicBezTo>
                  <a:pt x="411078" y="230807"/>
                  <a:pt x="79466" y="357807"/>
                  <a:pt x="14555" y="371212"/>
                </a:cubicBezTo>
                <a:cubicBezTo>
                  <a:pt x="-50356" y="384617"/>
                  <a:pt x="122505" y="293601"/>
                  <a:pt x="128855" y="278079"/>
                </a:cubicBezTo>
                <a:cubicBezTo>
                  <a:pt x="135205" y="262557"/>
                  <a:pt x="-43301" y="314062"/>
                  <a:pt x="27255" y="269612"/>
                </a:cubicBezTo>
                <a:close/>
              </a:path>
            </a:pathLst>
          </a:custGeom>
          <a:solidFill>
            <a:srgbClr val="C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096B0AAC-D9ED-4821-91BE-5841F5F62F4A}"/>
              </a:ext>
            </a:extLst>
          </p:cNvPr>
          <p:cNvSpPr/>
          <p:nvPr/>
        </p:nvSpPr>
        <p:spPr>
          <a:xfrm>
            <a:off x="4144204" y="6188911"/>
            <a:ext cx="1645769" cy="254245"/>
          </a:xfrm>
          <a:custGeom>
            <a:avLst/>
            <a:gdLst>
              <a:gd name="connsiteX0" fmla="*/ 229 w 1645769"/>
              <a:gd name="connsiteY0" fmla="*/ 127222 h 254245"/>
              <a:gd name="connsiteX1" fmla="*/ 294446 w 1645769"/>
              <a:gd name="connsiteY1" fmla="*/ 80656 h 254245"/>
              <a:gd name="connsiteX2" fmla="*/ 556913 w 1645769"/>
              <a:gd name="connsiteY2" fmla="*/ 19272 h 254245"/>
              <a:gd name="connsiteX3" fmla="*/ 876529 w 1645769"/>
              <a:gd name="connsiteY3" fmla="*/ 31972 h 254245"/>
              <a:gd name="connsiteX4" fmla="*/ 937913 w 1645769"/>
              <a:gd name="connsiteY4" fmla="*/ 34089 h 254245"/>
              <a:gd name="connsiteX5" fmla="*/ 1122063 w 1645769"/>
              <a:gd name="connsiteY5" fmla="*/ 222 h 254245"/>
              <a:gd name="connsiteX6" fmla="*/ 1314679 w 1645769"/>
              <a:gd name="connsiteY6" fmla="*/ 53139 h 254245"/>
              <a:gd name="connsiteX7" fmla="*/ 1638529 w 1645769"/>
              <a:gd name="connsiteY7" fmla="*/ 125106 h 254245"/>
              <a:gd name="connsiteX8" fmla="*/ 1547513 w 1645769"/>
              <a:gd name="connsiteY8" fmla="*/ 154739 h 254245"/>
              <a:gd name="connsiteX9" fmla="*/ 1316796 w 1645769"/>
              <a:gd name="connsiteY9" fmla="*/ 228822 h 254245"/>
              <a:gd name="connsiteX10" fmla="*/ 857479 w 1645769"/>
              <a:gd name="connsiteY10" fmla="*/ 254222 h 254245"/>
              <a:gd name="connsiteX11" fmla="*/ 362179 w 1645769"/>
              <a:gd name="connsiteY11" fmla="*/ 233056 h 254245"/>
              <a:gd name="connsiteX12" fmla="*/ 247879 w 1645769"/>
              <a:gd name="connsiteY12" fmla="*/ 214006 h 254245"/>
              <a:gd name="connsiteX13" fmla="*/ 229 w 1645769"/>
              <a:gd name="connsiteY13" fmla="*/ 127222 h 254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45769" h="254245">
                <a:moveTo>
                  <a:pt x="229" y="127222"/>
                </a:moveTo>
                <a:cubicBezTo>
                  <a:pt x="7990" y="104997"/>
                  <a:pt x="201665" y="98648"/>
                  <a:pt x="294446" y="80656"/>
                </a:cubicBezTo>
                <a:cubicBezTo>
                  <a:pt x="387227" y="62664"/>
                  <a:pt x="459899" y="27386"/>
                  <a:pt x="556913" y="19272"/>
                </a:cubicBezTo>
                <a:cubicBezTo>
                  <a:pt x="653927" y="11158"/>
                  <a:pt x="813029" y="29502"/>
                  <a:pt x="876529" y="31972"/>
                </a:cubicBezTo>
                <a:cubicBezTo>
                  <a:pt x="940029" y="34441"/>
                  <a:pt x="896991" y="39381"/>
                  <a:pt x="937913" y="34089"/>
                </a:cubicBezTo>
                <a:cubicBezTo>
                  <a:pt x="978835" y="28797"/>
                  <a:pt x="1059269" y="-2953"/>
                  <a:pt x="1122063" y="222"/>
                </a:cubicBezTo>
                <a:cubicBezTo>
                  <a:pt x="1184857" y="3397"/>
                  <a:pt x="1228601" y="32325"/>
                  <a:pt x="1314679" y="53139"/>
                </a:cubicBezTo>
                <a:cubicBezTo>
                  <a:pt x="1400757" y="73953"/>
                  <a:pt x="1599723" y="108173"/>
                  <a:pt x="1638529" y="125106"/>
                </a:cubicBezTo>
                <a:cubicBezTo>
                  <a:pt x="1677335" y="142039"/>
                  <a:pt x="1547513" y="154739"/>
                  <a:pt x="1547513" y="154739"/>
                </a:cubicBezTo>
                <a:cubicBezTo>
                  <a:pt x="1493891" y="172025"/>
                  <a:pt x="1431801" y="212242"/>
                  <a:pt x="1316796" y="228822"/>
                </a:cubicBezTo>
                <a:cubicBezTo>
                  <a:pt x="1201791" y="245402"/>
                  <a:pt x="1016582" y="253516"/>
                  <a:pt x="857479" y="254222"/>
                </a:cubicBezTo>
                <a:cubicBezTo>
                  <a:pt x="698376" y="254928"/>
                  <a:pt x="463779" y="239759"/>
                  <a:pt x="362179" y="233056"/>
                </a:cubicBezTo>
                <a:cubicBezTo>
                  <a:pt x="260579" y="226353"/>
                  <a:pt x="311732" y="229176"/>
                  <a:pt x="247879" y="214006"/>
                </a:cubicBezTo>
                <a:cubicBezTo>
                  <a:pt x="184026" y="198836"/>
                  <a:pt x="-7532" y="149447"/>
                  <a:pt x="229" y="127222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FFC02FD2-2525-4477-9C15-72615E3391AC}"/>
              </a:ext>
            </a:extLst>
          </p:cNvPr>
          <p:cNvSpPr/>
          <p:nvPr/>
        </p:nvSpPr>
        <p:spPr>
          <a:xfrm>
            <a:off x="4209013" y="6325562"/>
            <a:ext cx="1551421" cy="409913"/>
          </a:xfrm>
          <a:custGeom>
            <a:avLst/>
            <a:gdLst>
              <a:gd name="connsiteX0" fmla="*/ 7387 w 1551421"/>
              <a:gd name="connsiteY0" fmla="*/ 5388 h 409913"/>
              <a:gd name="connsiteX1" fmla="*/ 683662 w 1551421"/>
              <a:gd name="connsiteY1" fmla="*/ 91113 h 409913"/>
              <a:gd name="connsiteX2" fmla="*/ 1017037 w 1551421"/>
              <a:gd name="connsiteY2" fmla="*/ 65713 h 409913"/>
              <a:gd name="connsiteX3" fmla="*/ 1290087 w 1551421"/>
              <a:gd name="connsiteY3" fmla="*/ 53013 h 409913"/>
              <a:gd name="connsiteX4" fmla="*/ 1550437 w 1551421"/>
              <a:gd name="connsiteY4" fmla="*/ 8563 h 409913"/>
              <a:gd name="connsiteX5" fmla="*/ 1369462 w 1551421"/>
              <a:gd name="connsiteY5" fmla="*/ 141913 h 409913"/>
              <a:gd name="connsiteX6" fmla="*/ 1124987 w 1551421"/>
              <a:gd name="connsiteY6" fmla="*/ 329238 h 409913"/>
              <a:gd name="connsiteX7" fmla="*/ 756687 w 1551421"/>
              <a:gd name="connsiteY7" fmla="*/ 408613 h 409913"/>
              <a:gd name="connsiteX8" fmla="*/ 350287 w 1551421"/>
              <a:gd name="connsiteY8" fmla="*/ 272088 h 409913"/>
              <a:gd name="connsiteX9" fmla="*/ 7387 w 1551421"/>
              <a:gd name="connsiteY9" fmla="*/ 5388 h 409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51421" h="409913">
                <a:moveTo>
                  <a:pt x="7387" y="5388"/>
                </a:moveTo>
                <a:cubicBezTo>
                  <a:pt x="62949" y="-24774"/>
                  <a:pt x="515387" y="81059"/>
                  <a:pt x="683662" y="91113"/>
                </a:cubicBezTo>
                <a:cubicBezTo>
                  <a:pt x="851937" y="101167"/>
                  <a:pt x="915966" y="72063"/>
                  <a:pt x="1017037" y="65713"/>
                </a:cubicBezTo>
                <a:cubicBezTo>
                  <a:pt x="1118108" y="59363"/>
                  <a:pt x="1201187" y="62538"/>
                  <a:pt x="1290087" y="53013"/>
                </a:cubicBezTo>
                <a:cubicBezTo>
                  <a:pt x="1378987" y="43488"/>
                  <a:pt x="1537208" y="-6254"/>
                  <a:pt x="1550437" y="8563"/>
                </a:cubicBezTo>
                <a:cubicBezTo>
                  <a:pt x="1563666" y="23380"/>
                  <a:pt x="1440370" y="88467"/>
                  <a:pt x="1369462" y="141913"/>
                </a:cubicBezTo>
                <a:cubicBezTo>
                  <a:pt x="1298554" y="195359"/>
                  <a:pt x="1227116" y="284788"/>
                  <a:pt x="1124987" y="329238"/>
                </a:cubicBezTo>
                <a:cubicBezTo>
                  <a:pt x="1022858" y="373688"/>
                  <a:pt x="885804" y="418138"/>
                  <a:pt x="756687" y="408613"/>
                </a:cubicBezTo>
                <a:cubicBezTo>
                  <a:pt x="627570" y="399088"/>
                  <a:pt x="476758" y="339821"/>
                  <a:pt x="350287" y="272088"/>
                </a:cubicBezTo>
                <a:cubicBezTo>
                  <a:pt x="223816" y="204355"/>
                  <a:pt x="-48175" y="35550"/>
                  <a:pt x="7387" y="5388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73414A51-6E44-4671-A723-0F745A75177B}"/>
              </a:ext>
            </a:extLst>
          </p:cNvPr>
          <p:cNvSpPr/>
          <p:nvPr/>
        </p:nvSpPr>
        <p:spPr>
          <a:xfrm>
            <a:off x="4706322" y="6475404"/>
            <a:ext cx="688043" cy="86690"/>
          </a:xfrm>
          <a:custGeom>
            <a:avLst/>
            <a:gdLst>
              <a:gd name="connsiteX0" fmla="*/ 616 w 688043"/>
              <a:gd name="connsiteY0" fmla="*/ 20646 h 86690"/>
              <a:gd name="connsiteX1" fmla="*/ 405428 w 688043"/>
              <a:gd name="connsiteY1" fmla="*/ 52396 h 86690"/>
              <a:gd name="connsiteX2" fmla="*/ 681653 w 688043"/>
              <a:gd name="connsiteY2" fmla="*/ 9 h 86690"/>
              <a:gd name="connsiteX3" fmla="*/ 576878 w 688043"/>
              <a:gd name="connsiteY3" fmla="*/ 57159 h 86690"/>
              <a:gd name="connsiteX4" fmla="*/ 319703 w 688043"/>
              <a:gd name="connsiteY4" fmla="*/ 85734 h 86690"/>
              <a:gd name="connsiteX5" fmla="*/ 616 w 688043"/>
              <a:gd name="connsiteY5" fmla="*/ 20646 h 8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8043" h="86690">
                <a:moveTo>
                  <a:pt x="616" y="20646"/>
                </a:moveTo>
                <a:cubicBezTo>
                  <a:pt x="14904" y="15090"/>
                  <a:pt x="291922" y="55835"/>
                  <a:pt x="405428" y="52396"/>
                </a:cubicBezTo>
                <a:cubicBezTo>
                  <a:pt x="518934" y="48957"/>
                  <a:pt x="653078" y="-785"/>
                  <a:pt x="681653" y="9"/>
                </a:cubicBezTo>
                <a:cubicBezTo>
                  <a:pt x="710228" y="803"/>
                  <a:pt x="637203" y="42872"/>
                  <a:pt x="576878" y="57159"/>
                </a:cubicBezTo>
                <a:cubicBezTo>
                  <a:pt x="516553" y="71446"/>
                  <a:pt x="415217" y="91290"/>
                  <a:pt x="319703" y="85734"/>
                </a:cubicBezTo>
                <a:cubicBezTo>
                  <a:pt x="224189" y="80178"/>
                  <a:pt x="-13672" y="26202"/>
                  <a:pt x="616" y="206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5B6540D4-DD40-4CE9-9156-AE4A9B655FEB}"/>
              </a:ext>
            </a:extLst>
          </p:cNvPr>
          <p:cNvSpPr/>
          <p:nvPr/>
        </p:nvSpPr>
        <p:spPr>
          <a:xfrm>
            <a:off x="4814888" y="6257804"/>
            <a:ext cx="478135" cy="37702"/>
          </a:xfrm>
          <a:custGeom>
            <a:avLst/>
            <a:gdLst>
              <a:gd name="connsiteX0" fmla="*/ 0 w 478135"/>
              <a:gd name="connsiteY0" fmla="*/ 27109 h 37702"/>
              <a:gd name="connsiteX1" fmla="*/ 204787 w 478135"/>
              <a:gd name="connsiteY1" fmla="*/ 121 h 37702"/>
              <a:gd name="connsiteX2" fmla="*/ 474662 w 478135"/>
              <a:gd name="connsiteY2" fmla="*/ 36634 h 37702"/>
              <a:gd name="connsiteX3" fmla="*/ 365125 w 478135"/>
              <a:gd name="connsiteY3" fmla="*/ 28696 h 37702"/>
              <a:gd name="connsiteX4" fmla="*/ 0 w 478135"/>
              <a:gd name="connsiteY4" fmla="*/ 27109 h 37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135" h="37702">
                <a:moveTo>
                  <a:pt x="0" y="27109"/>
                </a:moveTo>
                <a:cubicBezTo>
                  <a:pt x="62838" y="12821"/>
                  <a:pt x="125677" y="-1466"/>
                  <a:pt x="204787" y="121"/>
                </a:cubicBezTo>
                <a:cubicBezTo>
                  <a:pt x="283897" y="1708"/>
                  <a:pt x="447939" y="31872"/>
                  <a:pt x="474662" y="36634"/>
                </a:cubicBezTo>
                <a:cubicBezTo>
                  <a:pt x="501385" y="41396"/>
                  <a:pt x="365125" y="28696"/>
                  <a:pt x="365125" y="28696"/>
                </a:cubicBezTo>
                <a:lnTo>
                  <a:pt x="0" y="2710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楕円 1192">
            <a:extLst>
              <a:ext uri="{FF2B5EF4-FFF2-40B4-BE49-F238E27FC236}">
                <a16:creationId xmlns:a16="http://schemas.microsoft.com/office/drawing/2014/main" id="{63E6C156-9139-4D31-B3F2-59C786148FBB}"/>
              </a:ext>
            </a:extLst>
          </p:cNvPr>
          <p:cNvSpPr/>
          <p:nvPr/>
        </p:nvSpPr>
        <p:spPr>
          <a:xfrm>
            <a:off x="3238500" y="4870450"/>
            <a:ext cx="986367" cy="986367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楕円 233">
            <a:extLst>
              <a:ext uri="{FF2B5EF4-FFF2-40B4-BE49-F238E27FC236}">
                <a16:creationId xmlns:a16="http://schemas.microsoft.com/office/drawing/2014/main" id="{5604FCB5-CD1E-4B48-B208-1DCB03FF0597}"/>
              </a:ext>
            </a:extLst>
          </p:cNvPr>
          <p:cNvSpPr/>
          <p:nvPr/>
        </p:nvSpPr>
        <p:spPr>
          <a:xfrm>
            <a:off x="5774266" y="5060950"/>
            <a:ext cx="872067" cy="872067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16D4F4CD-F895-4649-8F6A-176EF2667A63}"/>
              </a:ext>
            </a:extLst>
          </p:cNvPr>
          <p:cNvSpPr/>
          <p:nvPr/>
        </p:nvSpPr>
        <p:spPr>
          <a:xfrm>
            <a:off x="5152529" y="4760794"/>
            <a:ext cx="326887" cy="801699"/>
          </a:xfrm>
          <a:custGeom>
            <a:avLst/>
            <a:gdLst>
              <a:gd name="connsiteX0" fmla="*/ 14254 w 326887"/>
              <a:gd name="connsiteY0" fmla="*/ 1706 h 801699"/>
              <a:gd name="connsiteX1" fmla="*/ 73521 w 326887"/>
              <a:gd name="connsiteY1" fmla="*/ 427156 h 801699"/>
              <a:gd name="connsiteX2" fmla="*/ 300004 w 326887"/>
              <a:gd name="connsiteY2" fmla="*/ 778523 h 801699"/>
              <a:gd name="connsiteX3" fmla="*/ 300004 w 326887"/>
              <a:gd name="connsiteY3" fmla="*/ 757356 h 801699"/>
              <a:gd name="connsiteX4" fmla="*/ 285188 w 326887"/>
              <a:gd name="connsiteY4" fmla="*/ 668456 h 801699"/>
              <a:gd name="connsiteX5" fmla="*/ 312704 w 326887"/>
              <a:gd name="connsiteY5" fmla="*/ 291689 h 801699"/>
              <a:gd name="connsiteX6" fmla="*/ 14254 w 326887"/>
              <a:gd name="connsiteY6" fmla="*/ 1706 h 801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6887" h="801699">
                <a:moveTo>
                  <a:pt x="14254" y="1706"/>
                </a:moveTo>
                <a:cubicBezTo>
                  <a:pt x="-25610" y="24284"/>
                  <a:pt x="25896" y="297686"/>
                  <a:pt x="73521" y="427156"/>
                </a:cubicBezTo>
                <a:cubicBezTo>
                  <a:pt x="121146" y="556626"/>
                  <a:pt x="262257" y="723490"/>
                  <a:pt x="300004" y="778523"/>
                </a:cubicBezTo>
                <a:cubicBezTo>
                  <a:pt x="337751" y="833556"/>
                  <a:pt x="302473" y="775700"/>
                  <a:pt x="300004" y="757356"/>
                </a:cubicBezTo>
                <a:cubicBezTo>
                  <a:pt x="297535" y="739012"/>
                  <a:pt x="283071" y="746067"/>
                  <a:pt x="285188" y="668456"/>
                </a:cubicBezTo>
                <a:cubicBezTo>
                  <a:pt x="287305" y="590845"/>
                  <a:pt x="355743" y="397169"/>
                  <a:pt x="312704" y="291689"/>
                </a:cubicBezTo>
                <a:cubicBezTo>
                  <a:pt x="269665" y="186209"/>
                  <a:pt x="54118" y="-20872"/>
                  <a:pt x="14254" y="1706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585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やまとなでしこ」月9枠20年ぶり放送に「傑作」「神ドラマ」の声 松嶋菜々子の美しさにため息― スポニチ Sponichi Annex 芸能" hidden="1">
            <a:extLst>
              <a:ext uri="{FF2B5EF4-FFF2-40B4-BE49-F238E27FC236}">
                <a16:creationId xmlns:a16="http://schemas.microsoft.com/office/drawing/2014/main" id="{BB64536A-749E-41D9-9451-14F90411D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80" y="27764"/>
            <a:ext cx="8315767" cy="1277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8A5E55E8-8908-4289-99C4-DF59092B3C64}"/>
              </a:ext>
            </a:extLst>
          </p:cNvPr>
          <p:cNvSpPr/>
          <p:nvPr/>
        </p:nvSpPr>
        <p:spPr>
          <a:xfrm>
            <a:off x="6138691" y="4292220"/>
            <a:ext cx="182734" cy="106910"/>
          </a:xfrm>
          <a:custGeom>
            <a:avLst/>
            <a:gdLst>
              <a:gd name="connsiteX0" fmla="*/ 172 w 182734"/>
              <a:gd name="connsiteY0" fmla="*/ 16255 h 106910"/>
              <a:gd name="connsiteX1" fmla="*/ 98597 w 182734"/>
              <a:gd name="connsiteY1" fmla="*/ 35305 h 106910"/>
              <a:gd name="connsiteX2" fmla="*/ 182734 w 182734"/>
              <a:gd name="connsiteY2" fmla="*/ 380 h 106910"/>
              <a:gd name="connsiteX3" fmla="*/ 98597 w 182734"/>
              <a:gd name="connsiteY3" fmla="*/ 62293 h 106910"/>
              <a:gd name="connsiteX4" fmla="*/ 74784 w 182734"/>
              <a:gd name="connsiteY4" fmla="*/ 106743 h 106910"/>
              <a:gd name="connsiteX5" fmla="*/ 172 w 182734"/>
              <a:gd name="connsiteY5" fmla="*/ 16255 h 106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734" h="106910">
                <a:moveTo>
                  <a:pt x="172" y="16255"/>
                </a:moveTo>
                <a:cubicBezTo>
                  <a:pt x="4141" y="4349"/>
                  <a:pt x="68170" y="37951"/>
                  <a:pt x="98597" y="35305"/>
                </a:cubicBezTo>
                <a:cubicBezTo>
                  <a:pt x="129024" y="32659"/>
                  <a:pt x="182734" y="-4118"/>
                  <a:pt x="182734" y="380"/>
                </a:cubicBezTo>
                <a:cubicBezTo>
                  <a:pt x="182734" y="4878"/>
                  <a:pt x="116589" y="44566"/>
                  <a:pt x="98597" y="62293"/>
                </a:cubicBezTo>
                <a:cubicBezTo>
                  <a:pt x="80605" y="80020"/>
                  <a:pt x="87484" y="109389"/>
                  <a:pt x="74784" y="106743"/>
                </a:cubicBezTo>
                <a:cubicBezTo>
                  <a:pt x="62084" y="104097"/>
                  <a:pt x="-3797" y="28161"/>
                  <a:pt x="172" y="16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226E86FB-7A21-40AD-B107-5C4798D29DF0}"/>
              </a:ext>
            </a:extLst>
          </p:cNvPr>
          <p:cNvSpPr/>
          <p:nvPr/>
        </p:nvSpPr>
        <p:spPr>
          <a:xfrm>
            <a:off x="6082593" y="4227422"/>
            <a:ext cx="129310" cy="114393"/>
          </a:xfrm>
          <a:custGeom>
            <a:avLst/>
            <a:gdLst>
              <a:gd name="connsiteX0" fmla="*/ 129295 w 129310"/>
              <a:gd name="connsiteY0" fmla="*/ 91 h 114393"/>
              <a:gd name="connsiteX1" fmla="*/ 105482 w 129310"/>
              <a:gd name="connsiteY1" fmla="*/ 65178 h 114393"/>
              <a:gd name="connsiteX2" fmla="*/ 2295 w 129310"/>
              <a:gd name="connsiteY2" fmla="*/ 74703 h 114393"/>
              <a:gd name="connsiteX3" fmla="*/ 38807 w 129310"/>
              <a:gd name="connsiteY3" fmla="*/ 82641 h 114393"/>
              <a:gd name="connsiteX4" fmla="*/ 95957 w 129310"/>
              <a:gd name="connsiteY4" fmla="*/ 114391 h 114393"/>
              <a:gd name="connsiteX5" fmla="*/ 103895 w 129310"/>
              <a:gd name="connsiteY5" fmla="*/ 81053 h 114393"/>
              <a:gd name="connsiteX6" fmla="*/ 129295 w 129310"/>
              <a:gd name="connsiteY6" fmla="*/ 91 h 114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310" h="114393">
                <a:moveTo>
                  <a:pt x="129295" y="91"/>
                </a:moveTo>
                <a:cubicBezTo>
                  <a:pt x="129559" y="-2555"/>
                  <a:pt x="126649" y="52743"/>
                  <a:pt x="105482" y="65178"/>
                </a:cubicBezTo>
                <a:cubicBezTo>
                  <a:pt x="84315" y="77613"/>
                  <a:pt x="13407" y="71793"/>
                  <a:pt x="2295" y="74703"/>
                </a:cubicBezTo>
                <a:cubicBezTo>
                  <a:pt x="-8817" y="77613"/>
                  <a:pt x="23197" y="76026"/>
                  <a:pt x="38807" y="82641"/>
                </a:cubicBezTo>
                <a:cubicBezTo>
                  <a:pt x="54417" y="89256"/>
                  <a:pt x="85109" y="114656"/>
                  <a:pt x="95957" y="114391"/>
                </a:cubicBezTo>
                <a:cubicBezTo>
                  <a:pt x="106805" y="114126"/>
                  <a:pt x="92518" y="96399"/>
                  <a:pt x="103895" y="81053"/>
                </a:cubicBezTo>
                <a:cubicBezTo>
                  <a:pt x="115272" y="65707"/>
                  <a:pt x="129031" y="2737"/>
                  <a:pt x="129295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05AF0E72-13A5-49BC-B34F-2FC53656D2E2}"/>
              </a:ext>
            </a:extLst>
          </p:cNvPr>
          <p:cNvSpPr/>
          <p:nvPr/>
        </p:nvSpPr>
        <p:spPr>
          <a:xfrm>
            <a:off x="6020911" y="4187658"/>
            <a:ext cx="145054" cy="137064"/>
          </a:xfrm>
          <a:custGeom>
            <a:avLst/>
            <a:gdLst>
              <a:gd name="connsiteX0" fmla="*/ 144939 w 145054"/>
              <a:gd name="connsiteY0" fmla="*/ 167 h 137064"/>
              <a:gd name="connsiteX1" fmla="*/ 73502 w 145054"/>
              <a:gd name="connsiteY1" fmla="*/ 97005 h 137064"/>
              <a:gd name="connsiteX2" fmla="*/ 70327 w 145054"/>
              <a:gd name="connsiteY2" fmla="*/ 97005 h 137064"/>
              <a:gd name="connsiteX3" fmla="*/ 124302 w 145054"/>
              <a:gd name="connsiteY3" fmla="*/ 136692 h 137064"/>
              <a:gd name="connsiteX4" fmla="*/ 2064 w 145054"/>
              <a:gd name="connsiteY4" fmla="*/ 70017 h 137064"/>
              <a:gd name="connsiteX5" fmla="*/ 52864 w 145054"/>
              <a:gd name="connsiteY5" fmla="*/ 73192 h 137064"/>
              <a:gd name="connsiteX6" fmla="*/ 144939 w 145054"/>
              <a:gd name="connsiteY6" fmla="*/ 167 h 137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054" h="137064">
                <a:moveTo>
                  <a:pt x="144939" y="167"/>
                </a:moveTo>
                <a:cubicBezTo>
                  <a:pt x="148379" y="4136"/>
                  <a:pt x="73502" y="97005"/>
                  <a:pt x="73502" y="97005"/>
                </a:cubicBezTo>
                <a:cubicBezTo>
                  <a:pt x="61067" y="113145"/>
                  <a:pt x="61860" y="90390"/>
                  <a:pt x="70327" y="97005"/>
                </a:cubicBezTo>
                <a:cubicBezTo>
                  <a:pt x="78794" y="103620"/>
                  <a:pt x="135679" y="141190"/>
                  <a:pt x="124302" y="136692"/>
                </a:cubicBezTo>
                <a:cubicBezTo>
                  <a:pt x="112925" y="132194"/>
                  <a:pt x="13970" y="80600"/>
                  <a:pt x="2064" y="70017"/>
                </a:cubicBezTo>
                <a:cubicBezTo>
                  <a:pt x="-9842" y="59434"/>
                  <a:pt x="32756" y="82452"/>
                  <a:pt x="52864" y="73192"/>
                </a:cubicBezTo>
                <a:cubicBezTo>
                  <a:pt x="72972" y="63932"/>
                  <a:pt x="141499" y="-3802"/>
                  <a:pt x="144939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79A6C06A-03B5-498A-B59D-9FC5E4F94508}"/>
              </a:ext>
            </a:extLst>
          </p:cNvPr>
          <p:cNvSpPr/>
          <p:nvPr/>
        </p:nvSpPr>
        <p:spPr>
          <a:xfrm>
            <a:off x="5956179" y="4142679"/>
            <a:ext cx="160510" cy="132492"/>
          </a:xfrm>
          <a:custGeom>
            <a:avLst/>
            <a:gdLst>
              <a:gd name="connsiteX0" fmla="*/ 121 w 160510"/>
              <a:gd name="connsiteY0" fmla="*/ 86421 h 132492"/>
              <a:gd name="connsiteX1" fmla="*/ 87434 w 160510"/>
              <a:gd name="connsiteY1" fmla="*/ 80071 h 132492"/>
              <a:gd name="connsiteX2" fmla="*/ 120771 w 160510"/>
              <a:gd name="connsiteY2" fmla="*/ 53084 h 132492"/>
              <a:gd name="connsiteX3" fmla="*/ 160459 w 160510"/>
              <a:gd name="connsiteY3" fmla="*/ 696 h 132492"/>
              <a:gd name="connsiteX4" fmla="*/ 128709 w 160510"/>
              <a:gd name="connsiteY4" fmla="*/ 94359 h 132492"/>
              <a:gd name="connsiteX5" fmla="*/ 108071 w 160510"/>
              <a:gd name="connsiteY5" fmla="*/ 132459 h 132492"/>
              <a:gd name="connsiteX6" fmla="*/ 121 w 160510"/>
              <a:gd name="connsiteY6" fmla="*/ 86421 h 132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10" h="132492">
                <a:moveTo>
                  <a:pt x="121" y="86421"/>
                </a:moveTo>
                <a:cubicBezTo>
                  <a:pt x="-3319" y="77690"/>
                  <a:pt x="67326" y="85627"/>
                  <a:pt x="87434" y="80071"/>
                </a:cubicBezTo>
                <a:cubicBezTo>
                  <a:pt x="107542" y="74515"/>
                  <a:pt x="108600" y="66313"/>
                  <a:pt x="120771" y="53084"/>
                </a:cubicBezTo>
                <a:cubicBezTo>
                  <a:pt x="132942" y="39855"/>
                  <a:pt x="159136" y="-6183"/>
                  <a:pt x="160459" y="696"/>
                </a:cubicBezTo>
                <a:cubicBezTo>
                  <a:pt x="161782" y="7575"/>
                  <a:pt x="137440" y="72398"/>
                  <a:pt x="128709" y="94359"/>
                </a:cubicBezTo>
                <a:cubicBezTo>
                  <a:pt x="119978" y="116320"/>
                  <a:pt x="125004" y="131136"/>
                  <a:pt x="108071" y="132459"/>
                </a:cubicBezTo>
                <a:cubicBezTo>
                  <a:pt x="91138" y="133782"/>
                  <a:pt x="3561" y="95152"/>
                  <a:pt x="121" y="86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B1C788CE-E8EB-42B1-B51F-182C437EB9E2}"/>
              </a:ext>
            </a:extLst>
          </p:cNvPr>
          <p:cNvSpPr/>
          <p:nvPr/>
        </p:nvSpPr>
        <p:spPr>
          <a:xfrm>
            <a:off x="5868434" y="4125912"/>
            <a:ext cx="142991" cy="129698"/>
          </a:xfrm>
          <a:custGeom>
            <a:avLst/>
            <a:gdLst>
              <a:gd name="connsiteX0" fmla="*/ 2141 w 142991"/>
              <a:gd name="connsiteY0" fmla="*/ 101601 h 129698"/>
              <a:gd name="connsiteX1" fmla="*/ 60879 w 142991"/>
              <a:gd name="connsiteY1" fmla="*/ 63501 h 129698"/>
              <a:gd name="connsiteX2" fmla="*/ 111679 w 142991"/>
              <a:gd name="connsiteY2" fmla="*/ 1 h 129698"/>
              <a:gd name="connsiteX3" fmla="*/ 87866 w 142991"/>
              <a:gd name="connsiteY3" fmla="*/ 61913 h 129698"/>
              <a:gd name="connsiteX4" fmla="*/ 141841 w 142991"/>
              <a:gd name="connsiteY4" fmla="*/ 128588 h 129698"/>
              <a:gd name="connsiteX5" fmla="*/ 2141 w 142991"/>
              <a:gd name="connsiteY5" fmla="*/ 101601 h 12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991" h="129698">
                <a:moveTo>
                  <a:pt x="2141" y="101601"/>
                </a:moveTo>
                <a:cubicBezTo>
                  <a:pt x="-11353" y="90753"/>
                  <a:pt x="42623" y="80434"/>
                  <a:pt x="60879" y="63501"/>
                </a:cubicBezTo>
                <a:cubicBezTo>
                  <a:pt x="79135" y="46568"/>
                  <a:pt x="107181" y="266"/>
                  <a:pt x="111679" y="1"/>
                </a:cubicBezTo>
                <a:cubicBezTo>
                  <a:pt x="116177" y="-264"/>
                  <a:pt x="82839" y="40482"/>
                  <a:pt x="87866" y="61913"/>
                </a:cubicBezTo>
                <a:cubicBezTo>
                  <a:pt x="92893" y="83344"/>
                  <a:pt x="151895" y="122238"/>
                  <a:pt x="141841" y="128588"/>
                </a:cubicBezTo>
                <a:cubicBezTo>
                  <a:pt x="131787" y="134938"/>
                  <a:pt x="15635" y="112449"/>
                  <a:pt x="2141" y="101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AE157017-D0D7-465C-A153-4092FBE1D7A4}"/>
              </a:ext>
            </a:extLst>
          </p:cNvPr>
          <p:cNvSpPr/>
          <p:nvPr/>
        </p:nvSpPr>
        <p:spPr>
          <a:xfrm>
            <a:off x="5762563" y="4102029"/>
            <a:ext cx="129227" cy="129559"/>
          </a:xfrm>
          <a:custGeom>
            <a:avLst/>
            <a:gdLst>
              <a:gd name="connsiteX0" fmla="*/ 63562 w 129227"/>
              <a:gd name="connsiteY0" fmla="*/ 71 h 129559"/>
              <a:gd name="connsiteX1" fmla="*/ 90550 w 129227"/>
              <a:gd name="connsiteY1" fmla="*/ 115959 h 129559"/>
              <a:gd name="connsiteX2" fmla="*/ 128650 w 129227"/>
              <a:gd name="connsiteY2" fmla="*/ 127071 h 129559"/>
              <a:gd name="connsiteX3" fmla="*/ 58800 w 129227"/>
              <a:gd name="connsiteY3" fmla="*/ 114371 h 129559"/>
              <a:gd name="connsiteX4" fmla="*/ 62 w 129227"/>
              <a:gd name="connsiteY4" fmla="*/ 114371 h 129559"/>
              <a:gd name="connsiteX5" fmla="*/ 47687 w 129227"/>
              <a:gd name="connsiteY5" fmla="*/ 98496 h 129559"/>
              <a:gd name="connsiteX6" fmla="*/ 63562 w 129227"/>
              <a:gd name="connsiteY6" fmla="*/ 71 h 12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227" h="129559">
                <a:moveTo>
                  <a:pt x="63562" y="71"/>
                </a:moveTo>
                <a:cubicBezTo>
                  <a:pt x="70706" y="2981"/>
                  <a:pt x="79702" y="94792"/>
                  <a:pt x="90550" y="115959"/>
                </a:cubicBezTo>
                <a:cubicBezTo>
                  <a:pt x="101398" y="137126"/>
                  <a:pt x="133942" y="127336"/>
                  <a:pt x="128650" y="127071"/>
                </a:cubicBezTo>
                <a:cubicBezTo>
                  <a:pt x="123358" y="126806"/>
                  <a:pt x="80231" y="116488"/>
                  <a:pt x="58800" y="114371"/>
                </a:cubicBezTo>
                <a:cubicBezTo>
                  <a:pt x="37369" y="112254"/>
                  <a:pt x="1914" y="117017"/>
                  <a:pt x="62" y="114371"/>
                </a:cubicBezTo>
                <a:cubicBezTo>
                  <a:pt x="-1790" y="111725"/>
                  <a:pt x="37897" y="113577"/>
                  <a:pt x="47687" y="98496"/>
                </a:cubicBezTo>
                <a:cubicBezTo>
                  <a:pt x="57477" y="83415"/>
                  <a:pt x="56418" y="-2839"/>
                  <a:pt x="63562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134B6045-2725-45AF-805F-97070E7453D5}"/>
              </a:ext>
            </a:extLst>
          </p:cNvPr>
          <p:cNvSpPr/>
          <p:nvPr/>
        </p:nvSpPr>
        <p:spPr>
          <a:xfrm>
            <a:off x="5624990" y="4179180"/>
            <a:ext cx="116998" cy="70386"/>
          </a:xfrm>
          <a:custGeom>
            <a:avLst/>
            <a:gdLst>
              <a:gd name="connsiteX0" fmla="*/ 116998 w 116998"/>
              <a:gd name="connsiteY0" fmla="*/ 65795 h 70386"/>
              <a:gd name="connsiteX1" fmla="*/ 47148 w 116998"/>
              <a:gd name="connsiteY1" fmla="*/ 3883 h 70386"/>
              <a:gd name="connsiteX2" fmla="*/ 1110 w 116998"/>
              <a:gd name="connsiteY2" fmla="*/ 7058 h 70386"/>
              <a:gd name="connsiteX3" fmla="*/ 16985 w 116998"/>
              <a:gd name="connsiteY3" fmla="*/ 11820 h 70386"/>
              <a:gd name="connsiteX4" fmla="*/ 47148 w 116998"/>
              <a:gd name="connsiteY4" fmla="*/ 61033 h 70386"/>
              <a:gd name="connsiteX5" fmla="*/ 116998 w 116998"/>
              <a:gd name="connsiteY5" fmla="*/ 65795 h 70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998" h="70386">
                <a:moveTo>
                  <a:pt x="116998" y="65795"/>
                </a:moveTo>
                <a:cubicBezTo>
                  <a:pt x="116998" y="56270"/>
                  <a:pt x="66463" y="13672"/>
                  <a:pt x="47148" y="3883"/>
                </a:cubicBezTo>
                <a:cubicBezTo>
                  <a:pt x="27833" y="-5906"/>
                  <a:pt x="6137" y="5735"/>
                  <a:pt x="1110" y="7058"/>
                </a:cubicBezTo>
                <a:cubicBezTo>
                  <a:pt x="-3917" y="8381"/>
                  <a:pt x="9312" y="2824"/>
                  <a:pt x="16985" y="11820"/>
                </a:cubicBezTo>
                <a:cubicBezTo>
                  <a:pt x="24658" y="20816"/>
                  <a:pt x="37887" y="53889"/>
                  <a:pt x="47148" y="61033"/>
                </a:cubicBezTo>
                <a:cubicBezTo>
                  <a:pt x="56408" y="68177"/>
                  <a:pt x="116998" y="75320"/>
                  <a:pt x="116998" y="65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087443F3-CB25-47DE-A060-3036B3ACE504}"/>
              </a:ext>
            </a:extLst>
          </p:cNvPr>
          <p:cNvSpPr/>
          <p:nvPr/>
        </p:nvSpPr>
        <p:spPr>
          <a:xfrm>
            <a:off x="5549900" y="4209888"/>
            <a:ext cx="87313" cy="57312"/>
          </a:xfrm>
          <a:custGeom>
            <a:avLst/>
            <a:gdLst>
              <a:gd name="connsiteX0" fmla="*/ 87313 w 87313"/>
              <a:gd name="connsiteY0" fmla="*/ 57312 h 57312"/>
              <a:gd name="connsiteX1" fmla="*/ 0 w 87313"/>
              <a:gd name="connsiteY1" fmla="*/ 162 h 57312"/>
              <a:gd name="connsiteX2" fmla="*/ 87313 w 87313"/>
              <a:gd name="connsiteY2" fmla="*/ 57312 h 5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313" h="57312">
                <a:moveTo>
                  <a:pt x="87313" y="57312"/>
                </a:moveTo>
                <a:cubicBezTo>
                  <a:pt x="87313" y="57312"/>
                  <a:pt x="0" y="3866"/>
                  <a:pt x="0" y="162"/>
                </a:cubicBezTo>
                <a:cubicBezTo>
                  <a:pt x="0" y="-3542"/>
                  <a:pt x="87313" y="57312"/>
                  <a:pt x="87313" y="57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DDD8B58B-DEEA-41D6-A42E-C44BE8C6A8D8}"/>
              </a:ext>
            </a:extLst>
          </p:cNvPr>
          <p:cNvSpPr/>
          <p:nvPr/>
        </p:nvSpPr>
        <p:spPr>
          <a:xfrm>
            <a:off x="5424111" y="4143742"/>
            <a:ext cx="545430" cy="172769"/>
          </a:xfrm>
          <a:custGeom>
            <a:avLst/>
            <a:gdLst>
              <a:gd name="connsiteX0" fmla="*/ 1964 w 545430"/>
              <a:gd name="connsiteY0" fmla="*/ 172671 h 172769"/>
              <a:gd name="connsiteX1" fmla="*/ 171827 w 545430"/>
              <a:gd name="connsiteY1" fmla="*/ 59958 h 172769"/>
              <a:gd name="connsiteX2" fmla="*/ 325814 w 545430"/>
              <a:gd name="connsiteY2" fmla="*/ 2808 h 172769"/>
              <a:gd name="connsiteX3" fmla="*/ 536952 w 545430"/>
              <a:gd name="connsiteY3" fmla="*/ 9158 h 172769"/>
              <a:gd name="connsiteX4" fmla="*/ 482977 w 545430"/>
              <a:gd name="connsiteY4" fmla="*/ 12333 h 172769"/>
              <a:gd name="connsiteX5" fmla="*/ 290889 w 545430"/>
              <a:gd name="connsiteY5" fmla="*/ 39321 h 172769"/>
              <a:gd name="connsiteX6" fmla="*/ 1964 w 545430"/>
              <a:gd name="connsiteY6" fmla="*/ 172671 h 172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430" h="172769">
                <a:moveTo>
                  <a:pt x="1964" y="172671"/>
                </a:moveTo>
                <a:cubicBezTo>
                  <a:pt x="-17880" y="176111"/>
                  <a:pt x="117852" y="88269"/>
                  <a:pt x="171827" y="59958"/>
                </a:cubicBezTo>
                <a:cubicBezTo>
                  <a:pt x="225802" y="31647"/>
                  <a:pt x="264960" y="11275"/>
                  <a:pt x="325814" y="2808"/>
                </a:cubicBezTo>
                <a:cubicBezTo>
                  <a:pt x="386668" y="-5659"/>
                  <a:pt x="510758" y="7570"/>
                  <a:pt x="536952" y="9158"/>
                </a:cubicBezTo>
                <a:cubicBezTo>
                  <a:pt x="563146" y="10745"/>
                  <a:pt x="523988" y="7306"/>
                  <a:pt x="482977" y="12333"/>
                </a:cubicBezTo>
                <a:cubicBezTo>
                  <a:pt x="441966" y="17360"/>
                  <a:pt x="366825" y="13921"/>
                  <a:pt x="290889" y="39321"/>
                </a:cubicBezTo>
                <a:cubicBezTo>
                  <a:pt x="214954" y="64721"/>
                  <a:pt x="21808" y="169231"/>
                  <a:pt x="1964" y="172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2D70D316-C842-47FF-AF59-BE7748A35DD4}"/>
              </a:ext>
            </a:extLst>
          </p:cNvPr>
          <p:cNvSpPr/>
          <p:nvPr/>
        </p:nvSpPr>
        <p:spPr>
          <a:xfrm>
            <a:off x="5483284" y="4193375"/>
            <a:ext cx="400069" cy="216808"/>
          </a:xfrm>
          <a:custGeom>
            <a:avLst/>
            <a:gdLst>
              <a:gd name="connsiteX0" fmla="*/ 399991 w 400069"/>
              <a:gd name="connsiteY0" fmla="*/ 10325 h 216808"/>
              <a:gd name="connsiteX1" fmla="*/ 230129 w 400069"/>
              <a:gd name="connsiteY1" fmla="*/ 10325 h 216808"/>
              <a:gd name="connsiteX2" fmla="*/ 49154 w 400069"/>
              <a:gd name="connsiteY2" fmla="*/ 126213 h 216808"/>
              <a:gd name="connsiteX3" fmla="*/ 1529 w 400069"/>
              <a:gd name="connsiteY3" fmla="*/ 216700 h 216808"/>
              <a:gd name="connsiteX4" fmla="*/ 90429 w 400069"/>
              <a:gd name="connsiteY4" fmla="*/ 143675 h 216808"/>
              <a:gd name="connsiteX5" fmla="*/ 150754 w 400069"/>
              <a:gd name="connsiteY5" fmla="*/ 100813 h 216808"/>
              <a:gd name="connsiteX6" fmla="*/ 250766 w 400069"/>
              <a:gd name="connsiteY6" fmla="*/ 51600 h 216808"/>
              <a:gd name="connsiteX7" fmla="*/ 399991 w 400069"/>
              <a:gd name="connsiteY7" fmla="*/ 10325 h 21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0069" h="216808">
                <a:moveTo>
                  <a:pt x="399991" y="10325"/>
                </a:moveTo>
                <a:cubicBezTo>
                  <a:pt x="396552" y="3446"/>
                  <a:pt x="288602" y="-8990"/>
                  <a:pt x="230129" y="10325"/>
                </a:cubicBezTo>
                <a:cubicBezTo>
                  <a:pt x="171656" y="29640"/>
                  <a:pt x="87254" y="91817"/>
                  <a:pt x="49154" y="126213"/>
                </a:cubicBezTo>
                <a:cubicBezTo>
                  <a:pt x="11054" y="160609"/>
                  <a:pt x="-5350" y="213790"/>
                  <a:pt x="1529" y="216700"/>
                </a:cubicBezTo>
                <a:cubicBezTo>
                  <a:pt x="8408" y="219610"/>
                  <a:pt x="65558" y="162989"/>
                  <a:pt x="90429" y="143675"/>
                </a:cubicBezTo>
                <a:cubicBezTo>
                  <a:pt x="115300" y="124361"/>
                  <a:pt x="124031" y="116159"/>
                  <a:pt x="150754" y="100813"/>
                </a:cubicBezTo>
                <a:cubicBezTo>
                  <a:pt x="177477" y="85467"/>
                  <a:pt x="207904" y="61125"/>
                  <a:pt x="250766" y="51600"/>
                </a:cubicBezTo>
                <a:cubicBezTo>
                  <a:pt x="293628" y="42075"/>
                  <a:pt x="403430" y="17204"/>
                  <a:pt x="399991" y="10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6E118ED-4AD9-4067-A297-1A74E6FBAA7A}"/>
              </a:ext>
            </a:extLst>
          </p:cNvPr>
          <p:cNvSpPr/>
          <p:nvPr/>
        </p:nvSpPr>
        <p:spPr>
          <a:xfrm>
            <a:off x="5775236" y="4201996"/>
            <a:ext cx="635316" cy="276062"/>
          </a:xfrm>
          <a:custGeom>
            <a:avLst/>
            <a:gdLst>
              <a:gd name="connsiteX0" fmla="*/ 89 w 635316"/>
              <a:gd name="connsiteY0" fmla="*/ 39804 h 276062"/>
              <a:gd name="connsiteX1" fmla="*/ 136614 w 635316"/>
              <a:gd name="connsiteY1" fmla="*/ 46154 h 276062"/>
              <a:gd name="connsiteX2" fmla="*/ 279489 w 635316"/>
              <a:gd name="connsiteY2" fmla="*/ 96954 h 276062"/>
              <a:gd name="connsiteX3" fmla="*/ 401727 w 635316"/>
              <a:gd name="connsiteY3" fmla="*/ 200142 h 276062"/>
              <a:gd name="connsiteX4" fmla="*/ 414427 w 635316"/>
              <a:gd name="connsiteY4" fmla="*/ 231892 h 276062"/>
              <a:gd name="connsiteX5" fmla="*/ 436652 w 635316"/>
              <a:gd name="connsiteY5" fmla="*/ 252529 h 276062"/>
              <a:gd name="connsiteX6" fmla="*/ 631914 w 635316"/>
              <a:gd name="connsiteY6" fmla="*/ 273167 h 276062"/>
              <a:gd name="connsiteX7" fmla="*/ 554127 w 635316"/>
              <a:gd name="connsiteY7" fmla="*/ 265229 h 276062"/>
              <a:gd name="connsiteX8" fmla="*/ 468402 w 635316"/>
              <a:gd name="connsiteY8" fmla="*/ 176329 h 276062"/>
              <a:gd name="connsiteX9" fmla="*/ 389027 w 635316"/>
              <a:gd name="connsiteY9" fmla="*/ 93779 h 276062"/>
              <a:gd name="connsiteX10" fmla="*/ 217577 w 635316"/>
              <a:gd name="connsiteY10" fmla="*/ 17579 h 276062"/>
              <a:gd name="connsiteX11" fmla="*/ 117564 w 635316"/>
              <a:gd name="connsiteY11" fmla="*/ 117 h 276062"/>
              <a:gd name="connsiteX12" fmla="*/ 89 w 635316"/>
              <a:gd name="connsiteY12" fmla="*/ 39804 h 276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5316" h="276062">
                <a:moveTo>
                  <a:pt x="89" y="39804"/>
                </a:moveTo>
                <a:cubicBezTo>
                  <a:pt x="3264" y="47477"/>
                  <a:pt x="90047" y="36629"/>
                  <a:pt x="136614" y="46154"/>
                </a:cubicBezTo>
                <a:cubicBezTo>
                  <a:pt x="183181" y="55679"/>
                  <a:pt x="235304" y="71289"/>
                  <a:pt x="279489" y="96954"/>
                </a:cubicBezTo>
                <a:cubicBezTo>
                  <a:pt x="323674" y="122619"/>
                  <a:pt x="379237" y="177652"/>
                  <a:pt x="401727" y="200142"/>
                </a:cubicBezTo>
                <a:cubicBezTo>
                  <a:pt x="424217" y="222632"/>
                  <a:pt x="408606" y="223161"/>
                  <a:pt x="414427" y="231892"/>
                </a:cubicBezTo>
                <a:cubicBezTo>
                  <a:pt x="420248" y="240623"/>
                  <a:pt x="400404" y="245650"/>
                  <a:pt x="436652" y="252529"/>
                </a:cubicBezTo>
                <a:cubicBezTo>
                  <a:pt x="472900" y="259408"/>
                  <a:pt x="612335" y="271050"/>
                  <a:pt x="631914" y="273167"/>
                </a:cubicBezTo>
                <a:cubicBezTo>
                  <a:pt x="651493" y="275284"/>
                  <a:pt x="581379" y="281369"/>
                  <a:pt x="554127" y="265229"/>
                </a:cubicBezTo>
                <a:cubicBezTo>
                  <a:pt x="526875" y="249089"/>
                  <a:pt x="495919" y="204904"/>
                  <a:pt x="468402" y="176329"/>
                </a:cubicBezTo>
                <a:cubicBezTo>
                  <a:pt x="440885" y="147754"/>
                  <a:pt x="430831" y="120237"/>
                  <a:pt x="389027" y="93779"/>
                </a:cubicBezTo>
                <a:cubicBezTo>
                  <a:pt x="347223" y="67321"/>
                  <a:pt x="262821" y="33189"/>
                  <a:pt x="217577" y="17579"/>
                </a:cubicBezTo>
                <a:cubicBezTo>
                  <a:pt x="172333" y="1969"/>
                  <a:pt x="155929" y="2498"/>
                  <a:pt x="117564" y="117"/>
                </a:cubicBezTo>
                <a:cubicBezTo>
                  <a:pt x="79199" y="-2264"/>
                  <a:pt x="-3086" y="32131"/>
                  <a:pt x="89" y="39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7279CED1-AC33-427E-92A4-71B73833621A}"/>
              </a:ext>
            </a:extLst>
          </p:cNvPr>
          <p:cNvSpPr/>
          <p:nvPr/>
        </p:nvSpPr>
        <p:spPr>
          <a:xfrm>
            <a:off x="5390683" y="4270285"/>
            <a:ext cx="156189" cy="216136"/>
          </a:xfrm>
          <a:custGeom>
            <a:avLst/>
            <a:gdLst>
              <a:gd name="connsiteX0" fmla="*/ 156042 w 156189"/>
              <a:gd name="connsiteY0" fmla="*/ 90 h 216136"/>
              <a:gd name="connsiteX1" fmla="*/ 46505 w 156189"/>
              <a:gd name="connsiteY1" fmla="*/ 114390 h 216136"/>
              <a:gd name="connsiteX2" fmla="*/ 2055 w 156189"/>
              <a:gd name="connsiteY2" fmla="*/ 215990 h 216136"/>
              <a:gd name="connsiteX3" fmla="*/ 21105 w 156189"/>
              <a:gd name="connsiteY3" fmla="*/ 133440 h 216136"/>
              <a:gd name="connsiteX4" fmla="*/ 156042 w 156189"/>
              <a:gd name="connsiteY4" fmla="*/ 90 h 216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189" h="216136">
                <a:moveTo>
                  <a:pt x="156042" y="90"/>
                </a:moveTo>
                <a:cubicBezTo>
                  <a:pt x="160275" y="-3085"/>
                  <a:pt x="72169" y="78407"/>
                  <a:pt x="46505" y="114390"/>
                </a:cubicBezTo>
                <a:cubicBezTo>
                  <a:pt x="20841" y="150373"/>
                  <a:pt x="6288" y="212815"/>
                  <a:pt x="2055" y="215990"/>
                </a:cubicBezTo>
                <a:cubicBezTo>
                  <a:pt x="-2178" y="219165"/>
                  <a:pt x="-1649" y="169952"/>
                  <a:pt x="21105" y="133440"/>
                </a:cubicBezTo>
                <a:cubicBezTo>
                  <a:pt x="43859" y="96928"/>
                  <a:pt x="151809" y="3265"/>
                  <a:pt x="156042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0FC6DE34-3806-4DEB-9609-95C9DE403673}"/>
              </a:ext>
            </a:extLst>
          </p:cNvPr>
          <p:cNvSpPr/>
          <p:nvPr/>
        </p:nvSpPr>
        <p:spPr>
          <a:xfrm>
            <a:off x="5400670" y="4336046"/>
            <a:ext cx="104830" cy="184496"/>
          </a:xfrm>
          <a:custGeom>
            <a:avLst/>
            <a:gdLst>
              <a:gd name="connsiteX0" fmla="*/ 104780 w 104830"/>
              <a:gd name="connsiteY0" fmla="*/ 1004 h 184496"/>
              <a:gd name="connsiteX1" fmla="*/ 11118 w 104830"/>
              <a:gd name="connsiteY1" fmla="*/ 151817 h 184496"/>
              <a:gd name="connsiteX2" fmla="*/ 3180 w 104830"/>
              <a:gd name="connsiteY2" fmla="*/ 180392 h 184496"/>
              <a:gd name="connsiteX3" fmla="*/ 23818 w 104830"/>
              <a:gd name="connsiteY3" fmla="*/ 89904 h 184496"/>
              <a:gd name="connsiteX4" fmla="*/ 104780 w 104830"/>
              <a:gd name="connsiteY4" fmla="*/ 1004 h 184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830" h="184496">
                <a:moveTo>
                  <a:pt x="104780" y="1004"/>
                </a:moveTo>
                <a:cubicBezTo>
                  <a:pt x="102663" y="11323"/>
                  <a:pt x="28051" y="121919"/>
                  <a:pt x="11118" y="151817"/>
                </a:cubicBezTo>
                <a:cubicBezTo>
                  <a:pt x="-5815" y="181715"/>
                  <a:pt x="1063" y="190711"/>
                  <a:pt x="3180" y="180392"/>
                </a:cubicBezTo>
                <a:cubicBezTo>
                  <a:pt x="5297" y="170073"/>
                  <a:pt x="6091" y="117156"/>
                  <a:pt x="23818" y="89904"/>
                </a:cubicBezTo>
                <a:cubicBezTo>
                  <a:pt x="41545" y="62652"/>
                  <a:pt x="106897" y="-9315"/>
                  <a:pt x="104780" y="10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3A24A7AF-F6E0-477C-9F49-4EB24DA6C6AA}"/>
              </a:ext>
            </a:extLst>
          </p:cNvPr>
          <p:cNvSpPr/>
          <p:nvPr/>
        </p:nvSpPr>
        <p:spPr>
          <a:xfrm>
            <a:off x="5418184" y="4368781"/>
            <a:ext cx="255606" cy="173156"/>
          </a:xfrm>
          <a:custGeom>
            <a:avLst/>
            <a:gdLst>
              <a:gd name="connsiteX0" fmla="*/ 141241 w 255606"/>
              <a:gd name="connsiteY0" fmla="*/ 19 h 173156"/>
              <a:gd name="connsiteX1" fmla="*/ 39641 w 255606"/>
              <a:gd name="connsiteY1" fmla="*/ 122257 h 173156"/>
              <a:gd name="connsiteX2" fmla="*/ 49166 w 255606"/>
              <a:gd name="connsiteY2" fmla="*/ 155594 h 173156"/>
              <a:gd name="connsiteX3" fmla="*/ 74566 w 255606"/>
              <a:gd name="connsiteY3" fmla="*/ 155594 h 173156"/>
              <a:gd name="connsiteX4" fmla="*/ 123779 w 255606"/>
              <a:gd name="connsiteY4" fmla="*/ 142894 h 173156"/>
              <a:gd name="connsiteX5" fmla="*/ 185691 w 255606"/>
              <a:gd name="connsiteY5" fmla="*/ 138132 h 173156"/>
              <a:gd name="connsiteX6" fmla="*/ 255541 w 255606"/>
              <a:gd name="connsiteY6" fmla="*/ 173057 h 173156"/>
              <a:gd name="connsiteX7" fmla="*/ 172991 w 255606"/>
              <a:gd name="connsiteY7" fmla="*/ 149244 h 173156"/>
              <a:gd name="connsiteX8" fmla="*/ 17416 w 255606"/>
              <a:gd name="connsiteY8" fmla="*/ 166707 h 173156"/>
              <a:gd name="connsiteX9" fmla="*/ 15829 w 255606"/>
              <a:gd name="connsiteY9" fmla="*/ 131782 h 173156"/>
              <a:gd name="connsiteX10" fmla="*/ 141241 w 255606"/>
              <a:gd name="connsiteY10" fmla="*/ 19 h 173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5606" h="173156">
                <a:moveTo>
                  <a:pt x="141241" y="19"/>
                </a:moveTo>
                <a:cubicBezTo>
                  <a:pt x="145210" y="-1568"/>
                  <a:pt x="54987" y="96328"/>
                  <a:pt x="39641" y="122257"/>
                </a:cubicBezTo>
                <a:cubicBezTo>
                  <a:pt x="24295" y="148186"/>
                  <a:pt x="43345" y="150038"/>
                  <a:pt x="49166" y="155594"/>
                </a:cubicBezTo>
                <a:cubicBezTo>
                  <a:pt x="54987" y="161150"/>
                  <a:pt x="62131" y="157711"/>
                  <a:pt x="74566" y="155594"/>
                </a:cubicBezTo>
                <a:cubicBezTo>
                  <a:pt x="87001" y="153477"/>
                  <a:pt x="105258" y="145804"/>
                  <a:pt x="123779" y="142894"/>
                </a:cubicBezTo>
                <a:cubicBezTo>
                  <a:pt x="142300" y="139984"/>
                  <a:pt x="163731" y="133105"/>
                  <a:pt x="185691" y="138132"/>
                </a:cubicBezTo>
                <a:cubicBezTo>
                  <a:pt x="207651" y="143159"/>
                  <a:pt x="257658" y="171205"/>
                  <a:pt x="255541" y="173057"/>
                </a:cubicBezTo>
                <a:cubicBezTo>
                  <a:pt x="253424" y="174909"/>
                  <a:pt x="212678" y="150302"/>
                  <a:pt x="172991" y="149244"/>
                </a:cubicBezTo>
                <a:cubicBezTo>
                  <a:pt x="133304" y="148186"/>
                  <a:pt x="43610" y="169617"/>
                  <a:pt x="17416" y="166707"/>
                </a:cubicBezTo>
                <a:cubicBezTo>
                  <a:pt x="-8778" y="163797"/>
                  <a:pt x="-2163" y="154272"/>
                  <a:pt x="15829" y="131782"/>
                </a:cubicBezTo>
                <a:cubicBezTo>
                  <a:pt x="33821" y="109292"/>
                  <a:pt x="137272" y="1606"/>
                  <a:pt x="141241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2C6B782C-B951-4865-91F5-BF3DA097ECE5}"/>
              </a:ext>
            </a:extLst>
          </p:cNvPr>
          <p:cNvSpPr/>
          <p:nvPr/>
        </p:nvSpPr>
        <p:spPr>
          <a:xfrm>
            <a:off x="5790305" y="4467959"/>
            <a:ext cx="585276" cy="117263"/>
          </a:xfrm>
          <a:custGeom>
            <a:avLst/>
            <a:gdLst>
              <a:gd name="connsiteX0" fmla="*/ 895 w 585276"/>
              <a:gd name="connsiteY0" fmla="*/ 116741 h 117263"/>
              <a:gd name="connsiteX1" fmla="*/ 162820 w 585276"/>
              <a:gd name="connsiteY1" fmla="*/ 84991 h 117263"/>
              <a:gd name="connsiteX2" fmla="*/ 229495 w 585276"/>
              <a:gd name="connsiteY2" fmla="*/ 92929 h 117263"/>
              <a:gd name="connsiteX3" fmla="*/ 239020 w 585276"/>
              <a:gd name="connsiteY3" fmla="*/ 65941 h 117263"/>
              <a:gd name="connsiteX4" fmla="*/ 331095 w 585276"/>
              <a:gd name="connsiteY4" fmla="*/ 72291 h 117263"/>
              <a:gd name="connsiteX5" fmla="*/ 346970 w 585276"/>
              <a:gd name="connsiteY5" fmla="*/ 29429 h 117263"/>
              <a:gd name="connsiteX6" fmla="*/ 372370 w 585276"/>
              <a:gd name="connsiteY6" fmla="*/ 43716 h 117263"/>
              <a:gd name="connsiteX7" fmla="*/ 378720 w 585276"/>
              <a:gd name="connsiteY7" fmla="*/ 16729 h 117263"/>
              <a:gd name="connsiteX8" fmla="*/ 454920 w 585276"/>
              <a:gd name="connsiteY8" fmla="*/ 19904 h 117263"/>
              <a:gd name="connsiteX9" fmla="*/ 585095 w 585276"/>
              <a:gd name="connsiteY9" fmla="*/ 37366 h 117263"/>
              <a:gd name="connsiteX10" fmla="*/ 424758 w 585276"/>
              <a:gd name="connsiteY10" fmla="*/ 854 h 117263"/>
              <a:gd name="connsiteX11" fmla="*/ 348558 w 585276"/>
              <a:gd name="connsiteY11" fmla="*/ 15141 h 117263"/>
              <a:gd name="connsiteX12" fmla="*/ 242195 w 585276"/>
              <a:gd name="connsiteY12" fmla="*/ 54829 h 117263"/>
              <a:gd name="connsiteX13" fmla="*/ 895 w 585276"/>
              <a:gd name="connsiteY13" fmla="*/ 116741 h 11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5276" h="117263">
                <a:moveTo>
                  <a:pt x="895" y="116741"/>
                </a:moveTo>
                <a:cubicBezTo>
                  <a:pt x="-12334" y="121768"/>
                  <a:pt x="124720" y="88960"/>
                  <a:pt x="162820" y="84991"/>
                </a:cubicBezTo>
                <a:cubicBezTo>
                  <a:pt x="200920" y="81022"/>
                  <a:pt x="216795" y="96104"/>
                  <a:pt x="229495" y="92929"/>
                </a:cubicBezTo>
                <a:cubicBezTo>
                  <a:pt x="242195" y="89754"/>
                  <a:pt x="222087" y="69381"/>
                  <a:pt x="239020" y="65941"/>
                </a:cubicBezTo>
                <a:cubicBezTo>
                  <a:pt x="255953" y="62501"/>
                  <a:pt x="313103" y="78376"/>
                  <a:pt x="331095" y="72291"/>
                </a:cubicBezTo>
                <a:cubicBezTo>
                  <a:pt x="349087" y="66206"/>
                  <a:pt x="340091" y="34191"/>
                  <a:pt x="346970" y="29429"/>
                </a:cubicBezTo>
                <a:cubicBezTo>
                  <a:pt x="353849" y="24667"/>
                  <a:pt x="367078" y="45833"/>
                  <a:pt x="372370" y="43716"/>
                </a:cubicBezTo>
                <a:cubicBezTo>
                  <a:pt x="377662" y="41599"/>
                  <a:pt x="364962" y="20698"/>
                  <a:pt x="378720" y="16729"/>
                </a:cubicBezTo>
                <a:cubicBezTo>
                  <a:pt x="392478" y="12760"/>
                  <a:pt x="420524" y="16465"/>
                  <a:pt x="454920" y="19904"/>
                </a:cubicBezTo>
                <a:cubicBezTo>
                  <a:pt x="489316" y="23343"/>
                  <a:pt x="590122" y="40541"/>
                  <a:pt x="585095" y="37366"/>
                </a:cubicBezTo>
                <a:cubicBezTo>
                  <a:pt x="580068" y="34191"/>
                  <a:pt x="464181" y="4558"/>
                  <a:pt x="424758" y="854"/>
                </a:cubicBezTo>
                <a:cubicBezTo>
                  <a:pt x="385335" y="-2850"/>
                  <a:pt x="378985" y="6145"/>
                  <a:pt x="348558" y="15141"/>
                </a:cubicBezTo>
                <a:cubicBezTo>
                  <a:pt x="318131" y="24137"/>
                  <a:pt x="296170" y="39483"/>
                  <a:pt x="242195" y="54829"/>
                </a:cubicBezTo>
                <a:cubicBezTo>
                  <a:pt x="188220" y="70175"/>
                  <a:pt x="14124" y="111714"/>
                  <a:pt x="895" y="116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A34EA49B-5591-4558-B13D-C08B428C3E09}"/>
              </a:ext>
            </a:extLst>
          </p:cNvPr>
          <p:cNvSpPr/>
          <p:nvPr/>
        </p:nvSpPr>
        <p:spPr>
          <a:xfrm>
            <a:off x="5900738" y="4329086"/>
            <a:ext cx="272846" cy="203239"/>
          </a:xfrm>
          <a:custGeom>
            <a:avLst/>
            <a:gdLst>
              <a:gd name="connsiteX0" fmla="*/ 0 w 272846"/>
              <a:gd name="connsiteY0" fmla="*/ 203227 h 203239"/>
              <a:gd name="connsiteX1" fmla="*/ 252412 w 272846"/>
              <a:gd name="connsiteY1" fmla="*/ 115914 h 203239"/>
              <a:gd name="connsiteX2" fmla="*/ 257175 w 272846"/>
              <a:gd name="connsiteY2" fmla="*/ 85752 h 203239"/>
              <a:gd name="connsiteX3" fmla="*/ 250825 w 272846"/>
              <a:gd name="connsiteY3" fmla="*/ 27 h 203239"/>
              <a:gd name="connsiteX4" fmla="*/ 242887 w 272846"/>
              <a:gd name="connsiteY4" fmla="*/ 95277 h 203239"/>
              <a:gd name="connsiteX5" fmla="*/ 233362 w 272846"/>
              <a:gd name="connsiteY5" fmla="*/ 109564 h 203239"/>
              <a:gd name="connsiteX6" fmla="*/ 0 w 272846"/>
              <a:gd name="connsiteY6" fmla="*/ 203227 h 20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846" h="203239">
                <a:moveTo>
                  <a:pt x="0" y="203227"/>
                </a:moveTo>
                <a:cubicBezTo>
                  <a:pt x="3175" y="204285"/>
                  <a:pt x="209550" y="135493"/>
                  <a:pt x="252412" y="115914"/>
                </a:cubicBezTo>
                <a:cubicBezTo>
                  <a:pt x="295275" y="96335"/>
                  <a:pt x="257440" y="105066"/>
                  <a:pt x="257175" y="85752"/>
                </a:cubicBezTo>
                <a:cubicBezTo>
                  <a:pt x="256911" y="66437"/>
                  <a:pt x="253206" y="-1560"/>
                  <a:pt x="250825" y="27"/>
                </a:cubicBezTo>
                <a:cubicBezTo>
                  <a:pt x="248444" y="1614"/>
                  <a:pt x="245797" y="77021"/>
                  <a:pt x="242887" y="95277"/>
                </a:cubicBezTo>
                <a:cubicBezTo>
                  <a:pt x="239977" y="113533"/>
                  <a:pt x="270668" y="94218"/>
                  <a:pt x="233362" y="109564"/>
                </a:cubicBezTo>
                <a:lnTo>
                  <a:pt x="0" y="20322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CE7FCE6C-4F73-4B12-9984-A8DD9A801906}"/>
              </a:ext>
            </a:extLst>
          </p:cNvPr>
          <p:cNvSpPr/>
          <p:nvPr/>
        </p:nvSpPr>
        <p:spPr>
          <a:xfrm>
            <a:off x="5649913" y="4514365"/>
            <a:ext cx="298500" cy="24298"/>
          </a:xfrm>
          <a:custGeom>
            <a:avLst/>
            <a:gdLst>
              <a:gd name="connsiteX0" fmla="*/ 0 w 298500"/>
              <a:gd name="connsiteY0" fmla="*/ 19535 h 24298"/>
              <a:gd name="connsiteX1" fmla="*/ 144462 w 298500"/>
              <a:gd name="connsiteY1" fmla="*/ 24298 h 24298"/>
              <a:gd name="connsiteX2" fmla="*/ 225425 w 298500"/>
              <a:gd name="connsiteY2" fmla="*/ 19535 h 24298"/>
              <a:gd name="connsiteX3" fmla="*/ 298450 w 298500"/>
              <a:gd name="connsiteY3" fmla="*/ 485 h 24298"/>
              <a:gd name="connsiteX4" fmla="*/ 214312 w 298500"/>
              <a:gd name="connsiteY4" fmla="*/ 5248 h 24298"/>
              <a:gd name="connsiteX5" fmla="*/ 0 w 298500"/>
              <a:gd name="connsiteY5" fmla="*/ 19535 h 2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500" h="24298">
                <a:moveTo>
                  <a:pt x="0" y="19535"/>
                </a:moveTo>
                <a:cubicBezTo>
                  <a:pt x="48154" y="21123"/>
                  <a:pt x="106891" y="24298"/>
                  <a:pt x="144462" y="24298"/>
                </a:cubicBezTo>
                <a:cubicBezTo>
                  <a:pt x="182033" y="24298"/>
                  <a:pt x="199761" y="23504"/>
                  <a:pt x="225425" y="19535"/>
                </a:cubicBezTo>
                <a:cubicBezTo>
                  <a:pt x="251089" y="15566"/>
                  <a:pt x="300302" y="2866"/>
                  <a:pt x="298450" y="485"/>
                </a:cubicBezTo>
                <a:cubicBezTo>
                  <a:pt x="296598" y="-1896"/>
                  <a:pt x="214312" y="5248"/>
                  <a:pt x="214312" y="5248"/>
                </a:cubicBezTo>
                <a:lnTo>
                  <a:pt x="0" y="1953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25C5081A-986B-485D-B1EC-7A6DBF882B76}"/>
              </a:ext>
            </a:extLst>
          </p:cNvPr>
          <p:cNvSpPr/>
          <p:nvPr/>
        </p:nvSpPr>
        <p:spPr>
          <a:xfrm>
            <a:off x="5576458" y="4220436"/>
            <a:ext cx="366685" cy="316360"/>
          </a:xfrm>
          <a:custGeom>
            <a:avLst/>
            <a:gdLst>
              <a:gd name="connsiteX0" fmla="*/ 221092 w 366685"/>
              <a:gd name="connsiteY0" fmla="*/ 727 h 316360"/>
              <a:gd name="connsiteX1" fmla="*/ 319517 w 366685"/>
              <a:gd name="connsiteY1" fmla="*/ 35652 h 316360"/>
              <a:gd name="connsiteX2" fmla="*/ 360792 w 366685"/>
              <a:gd name="connsiteY2" fmla="*/ 130902 h 316360"/>
              <a:gd name="connsiteX3" fmla="*/ 362380 w 366685"/>
              <a:gd name="connsiteY3" fmla="*/ 230914 h 316360"/>
              <a:gd name="connsiteX4" fmla="*/ 322692 w 366685"/>
              <a:gd name="connsiteY4" fmla="*/ 289652 h 316360"/>
              <a:gd name="connsiteX5" fmla="*/ 227442 w 366685"/>
              <a:gd name="connsiteY5" fmla="*/ 307114 h 316360"/>
              <a:gd name="connsiteX6" fmla="*/ 81392 w 366685"/>
              <a:gd name="connsiteY6" fmla="*/ 315052 h 316360"/>
              <a:gd name="connsiteX7" fmla="*/ 14717 w 366685"/>
              <a:gd name="connsiteY7" fmla="*/ 280127 h 316360"/>
              <a:gd name="connsiteX8" fmla="*/ 430 w 366685"/>
              <a:gd name="connsiteY8" fmla="*/ 172177 h 316360"/>
              <a:gd name="connsiteX9" fmla="*/ 24242 w 366685"/>
              <a:gd name="connsiteY9" fmla="*/ 88039 h 316360"/>
              <a:gd name="connsiteX10" fmla="*/ 114730 w 366685"/>
              <a:gd name="connsiteY10" fmla="*/ 18189 h 316360"/>
              <a:gd name="connsiteX11" fmla="*/ 221092 w 366685"/>
              <a:gd name="connsiteY11" fmla="*/ 727 h 31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6685" h="316360">
                <a:moveTo>
                  <a:pt x="221092" y="727"/>
                </a:moveTo>
                <a:cubicBezTo>
                  <a:pt x="255223" y="3638"/>
                  <a:pt x="296234" y="13956"/>
                  <a:pt x="319517" y="35652"/>
                </a:cubicBezTo>
                <a:cubicBezTo>
                  <a:pt x="342800" y="57348"/>
                  <a:pt x="353648" y="98358"/>
                  <a:pt x="360792" y="130902"/>
                </a:cubicBezTo>
                <a:cubicBezTo>
                  <a:pt x="367936" y="163446"/>
                  <a:pt x="368730" y="204456"/>
                  <a:pt x="362380" y="230914"/>
                </a:cubicBezTo>
                <a:cubicBezTo>
                  <a:pt x="356030" y="257372"/>
                  <a:pt x="345182" y="276952"/>
                  <a:pt x="322692" y="289652"/>
                </a:cubicBezTo>
                <a:cubicBezTo>
                  <a:pt x="300202" y="302352"/>
                  <a:pt x="267659" y="302881"/>
                  <a:pt x="227442" y="307114"/>
                </a:cubicBezTo>
                <a:cubicBezTo>
                  <a:pt x="187225" y="311347"/>
                  <a:pt x="116846" y="319550"/>
                  <a:pt x="81392" y="315052"/>
                </a:cubicBezTo>
                <a:cubicBezTo>
                  <a:pt x="45938" y="310554"/>
                  <a:pt x="28211" y="303940"/>
                  <a:pt x="14717" y="280127"/>
                </a:cubicBezTo>
                <a:cubicBezTo>
                  <a:pt x="1223" y="256315"/>
                  <a:pt x="-1158" y="204192"/>
                  <a:pt x="430" y="172177"/>
                </a:cubicBezTo>
                <a:cubicBezTo>
                  <a:pt x="2018" y="140162"/>
                  <a:pt x="5192" y="113704"/>
                  <a:pt x="24242" y="88039"/>
                </a:cubicBezTo>
                <a:cubicBezTo>
                  <a:pt x="43292" y="62374"/>
                  <a:pt x="86419" y="32741"/>
                  <a:pt x="114730" y="18189"/>
                </a:cubicBezTo>
                <a:cubicBezTo>
                  <a:pt x="143040" y="3637"/>
                  <a:pt x="186961" y="-2184"/>
                  <a:pt x="221092" y="7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5B55C676-A8B6-4939-8216-0B28D7BA3374}"/>
              </a:ext>
            </a:extLst>
          </p:cNvPr>
          <p:cNvSpPr/>
          <p:nvPr/>
        </p:nvSpPr>
        <p:spPr>
          <a:xfrm>
            <a:off x="5764212" y="4302444"/>
            <a:ext cx="122238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5C18A46D-140D-419E-9119-0EFBB1AF55CA}"/>
              </a:ext>
            </a:extLst>
          </p:cNvPr>
          <p:cNvSpPr/>
          <p:nvPr/>
        </p:nvSpPr>
        <p:spPr>
          <a:xfrm>
            <a:off x="5678488" y="4329113"/>
            <a:ext cx="58738" cy="587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7C4D8872-47D4-4ADC-8B28-049487C10850}"/>
              </a:ext>
            </a:extLst>
          </p:cNvPr>
          <p:cNvSpPr/>
          <p:nvPr/>
        </p:nvSpPr>
        <p:spPr>
          <a:xfrm>
            <a:off x="5749925" y="4373563"/>
            <a:ext cx="68262" cy="682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1D59E059-C4F9-471F-93F9-55E6911D380A}"/>
              </a:ext>
            </a:extLst>
          </p:cNvPr>
          <p:cNvSpPr/>
          <p:nvPr/>
        </p:nvSpPr>
        <p:spPr>
          <a:xfrm>
            <a:off x="5363891" y="3962285"/>
            <a:ext cx="435746" cy="86329"/>
          </a:xfrm>
          <a:custGeom>
            <a:avLst/>
            <a:gdLst>
              <a:gd name="connsiteX0" fmla="*/ 272 w 435746"/>
              <a:gd name="connsiteY0" fmla="*/ 31865 h 86329"/>
              <a:gd name="connsiteX1" fmla="*/ 197122 w 435746"/>
              <a:gd name="connsiteY1" fmla="*/ 47740 h 86329"/>
              <a:gd name="connsiteX2" fmla="*/ 224109 w 435746"/>
              <a:gd name="connsiteY2" fmla="*/ 47740 h 86329"/>
              <a:gd name="connsiteX3" fmla="*/ 200297 w 435746"/>
              <a:gd name="connsiteY3" fmla="*/ 85840 h 86329"/>
              <a:gd name="connsiteX4" fmla="*/ 251097 w 435746"/>
              <a:gd name="connsiteY4" fmla="*/ 66790 h 86329"/>
              <a:gd name="connsiteX5" fmla="*/ 305072 w 435746"/>
              <a:gd name="connsiteY5" fmla="*/ 30278 h 86329"/>
              <a:gd name="connsiteX6" fmla="*/ 435247 w 435746"/>
              <a:gd name="connsiteY6" fmla="*/ 115 h 86329"/>
              <a:gd name="connsiteX7" fmla="*/ 252684 w 435746"/>
              <a:gd name="connsiteY7" fmla="*/ 41390 h 86329"/>
              <a:gd name="connsiteX8" fmla="*/ 244747 w 435746"/>
              <a:gd name="connsiteY8" fmla="*/ 46153 h 86329"/>
              <a:gd name="connsiteX9" fmla="*/ 239984 w 435746"/>
              <a:gd name="connsiteY9" fmla="*/ 57265 h 86329"/>
              <a:gd name="connsiteX10" fmla="*/ 244747 w 435746"/>
              <a:gd name="connsiteY10" fmla="*/ 42978 h 86329"/>
              <a:gd name="connsiteX11" fmla="*/ 272 w 435746"/>
              <a:gd name="connsiteY11" fmla="*/ 31865 h 86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5746" h="86329">
                <a:moveTo>
                  <a:pt x="272" y="31865"/>
                </a:moveTo>
                <a:cubicBezTo>
                  <a:pt x="-7665" y="32659"/>
                  <a:pt x="159816" y="45094"/>
                  <a:pt x="197122" y="47740"/>
                </a:cubicBezTo>
                <a:cubicBezTo>
                  <a:pt x="234428" y="50386"/>
                  <a:pt x="223580" y="41390"/>
                  <a:pt x="224109" y="47740"/>
                </a:cubicBezTo>
                <a:cubicBezTo>
                  <a:pt x="224638" y="54090"/>
                  <a:pt x="195799" y="82665"/>
                  <a:pt x="200297" y="85840"/>
                </a:cubicBezTo>
                <a:cubicBezTo>
                  <a:pt x="204795" y="89015"/>
                  <a:pt x="233635" y="76050"/>
                  <a:pt x="251097" y="66790"/>
                </a:cubicBezTo>
                <a:cubicBezTo>
                  <a:pt x="268560" y="57530"/>
                  <a:pt x="274380" y="41391"/>
                  <a:pt x="305072" y="30278"/>
                </a:cubicBezTo>
                <a:cubicBezTo>
                  <a:pt x="335764" y="19165"/>
                  <a:pt x="443978" y="-1737"/>
                  <a:pt x="435247" y="115"/>
                </a:cubicBezTo>
                <a:cubicBezTo>
                  <a:pt x="426516" y="1967"/>
                  <a:pt x="284434" y="33717"/>
                  <a:pt x="252684" y="41390"/>
                </a:cubicBezTo>
                <a:cubicBezTo>
                  <a:pt x="220934" y="49063"/>
                  <a:pt x="246864" y="43507"/>
                  <a:pt x="244747" y="46153"/>
                </a:cubicBezTo>
                <a:cubicBezTo>
                  <a:pt x="242630" y="48799"/>
                  <a:pt x="239984" y="57794"/>
                  <a:pt x="239984" y="57265"/>
                </a:cubicBezTo>
                <a:cubicBezTo>
                  <a:pt x="239984" y="56736"/>
                  <a:pt x="285757" y="48799"/>
                  <a:pt x="244747" y="42978"/>
                </a:cubicBezTo>
                <a:cubicBezTo>
                  <a:pt x="203737" y="37157"/>
                  <a:pt x="8209" y="31071"/>
                  <a:pt x="272" y="31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ACB2E918-E536-4013-9046-6DA224096159}"/>
              </a:ext>
            </a:extLst>
          </p:cNvPr>
          <p:cNvSpPr/>
          <p:nvPr/>
        </p:nvSpPr>
        <p:spPr>
          <a:xfrm>
            <a:off x="5625786" y="3955924"/>
            <a:ext cx="197659" cy="44596"/>
          </a:xfrm>
          <a:custGeom>
            <a:avLst/>
            <a:gdLst>
              <a:gd name="connsiteX0" fmla="*/ 314 w 197659"/>
              <a:gd name="connsiteY0" fmla="*/ 44576 h 44596"/>
              <a:gd name="connsiteX1" fmla="*/ 97152 w 197659"/>
              <a:gd name="connsiteY1" fmla="*/ 9651 h 44596"/>
              <a:gd name="connsiteX2" fmla="*/ 197164 w 197659"/>
              <a:gd name="connsiteY2" fmla="*/ 126 h 44596"/>
              <a:gd name="connsiteX3" fmla="*/ 130489 w 197659"/>
              <a:gd name="connsiteY3" fmla="*/ 14414 h 44596"/>
              <a:gd name="connsiteX4" fmla="*/ 314 w 197659"/>
              <a:gd name="connsiteY4" fmla="*/ 44576 h 44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659" h="44596">
                <a:moveTo>
                  <a:pt x="314" y="44576"/>
                </a:moveTo>
                <a:cubicBezTo>
                  <a:pt x="-5242" y="43782"/>
                  <a:pt x="64344" y="17059"/>
                  <a:pt x="97152" y="9651"/>
                </a:cubicBezTo>
                <a:cubicBezTo>
                  <a:pt x="129960" y="2243"/>
                  <a:pt x="191608" y="-668"/>
                  <a:pt x="197164" y="126"/>
                </a:cubicBezTo>
                <a:cubicBezTo>
                  <a:pt x="202720" y="920"/>
                  <a:pt x="160387" y="5947"/>
                  <a:pt x="130489" y="14414"/>
                </a:cubicBezTo>
                <a:cubicBezTo>
                  <a:pt x="100591" y="22881"/>
                  <a:pt x="5870" y="45370"/>
                  <a:pt x="314" y="44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5E668884-C05D-4E01-BC05-B528F92D505A}"/>
              </a:ext>
            </a:extLst>
          </p:cNvPr>
          <p:cNvSpPr/>
          <p:nvPr/>
        </p:nvSpPr>
        <p:spPr>
          <a:xfrm>
            <a:off x="5786345" y="3906042"/>
            <a:ext cx="440100" cy="93686"/>
          </a:xfrm>
          <a:custGeom>
            <a:avLst/>
            <a:gdLst>
              <a:gd name="connsiteX0" fmla="*/ 1680 w 440100"/>
              <a:gd name="connsiteY0" fmla="*/ 92871 h 93686"/>
              <a:gd name="connsiteX1" fmla="*/ 135030 w 440100"/>
              <a:gd name="connsiteY1" fmla="*/ 46833 h 93686"/>
              <a:gd name="connsiteX2" fmla="*/ 230280 w 440100"/>
              <a:gd name="connsiteY2" fmla="*/ 24608 h 93686"/>
              <a:gd name="connsiteX3" fmla="*/ 438243 w 440100"/>
              <a:gd name="connsiteY3" fmla="*/ 48421 h 93686"/>
              <a:gd name="connsiteX4" fmla="*/ 327118 w 440100"/>
              <a:gd name="connsiteY4" fmla="*/ 16671 h 93686"/>
              <a:gd name="connsiteX5" fmla="*/ 235043 w 440100"/>
              <a:gd name="connsiteY5" fmla="*/ 3971 h 93686"/>
              <a:gd name="connsiteX6" fmla="*/ 1680 w 440100"/>
              <a:gd name="connsiteY6" fmla="*/ 92871 h 9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100" h="93686">
                <a:moveTo>
                  <a:pt x="1680" y="92871"/>
                </a:moveTo>
                <a:cubicBezTo>
                  <a:pt x="-14989" y="100015"/>
                  <a:pt x="96930" y="58210"/>
                  <a:pt x="135030" y="46833"/>
                </a:cubicBezTo>
                <a:cubicBezTo>
                  <a:pt x="173130" y="35456"/>
                  <a:pt x="179745" y="24343"/>
                  <a:pt x="230280" y="24608"/>
                </a:cubicBezTo>
                <a:cubicBezTo>
                  <a:pt x="280815" y="24873"/>
                  <a:pt x="422103" y="49744"/>
                  <a:pt x="438243" y="48421"/>
                </a:cubicBezTo>
                <a:cubicBezTo>
                  <a:pt x="454383" y="47098"/>
                  <a:pt x="360985" y="24079"/>
                  <a:pt x="327118" y="16671"/>
                </a:cubicBezTo>
                <a:cubicBezTo>
                  <a:pt x="293251" y="9263"/>
                  <a:pt x="292193" y="-7671"/>
                  <a:pt x="235043" y="3971"/>
                </a:cubicBezTo>
                <a:cubicBezTo>
                  <a:pt x="177893" y="15613"/>
                  <a:pt x="18349" y="85727"/>
                  <a:pt x="1680" y="92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D0E9B6B2-2309-4058-B55F-68236E4F46B2}"/>
              </a:ext>
            </a:extLst>
          </p:cNvPr>
          <p:cNvSpPr/>
          <p:nvPr/>
        </p:nvSpPr>
        <p:spPr>
          <a:xfrm>
            <a:off x="6174902" y="3902044"/>
            <a:ext cx="204947" cy="109577"/>
          </a:xfrm>
          <a:custGeom>
            <a:avLst/>
            <a:gdLst>
              <a:gd name="connsiteX0" fmla="*/ 473 w 204947"/>
              <a:gd name="connsiteY0" fmla="*/ 31 h 109577"/>
              <a:gd name="connsiteX1" fmla="*/ 108423 w 204947"/>
              <a:gd name="connsiteY1" fmla="*/ 31781 h 109577"/>
              <a:gd name="connsiteX2" fmla="*/ 203673 w 204947"/>
              <a:gd name="connsiteY2" fmla="*/ 109569 h 109577"/>
              <a:gd name="connsiteX3" fmla="*/ 152873 w 204947"/>
              <a:gd name="connsiteY3" fmla="*/ 36544 h 109577"/>
              <a:gd name="connsiteX4" fmla="*/ 473 w 204947"/>
              <a:gd name="connsiteY4" fmla="*/ 31 h 109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947" h="109577">
                <a:moveTo>
                  <a:pt x="473" y="31"/>
                </a:moveTo>
                <a:cubicBezTo>
                  <a:pt x="-6935" y="-763"/>
                  <a:pt x="74556" y="13525"/>
                  <a:pt x="108423" y="31781"/>
                </a:cubicBezTo>
                <a:cubicBezTo>
                  <a:pt x="142290" y="50037"/>
                  <a:pt x="196265" y="108775"/>
                  <a:pt x="203673" y="109569"/>
                </a:cubicBezTo>
                <a:cubicBezTo>
                  <a:pt x="211081" y="110363"/>
                  <a:pt x="185152" y="55065"/>
                  <a:pt x="152873" y="36544"/>
                </a:cubicBezTo>
                <a:cubicBezTo>
                  <a:pt x="120594" y="18023"/>
                  <a:pt x="7881" y="825"/>
                  <a:pt x="473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293F69F9-1113-44E7-85D4-4925D52FA01F}"/>
              </a:ext>
            </a:extLst>
          </p:cNvPr>
          <p:cNvSpPr/>
          <p:nvPr/>
        </p:nvSpPr>
        <p:spPr>
          <a:xfrm>
            <a:off x="5333913" y="3852555"/>
            <a:ext cx="135137" cy="127318"/>
          </a:xfrm>
          <a:custGeom>
            <a:avLst/>
            <a:gdLst>
              <a:gd name="connsiteX0" fmla="*/ 87 w 135137"/>
              <a:gd name="connsiteY0" fmla="*/ 127308 h 127318"/>
              <a:gd name="connsiteX1" fmla="*/ 66762 w 135137"/>
              <a:gd name="connsiteY1" fmla="*/ 20945 h 127318"/>
              <a:gd name="connsiteX2" fmla="*/ 135025 w 135137"/>
              <a:gd name="connsiteY2" fmla="*/ 308 h 127318"/>
              <a:gd name="connsiteX3" fmla="*/ 81050 w 135137"/>
              <a:gd name="connsiteY3" fmla="*/ 27295 h 127318"/>
              <a:gd name="connsiteX4" fmla="*/ 87 w 135137"/>
              <a:gd name="connsiteY4" fmla="*/ 127308 h 127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137" h="127318">
                <a:moveTo>
                  <a:pt x="87" y="127308"/>
                </a:moveTo>
                <a:cubicBezTo>
                  <a:pt x="-2294" y="126250"/>
                  <a:pt x="44272" y="42112"/>
                  <a:pt x="66762" y="20945"/>
                </a:cubicBezTo>
                <a:cubicBezTo>
                  <a:pt x="89252" y="-222"/>
                  <a:pt x="132644" y="-750"/>
                  <a:pt x="135025" y="308"/>
                </a:cubicBezTo>
                <a:cubicBezTo>
                  <a:pt x="137406" y="1366"/>
                  <a:pt x="101423" y="8245"/>
                  <a:pt x="81050" y="27295"/>
                </a:cubicBezTo>
                <a:cubicBezTo>
                  <a:pt x="60677" y="46345"/>
                  <a:pt x="2468" y="128366"/>
                  <a:pt x="87" y="127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05E6FD2E-DE0F-40C4-B73E-4C56C9C47579}"/>
              </a:ext>
            </a:extLst>
          </p:cNvPr>
          <p:cNvSpPr/>
          <p:nvPr/>
        </p:nvSpPr>
        <p:spPr>
          <a:xfrm>
            <a:off x="5487296" y="3788717"/>
            <a:ext cx="317572" cy="64157"/>
          </a:xfrm>
          <a:custGeom>
            <a:avLst/>
            <a:gdLst>
              <a:gd name="connsiteX0" fmla="*/ 692 w 317572"/>
              <a:gd name="connsiteY0" fmla="*/ 64146 h 64157"/>
              <a:gd name="connsiteX1" fmla="*/ 145154 w 317572"/>
              <a:gd name="connsiteY1" fmla="*/ 8583 h 64157"/>
              <a:gd name="connsiteX2" fmla="*/ 316604 w 317572"/>
              <a:gd name="connsiteY2" fmla="*/ 646 h 64157"/>
              <a:gd name="connsiteX3" fmla="*/ 205479 w 317572"/>
              <a:gd name="connsiteY3" fmla="*/ 13346 h 64157"/>
              <a:gd name="connsiteX4" fmla="*/ 692 w 317572"/>
              <a:gd name="connsiteY4" fmla="*/ 64146 h 64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572" h="64157">
                <a:moveTo>
                  <a:pt x="692" y="64146"/>
                </a:moveTo>
                <a:cubicBezTo>
                  <a:pt x="-9362" y="63352"/>
                  <a:pt x="92502" y="19166"/>
                  <a:pt x="145154" y="8583"/>
                </a:cubicBezTo>
                <a:cubicBezTo>
                  <a:pt x="197806" y="-2000"/>
                  <a:pt x="306550" y="-148"/>
                  <a:pt x="316604" y="646"/>
                </a:cubicBezTo>
                <a:cubicBezTo>
                  <a:pt x="326658" y="1440"/>
                  <a:pt x="256279" y="3821"/>
                  <a:pt x="205479" y="13346"/>
                </a:cubicBezTo>
                <a:cubicBezTo>
                  <a:pt x="154679" y="22871"/>
                  <a:pt x="10746" y="64940"/>
                  <a:pt x="692" y="64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8C8220C5-BAC2-4F4A-A96C-E594677DD5C9}"/>
              </a:ext>
            </a:extLst>
          </p:cNvPr>
          <p:cNvSpPr/>
          <p:nvPr/>
        </p:nvSpPr>
        <p:spPr>
          <a:xfrm>
            <a:off x="5815013" y="3736975"/>
            <a:ext cx="292765" cy="84790"/>
          </a:xfrm>
          <a:custGeom>
            <a:avLst/>
            <a:gdLst>
              <a:gd name="connsiteX0" fmla="*/ 0 w 292765"/>
              <a:gd name="connsiteY0" fmla="*/ 0 h 84790"/>
              <a:gd name="connsiteX1" fmla="*/ 174625 w 292765"/>
              <a:gd name="connsiteY1" fmla="*/ 33338 h 84790"/>
              <a:gd name="connsiteX2" fmla="*/ 292100 w 292765"/>
              <a:gd name="connsiteY2" fmla="*/ 84138 h 84790"/>
              <a:gd name="connsiteX3" fmla="*/ 225425 w 292765"/>
              <a:gd name="connsiteY3" fmla="*/ 63500 h 84790"/>
              <a:gd name="connsiteX4" fmla="*/ 0 w 292765"/>
              <a:gd name="connsiteY4" fmla="*/ 0 h 84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765" h="84790">
                <a:moveTo>
                  <a:pt x="0" y="0"/>
                </a:moveTo>
                <a:cubicBezTo>
                  <a:pt x="62971" y="9657"/>
                  <a:pt x="125942" y="19315"/>
                  <a:pt x="174625" y="33338"/>
                </a:cubicBezTo>
                <a:cubicBezTo>
                  <a:pt x="223308" y="47361"/>
                  <a:pt x="283633" y="79111"/>
                  <a:pt x="292100" y="84138"/>
                </a:cubicBezTo>
                <a:cubicBezTo>
                  <a:pt x="300567" y="89165"/>
                  <a:pt x="225425" y="63500"/>
                  <a:pt x="225425" y="635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5FD8BBBA-F9DD-4632-AC99-EBED24622EEE}"/>
              </a:ext>
            </a:extLst>
          </p:cNvPr>
          <p:cNvSpPr/>
          <p:nvPr/>
        </p:nvSpPr>
        <p:spPr>
          <a:xfrm>
            <a:off x="6042442" y="3755585"/>
            <a:ext cx="383152" cy="183065"/>
          </a:xfrm>
          <a:custGeom>
            <a:avLst/>
            <a:gdLst>
              <a:gd name="connsiteX0" fmla="*/ 1171 w 383152"/>
              <a:gd name="connsiteY0" fmla="*/ 440 h 183065"/>
              <a:gd name="connsiteX1" fmla="*/ 180558 w 383152"/>
              <a:gd name="connsiteY1" fmla="*/ 40128 h 183065"/>
              <a:gd name="connsiteX2" fmla="*/ 302796 w 383152"/>
              <a:gd name="connsiteY2" fmla="*/ 100453 h 183065"/>
              <a:gd name="connsiteX3" fmla="*/ 382171 w 383152"/>
              <a:gd name="connsiteY3" fmla="*/ 183003 h 183065"/>
              <a:gd name="connsiteX4" fmla="*/ 342483 w 383152"/>
              <a:gd name="connsiteY4" fmla="*/ 113153 h 183065"/>
              <a:gd name="connsiteX5" fmla="*/ 274221 w 383152"/>
              <a:gd name="connsiteY5" fmla="*/ 65528 h 183065"/>
              <a:gd name="connsiteX6" fmla="*/ 1171 w 383152"/>
              <a:gd name="connsiteY6" fmla="*/ 440 h 18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3152" h="183065">
                <a:moveTo>
                  <a:pt x="1171" y="440"/>
                </a:moveTo>
                <a:cubicBezTo>
                  <a:pt x="-14440" y="-3793"/>
                  <a:pt x="130287" y="23459"/>
                  <a:pt x="180558" y="40128"/>
                </a:cubicBezTo>
                <a:cubicBezTo>
                  <a:pt x="230829" y="56797"/>
                  <a:pt x="269194" y="76641"/>
                  <a:pt x="302796" y="100453"/>
                </a:cubicBezTo>
                <a:cubicBezTo>
                  <a:pt x="336398" y="124265"/>
                  <a:pt x="375557" y="180886"/>
                  <a:pt x="382171" y="183003"/>
                </a:cubicBezTo>
                <a:cubicBezTo>
                  <a:pt x="388785" y="185120"/>
                  <a:pt x="360475" y="132732"/>
                  <a:pt x="342483" y="113153"/>
                </a:cubicBezTo>
                <a:cubicBezTo>
                  <a:pt x="324491" y="93574"/>
                  <a:pt x="327402" y="83255"/>
                  <a:pt x="274221" y="65528"/>
                </a:cubicBezTo>
                <a:cubicBezTo>
                  <a:pt x="221040" y="47801"/>
                  <a:pt x="16782" y="4673"/>
                  <a:pt x="1171" y="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B0C97ABA-9262-414D-8769-6B70D36842F9}"/>
              </a:ext>
            </a:extLst>
          </p:cNvPr>
          <p:cNvSpPr/>
          <p:nvPr/>
        </p:nvSpPr>
        <p:spPr>
          <a:xfrm>
            <a:off x="6416675" y="3947952"/>
            <a:ext cx="87236" cy="119403"/>
          </a:xfrm>
          <a:custGeom>
            <a:avLst/>
            <a:gdLst>
              <a:gd name="connsiteX0" fmla="*/ 0 w 87236"/>
              <a:gd name="connsiteY0" fmla="*/ 161 h 119403"/>
              <a:gd name="connsiteX1" fmla="*/ 77788 w 87236"/>
              <a:gd name="connsiteY1" fmla="*/ 54136 h 119403"/>
              <a:gd name="connsiteX2" fmla="*/ 85725 w 87236"/>
              <a:gd name="connsiteY2" fmla="*/ 119223 h 119403"/>
              <a:gd name="connsiteX3" fmla="*/ 76200 w 87236"/>
              <a:gd name="connsiteY3" fmla="*/ 71598 h 119403"/>
              <a:gd name="connsiteX4" fmla="*/ 0 w 87236"/>
              <a:gd name="connsiteY4" fmla="*/ 161 h 119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6" h="119403">
                <a:moveTo>
                  <a:pt x="0" y="161"/>
                </a:moveTo>
                <a:cubicBezTo>
                  <a:pt x="265" y="-2749"/>
                  <a:pt x="63501" y="34292"/>
                  <a:pt x="77788" y="54136"/>
                </a:cubicBezTo>
                <a:cubicBezTo>
                  <a:pt x="92075" y="73980"/>
                  <a:pt x="85990" y="116313"/>
                  <a:pt x="85725" y="119223"/>
                </a:cubicBezTo>
                <a:cubicBezTo>
                  <a:pt x="85460" y="122133"/>
                  <a:pt x="87312" y="89060"/>
                  <a:pt x="76200" y="71598"/>
                </a:cubicBezTo>
                <a:cubicBezTo>
                  <a:pt x="65088" y="54136"/>
                  <a:pt x="-265" y="3071"/>
                  <a:pt x="0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AFC6A020-0997-4FCD-BF69-B6375833D5E5}"/>
              </a:ext>
            </a:extLst>
          </p:cNvPr>
          <p:cNvSpPr/>
          <p:nvPr/>
        </p:nvSpPr>
        <p:spPr>
          <a:xfrm>
            <a:off x="3530080" y="4363952"/>
            <a:ext cx="166935" cy="110631"/>
          </a:xfrm>
          <a:custGeom>
            <a:avLst/>
            <a:gdLst>
              <a:gd name="connsiteX0" fmla="*/ 56083 w 166935"/>
              <a:gd name="connsiteY0" fmla="*/ 109623 h 110631"/>
              <a:gd name="connsiteX1" fmla="*/ 91008 w 166935"/>
              <a:gd name="connsiteY1" fmla="*/ 61998 h 110631"/>
              <a:gd name="connsiteX2" fmla="*/ 44970 w 166935"/>
              <a:gd name="connsiteY2" fmla="*/ 39773 h 110631"/>
              <a:gd name="connsiteX3" fmla="*/ 2108 w 166935"/>
              <a:gd name="connsiteY3" fmla="*/ 86 h 110631"/>
              <a:gd name="connsiteX4" fmla="*/ 114820 w 166935"/>
              <a:gd name="connsiteY4" fmla="*/ 28661 h 110631"/>
              <a:gd name="connsiteX5" fmla="*/ 165620 w 166935"/>
              <a:gd name="connsiteY5" fmla="*/ 12786 h 110631"/>
              <a:gd name="connsiteX6" fmla="*/ 56083 w 166935"/>
              <a:gd name="connsiteY6" fmla="*/ 109623 h 11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35" h="110631">
                <a:moveTo>
                  <a:pt x="56083" y="109623"/>
                </a:moveTo>
                <a:cubicBezTo>
                  <a:pt x="43648" y="117825"/>
                  <a:pt x="92860" y="73640"/>
                  <a:pt x="91008" y="61998"/>
                </a:cubicBezTo>
                <a:cubicBezTo>
                  <a:pt x="89156" y="50356"/>
                  <a:pt x="59787" y="50092"/>
                  <a:pt x="44970" y="39773"/>
                </a:cubicBezTo>
                <a:cubicBezTo>
                  <a:pt x="30153" y="29454"/>
                  <a:pt x="-9534" y="1938"/>
                  <a:pt x="2108" y="86"/>
                </a:cubicBezTo>
                <a:cubicBezTo>
                  <a:pt x="13750" y="-1766"/>
                  <a:pt x="87568" y="26544"/>
                  <a:pt x="114820" y="28661"/>
                </a:cubicBezTo>
                <a:cubicBezTo>
                  <a:pt x="142072" y="30778"/>
                  <a:pt x="173822" y="2203"/>
                  <a:pt x="165620" y="12786"/>
                </a:cubicBezTo>
                <a:cubicBezTo>
                  <a:pt x="157418" y="23369"/>
                  <a:pt x="68518" y="101421"/>
                  <a:pt x="56083" y="109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FF988C3E-BC38-42C7-A69A-BC31DB818C12}"/>
              </a:ext>
            </a:extLst>
          </p:cNvPr>
          <p:cNvSpPr/>
          <p:nvPr/>
        </p:nvSpPr>
        <p:spPr>
          <a:xfrm>
            <a:off x="3571864" y="4309539"/>
            <a:ext cx="176237" cy="103078"/>
          </a:xfrm>
          <a:custGeom>
            <a:avLst/>
            <a:gdLst>
              <a:gd name="connsiteX0" fmla="*/ 11 w 176237"/>
              <a:gd name="connsiteY0" fmla="*/ 524 h 103078"/>
              <a:gd name="connsiteX1" fmla="*/ 84149 w 176237"/>
              <a:gd name="connsiteY1" fmla="*/ 41799 h 103078"/>
              <a:gd name="connsiteX2" fmla="*/ 176224 w 176237"/>
              <a:gd name="connsiteY2" fmla="*/ 16399 h 103078"/>
              <a:gd name="connsiteX3" fmla="*/ 77799 w 176237"/>
              <a:gd name="connsiteY3" fmla="*/ 100536 h 103078"/>
              <a:gd name="connsiteX4" fmla="*/ 77799 w 176237"/>
              <a:gd name="connsiteY4" fmla="*/ 76724 h 103078"/>
              <a:gd name="connsiteX5" fmla="*/ 11 w 176237"/>
              <a:gd name="connsiteY5" fmla="*/ 524 h 1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237" h="103078">
                <a:moveTo>
                  <a:pt x="11" y="524"/>
                </a:moveTo>
                <a:cubicBezTo>
                  <a:pt x="1069" y="-5297"/>
                  <a:pt x="54780" y="39153"/>
                  <a:pt x="84149" y="41799"/>
                </a:cubicBezTo>
                <a:cubicBezTo>
                  <a:pt x="113518" y="44445"/>
                  <a:pt x="177282" y="6610"/>
                  <a:pt x="176224" y="16399"/>
                </a:cubicBezTo>
                <a:cubicBezTo>
                  <a:pt x="175166" y="26188"/>
                  <a:pt x="94203" y="90482"/>
                  <a:pt x="77799" y="100536"/>
                </a:cubicBezTo>
                <a:cubicBezTo>
                  <a:pt x="61395" y="110590"/>
                  <a:pt x="86266" y="88366"/>
                  <a:pt x="77799" y="76724"/>
                </a:cubicBezTo>
                <a:cubicBezTo>
                  <a:pt x="69332" y="65082"/>
                  <a:pt x="-1047" y="6345"/>
                  <a:pt x="11" y="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EFD31269-55AB-4198-B528-CD3B10311186}"/>
              </a:ext>
            </a:extLst>
          </p:cNvPr>
          <p:cNvSpPr/>
          <p:nvPr/>
        </p:nvSpPr>
        <p:spPr>
          <a:xfrm>
            <a:off x="3625841" y="4232069"/>
            <a:ext cx="164431" cy="149721"/>
          </a:xfrm>
          <a:custGeom>
            <a:avLst/>
            <a:gdLst>
              <a:gd name="connsiteX0" fmla="*/ 9 w 164431"/>
              <a:gd name="connsiteY0" fmla="*/ 206 h 149721"/>
              <a:gd name="connsiteX1" fmla="*/ 61922 w 164431"/>
              <a:gd name="connsiteY1" fmla="*/ 79581 h 149721"/>
              <a:gd name="connsiteX2" fmla="*/ 95259 w 164431"/>
              <a:gd name="connsiteY2" fmla="*/ 81169 h 149721"/>
              <a:gd name="connsiteX3" fmla="*/ 163522 w 164431"/>
              <a:gd name="connsiteY3" fmla="*/ 47831 h 149721"/>
              <a:gd name="connsiteX4" fmla="*/ 41284 w 164431"/>
              <a:gd name="connsiteY4" fmla="*/ 147844 h 149721"/>
              <a:gd name="connsiteX5" fmla="*/ 57159 w 164431"/>
              <a:gd name="connsiteY5" fmla="*/ 106569 h 149721"/>
              <a:gd name="connsiteX6" fmla="*/ 9 w 164431"/>
              <a:gd name="connsiteY6" fmla="*/ 206 h 149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431" h="149721">
                <a:moveTo>
                  <a:pt x="9" y="206"/>
                </a:moveTo>
                <a:cubicBezTo>
                  <a:pt x="803" y="-4292"/>
                  <a:pt x="46047" y="66087"/>
                  <a:pt x="61922" y="79581"/>
                </a:cubicBezTo>
                <a:cubicBezTo>
                  <a:pt x="77797" y="93075"/>
                  <a:pt x="78326" y="86461"/>
                  <a:pt x="95259" y="81169"/>
                </a:cubicBezTo>
                <a:cubicBezTo>
                  <a:pt x="112192" y="75877"/>
                  <a:pt x="172518" y="36719"/>
                  <a:pt x="163522" y="47831"/>
                </a:cubicBezTo>
                <a:cubicBezTo>
                  <a:pt x="154526" y="58943"/>
                  <a:pt x="59011" y="138054"/>
                  <a:pt x="41284" y="147844"/>
                </a:cubicBezTo>
                <a:cubicBezTo>
                  <a:pt x="23557" y="157634"/>
                  <a:pt x="63509" y="126942"/>
                  <a:pt x="57159" y="106569"/>
                </a:cubicBezTo>
                <a:cubicBezTo>
                  <a:pt x="50809" y="86196"/>
                  <a:pt x="-785" y="4704"/>
                  <a:pt x="9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94E27EE3-1128-4E7B-A764-C8A6750281AE}"/>
              </a:ext>
            </a:extLst>
          </p:cNvPr>
          <p:cNvSpPr/>
          <p:nvPr/>
        </p:nvSpPr>
        <p:spPr>
          <a:xfrm>
            <a:off x="3729026" y="4171609"/>
            <a:ext cx="165727" cy="153656"/>
          </a:xfrm>
          <a:custGeom>
            <a:avLst/>
            <a:gdLst>
              <a:gd name="connsiteX0" fmla="*/ 12 w 165727"/>
              <a:gd name="connsiteY0" fmla="*/ 341 h 153656"/>
              <a:gd name="connsiteX1" fmla="*/ 46049 w 165727"/>
              <a:gd name="connsiteY1" fmla="*/ 79716 h 153656"/>
              <a:gd name="connsiteX2" fmla="*/ 61924 w 165727"/>
              <a:gd name="connsiteY2" fmla="*/ 89241 h 153656"/>
              <a:gd name="connsiteX3" fmla="*/ 165112 w 165727"/>
              <a:gd name="connsiteY3" fmla="*/ 79716 h 153656"/>
              <a:gd name="connsiteX4" fmla="*/ 7949 w 165727"/>
              <a:gd name="connsiteY4" fmla="*/ 152741 h 153656"/>
              <a:gd name="connsiteX5" fmla="*/ 50812 w 165727"/>
              <a:gd name="connsiteY5" fmla="*/ 114641 h 153656"/>
              <a:gd name="connsiteX6" fmla="*/ 12 w 165727"/>
              <a:gd name="connsiteY6" fmla="*/ 341 h 15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727" h="153656">
                <a:moveTo>
                  <a:pt x="12" y="341"/>
                </a:moveTo>
                <a:cubicBezTo>
                  <a:pt x="-782" y="-5480"/>
                  <a:pt x="35730" y="64899"/>
                  <a:pt x="46049" y="79716"/>
                </a:cubicBezTo>
                <a:cubicBezTo>
                  <a:pt x="56368" y="94533"/>
                  <a:pt x="42080" y="89241"/>
                  <a:pt x="61924" y="89241"/>
                </a:cubicBezTo>
                <a:cubicBezTo>
                  <a:pt x="81768" y="89241"/>
                  <a:pt x="174108" y="69133"/>
                  <a:pt x="165112" y="79716"/>
                </a:cubicBezTo>
                <a:cubicBezTo>
                  <a:pt x="156116" y="90299"/>
                  <a:pt x="26999" y="146920"/>
                  <a:pt x="7949" y="152741"/>
                </a:cubicBezTo>
                <a:cubicBezTo>
                  <a:pt x="-11101" y="158562"/>
                  <a:pt x="51341" y="135543"/>
                  <a:pt x="50812" y="114641"/>
                </a:cubicBezTo>
                <a:cubicBezTo>
                  <a:pt x="50283" y="93739"/>
                  <a:pt x="806" y="6162"/>
                  <a:pt x="12" y="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3BA8FB73-F0A8-43A0-B4AF-E804C23285F4}"/>
              </a:ext>
            </a:extLst>
          </p:cNvPr>
          <p:cNvSpPr/>
          <p:nvPr/>
        </p:nvSpPr>
        <p:spPr>
          <a:xfrm>
            <a:off x="3761962" y="4133414"/>
            <a:ext cx="225895" cy="146512"/>
          </a:xfrm>
          <a:custGeom>
            <a:avLst/>
            <a:gdLst>
              <a:gd name="connsiteX0" fmla="*/ 79788 w 225895"/>
              <a:gd name="connsiteY0" fmla="*/ 436 h 146512"/>
              <a:gd name="connsiteX1" fmla="*/ 84551 w 225895"/>
              <a:gd name="connsiteY1" fmla="*/ 68699 h 146512"/>
              <a:gd name="connsiteX2" fmla="*/ 114713 w 225895"/>
              <a:gd name="connsiteY2" fmla="*/ 90924 h 146512"/>
              <a:gd name="connsiteX3" fmla="*/ 225838 w 225895"/>
              <a:gd name="connsiteY3" fmla="*/ 113149 h 146512"/>
              <a:gd name="connsiteX4" fmla="*/ 98838 w 225895"/>
              <a:gd name="connsiteY4" fmla="*/ 111561 h 146512"/>
              <a:gd name="connsiteX5" fmla="*/ 413 w 225895"/>
              <a:gd name="connsiteY5" fmla="*/ 146486 h 146512"/>
              <a:gd name="connsiteX6" fmla="*/ 63913 w 225895"/>
              <a:gd name="connsiteY6" fmla="*/ 105211 h 146512"/>
              <a:gd name="connsiteX7" fmla="*/ 79788 w 225895"/>
              <a:gd name="connsiteY7" fmla="*/ 436 h 14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895" h="146512">
                <a:moveTo>
                  <a:pt x="79788" y="436"/>
                </a:moveTo>
                <a:cubicBezTo>
                  <a:pt x="83228" y="-5649"/>
                  <a:pt x="78730" y="53618"/>
                  <a:pt x="84551" y="68699"/>
                </a:cubicBezTo>
                <a:cubicBezTo>
                  <a:pt x="90372" y="83780"/>
                  <a:pt x="91165" y="83516"/>
                  <a:pt x="114713" y="90924"/>
                </a:cubicBezTo>
                <a:cubicBezTo>
                  <a:pt x="138261" y="98332"/>
                  <a:pt x="228484" y="109709"/>
                  <a:pt x="225838" y="113149"/>
                </a:cubicBezTo>
                <a:cubicBezTo>
                  <a:pt x="223192" y="116589"/>
                  <a:pt x="136409" y="106005"/>
                  <a:pt x="98838" y="111561"/>
                </a:cubicBezTo>
                <a:cubicBezTo>
                  <a:pt x="61267" y="117117"/>
                  <a:pt x="6234" y="147544"/>
                  <a:pt x="413" y="146486"/>
                </a:cubicBezTo>
                <a:cubicBezTo>
                  <a:pt x="-5408" y="145428"/>
                  <a:pt x="52007" y="122938"/>
                  <a:pt x="63913" y="105211"/>
                </a:cubicBezTo>
                <a:cubicBezTo>
                  <a:pt x="75819" y="87484"/>
                  <a:pt x="76348" y="6521"/>
                  <a:pt x="79788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0C7BFBA1-2B52-466B-8434-6C7981D6D30C}"/>
              </a:ext>
            </a:extLst>
          </p:cNvPr>
          <p:cNvSpPr/>
          <p:nvPr/>
        </p:nvSpPr>
        <p:spPr>
          <a:xfrm>
            <a:off x="3884271" y="4144827"/>
            <a:ext cx="176956" cy="97148"/>
          </a:xfrm>
          <a:custGeom>
            <a:avLst/>
            <a:gdLst>
              <a:gd name="connsiteX0" fmla="*/ 176554 w 176956"/>
              <a:gd name="connsiteY0" fmla="*/ 96973 h 97148"/>
              <a:gd name="connsiteX1" fmla="*/ 106704 w 176956"/>
              <a:gd name="connsiteY1" fmla="*/ 68398 h 97148"/>
              <a:gd name="connsiteX2" fmla="*/ 44792 w 176956"/>
              <a:gd name="connsiteY2" fmla="*/ 22361 h 97148"/>
              <a:gd name="connsiteX3" fmla="*/ 22567 w 176956"/>
              <a:gd name="connsiteY3" fmla="*/ 1723 h 97148"/>
              <a:gd name="connsiteX4" fmla="*/ 46379 w 176956"/>
              <a:gd name="connsiteY4" fmla="*/ 65223 h 97148"/>
              <a:gd name="connsiteX5" fmla="*/ 22567 w 176956"/>
              <a:gd name="connsiteY5" fmla="*/ 82686 h 97148"/>
              <a:gd name="connsiteX6" fmla="*/ 1929 w 176956"/>
              <a:gd name="connsiteY6" fmla="*/ 85861 h 97148"/>
              <a:gd name="connsiteX7" fmla="*/ 73367 w 176956"/>
              <a:gd name="connsiteY7" fmla="*/ 81098 h 97148"/>
              <a:gd name="connsiteX8" fmla="*/ 176554 w 176956"/>
              <a:gd name="connsiteY8" fmla="*/ 96973 h 9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956" h="97148">
                <a:moveTo>
                  <a:pt x="176554" y="96973"/>
                </a:moveTo>
                <a:cubicBezTo>
                  <a:pt x="182110" y="94856"/>
                  <a:pt x="128664" y="80833"/>
                  <a:pt x="106704" y="68398"/>
                </a:cubicBezTo>
                <a:cubicBezTo>
                  <a:pt x="84744" y="55963"/>
                  <a:pt x="58815" y="33474"/>
                  <a:pt x="44792" y="22361"/>
                </a:cubicBezTo>
                <a:cubicBezTo>
                  <a:pt x="30769" y="11248"/>
                  <a:pt x="22303" y="-5421"/>
                  <a:pt x="22567" y="1723"/>
                </a:cubicBezTo>
                <a:cubicBezTo>
                  <a:pt x="22831" y="8867"/>
                  <a:pt x="46379" y="51729"/>
                  <a:pt x="46379" y="65223"/>
                </a:cubicBezTo>
                <a:cubicBezTo>
                  <a:pt x="46379" y="78717"/>
                  <a:pt x="29975" y="79246"/>
                  <a:pt x="22567" y="82686"/>
                </a:cubicBezTo>
                <a:cubicBezTo>
                  <a:pt x="15159" y="86126"/>
                  <a:pt x="-6538" y="86126"/>
                  <a:pt x="1929" y="85861"/>
                </a:cubicBezTo>
                <a:cubicBezTo>
                  <a:pt x="10396" y="85596"/>
                  <a:pt x="49025" y="80833"/>
                  <a:pt x="73367" y="81098"/>
                </a:cubicBezTo>
                <a:cubicBezTo>
                  <a:pt x="97709" y="81362"/>
                  <a:pt x="170998" y="99090"/>
                  <a:pt x="176554" y="969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5B284D11-99A1-423D-AAEB-FF27E3713D21}"/>
              </a:ext>
            </a:extLst>
          </p:cNvPr>
          <p:cNvSpPr/>
          <p:nvPr/>
        </p:nvSpPr>
        <p:spPr>
          <a:xfrm>
            <a:off x="3998234" y="4151308"/>
            <a:ext cx="110675" cy="114128"/>
          </a:xfrm>
          <a:custGeom>
            <a:avLst/>
            <a:gdLst>
              <a:gd name="connsiteX0" fmla="*/ 679 w 110675"/>
              <a:gd name="connsiteY0" fmla="*/ 95255 h 114128"/>
              <a:gd name="connsiteX1" fmla="*/ 62591 w 110675"/>
              <a:gd name="connsiteY1" fmla="*/ 100017 h 114128"/>
              <a:gd name="connsiteX2" fmla="*/ 84816 w 110675"/>
              <a:gd name="connsiteY2" fmla="*/ 5 h 114128"/>
              <a:gd name="connsiteX3" fmla="*/ 99104 w 110675"/>
              <a:gd name="connsiteY3" fmla="*/ 104780 h 114128"/>
              <a:gd name="connsiteX4" fmla="*/ 107041 w 110675"/>
              <a:gd name="connsiteY4" fmla="*/ 107955 h 114128"/>
              <a:gd name="connsiteX5" fmla="*/ 679 w 110675"/>
              <a:gd name="connsiteY5" fmla="*/ 95255 h 11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675" h="114128">
                <a:moveTo>
                  <a:pt x="679" y="95255"/>
                </a:moveTo>
                <a:cubicBezTo>
                  <a:pt x="-6729" y="93932"/>
                  <a:pt x="48568" y="115892"/>
                  <a:pt x="62591" y="100017"/>
                </a:cubicBezTo>
                <a:cubicBezTo>
                  <a:pt x="76614" y="84142"/>
                  <a:pt x="78731" y="-789"/>
                  <a:pt x="84816" y="5"/>
                </a:cubicBezTo>
                <a:cubicBezTo>
                  <a:pt x="90902" y="799"/>
                  <a:pt x="95400" y="86788"/>
                  <a:pt x="99104" y="104780"/>
                </a:cubicBezTo>
                <a:cubicBezTo>
                  <a:pt x="102808" y="122772"/>
                  <a:pt x="117360" y="109543"/>
                  <a:pt x="107041" y="107955"/>
                </a:cubicBezTo>
                <a:cubicBezTo>
                  <a:pt x="96722" y="106368"/>
                  <a:pt x="8087" y="96578"/>
                  <a:pt x="679" y="95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27405504-CCA2-4C39-8797-45169F9E29DC}"/>
              </a:ext>
            </a:extLst>
          </p:cNvPr>
          <p:cNvSpPr/>
          <p:nvPr/>
        </p:nvSpPr>
        <p:spPr>
          <a:xfrm>
            <a:off x="3929890" y="4134956"/>
            <a:ext cx="116671" cy="108146"/>
          </a:xfrm>
          <a:custGeom>
            <a:avLst/>
            <a:gdLst>
              <a:gd name="connsiteX0" fmla="*/ 760 w 116671"/>
              <a:gd name="connsiteY0" fmla="*/ 100494 h 108146"/>
              <a:gd name="connsiteX1" fmla="*/ 65848 w 116671"/>
              <a:gd name="connsiteY1" fmla="*/ 482 h 108146"/>
              <a:gd name="connsiteX2" fmla="*/ 76960 w 116671"/>
              <a:gd name="connsiteY2" fmla="*/ 63982 h 108146"/>
              <a:gd name="connsiteX3" fmla="*/ 115060 w 116671"/>
              <a:gd name="connsiteY3" fmla="*/ 98907 h 108146"/>
              <a:gd name="connsiteX4" fmla="*/ 760 w 116671"/>
              <a:gd name="connsiteY4" fmla="*/ 100494 h 10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671" h="108146">
                <a:moveTo>
                  <a:pt x="760" y="100494"/>
                </a:moveTo>
                <a:cubicBezTo>
                  <a:pt x="-7442" y="84090"/>
                  <a:pt x="53148" y="6567"/>
                  <a:pt x="65848" y="482"/>
                </a:cubicBezTo>
                <a:cubicBezTo>
                  <a:pt x="78548" y="-5603"/>
                  <a:pt x="68758" y="47578"/>
                  <a:pt x="76960" y="63982"/>
                </a:cubicBezTo>
                <a:cubicBezTo>
                  <a:pt x="85162" y="80386"/>
                  <a:pt x="125114" y="95467"/>
                  <a:pt x="115060" y="98907"/>
                </a:cubicBezTo>
                <a:cubicBezTo>
                  <a:pt x="105006" y="102347"/>
                  <a:pt x="8962" y="116898"/>
                  <a:pt x="760" y="100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9B05C376-364D-40D3-A2A0-1D400DFE3E9E}"/>
              </a:ext>
            </a:extLst>
          </p:cNvPr>
          <p:cNvSpPr/>
          <p:nvPr/>
        </p:nvSpPr>
        <p:spPr>
          <a:xfrm>
            <a:off x="3429000" y="4210582"/>
            <a:ext cx="502868" cy="344361"/>
          </a:xfrm>
          <a:custGeom>
            <a:avLst/>
            <a:gdLst>
              <a:gd name="connsiteX0" fmla="*/ 0 w 502868"/>
              <a:gd name="connsiteY0" fmla="*/ 310618 h 344361"/>
              <a:gd name="connsiteX1" fmla="*/ 101600 w 502868"/>
              <a:gd name="connsiteY1" fmla="*/ 293156 h 344361"/>
              <a:gd name="connsiteX2" fmla="*/ 144463 w 502868"/>
              <a:gd name="connsiteY2" fmla="*/ 247118 h 344361"/>
              <a:gd name="connsiteX3" fmla="*/ 207963 w 502868"/>
              <a:gd name="connsiteY3" fmla="*/ 150281 h 344361"/>
              <a:gd name="connsiteX4" fmla="*/ 301625 w 502868"/>
              <a:gd name="connsiteY4" fmla="*/ 82018 h 344361"/>
              <a:gd name="connsiteX5" fmla="*/ 385763 w 502868"/>
              <a:gd name="connsiteY5" fmla="*/ 40743 h 344361"/>
              <a:gd name="connsiteX6" fmla="*/ 496888 w 502868"/>
              <a:gd name="connsiteY6" fmla="*/ 1056 h 344361"/>
              <a:gd name="connsiteX7" fmla="*/ 476250 w 502868"/>
              <a:gd name="connsiteY7" fmla="*/ 18518 h 344361"/>
              <a:gd name="connsiteX8" fmla="*/ 377825 w 502868"/>
              <a:gd name="connsiteY8" fmla="*/ 91543 h 344361"/>
              <a:gd name="connsiteX9" fmla="*/ 295275 w 502868"/>
              <a:gd name="connsiteY9" fmla="*/ 177268 h 344361"/>
              <a:gd name="connsiteX10" fmla="*/ 182563 w 502868"/>
              <a:gd name="connsiteY10" fmla="*/ 272518 h 344361"/>
              <a:gd name="connsiteX11" fmla="*/ 188913 w 502868"/>
              <a:gd name="connsiteY11" fmla="*/ 342368 h 344361"/>
              <a:gd name="connsiteX12" fmla="*/ 155575 w 502868"/>
              <a:gd name="connsiteY12" fmla="*/ 326493 h 344361"/>
              <a:gd name="connsiteX13" fmla="*/ 100013 w 502868"/>
              <a:gd name="connsiteY13" fmla="*/ 339193 h 344361"/>
              <a:gd name="connsiteX14" fmla="*/ 0 w 502868"/>
              <a:gd name="connsiteY14" fmla="*/ 310618 h 34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2868" h="344361">
                <a:moveTo>
                  <a:pt x="0" y="310618"/>
                </a:moveTo>
                <a:cubicBezTo>
                  <a:pt x="264" y="302945"/>
                  <a:pt x="77523" y="303739"/>
                  <a:pt x="101600" y="293156"/>
                </a:cubicBezTo>
                <a:cubicBezTo>
                  <a:pt x="125677" y="282573"/>
                  <a:pt x="126736" y="270930"/>
                  <a:pt x="144463" y="247118"/>
                </a:cubicBezTo>
                <a:cubicBezTo>
                  <a:pt x="162190" y="223306"/>
                  <a:pt x="181769" y="177798"/>
                  <a:pt x="207963" y="150281"/>
                </a:cubicBezTo>
                <a:cubicBezTo>
                  <a:pt x="234157" y="122764"/>
                  <a:pt x="271992" y="100274"/>
                  <a:pt x="301625" y="82018"/>
                </a:cubicBezTo>
                <a:cubicBezTo>
                  <a:pt x="331258" y="63762"/>
                  <a:pt x="353219" y="54237"/>
                  <a:pt x="385763" y="40743"/>
                </a:cubicBezTo>
                <a:cubicBezTo>
                  <a:pt x="418307" y="27249"/>
                  <a:pt x="481807" y="4760"/>
                  <a:pt x="496888" y="1056"/>
                </a:cubicBezTo>
                <a:cubicBezTo>
                  <a:pt x="511969" y="-2648"/>
                  <a:pt x="496094" y="3437"/>
                  <a:pt x="476250" y="18518"/>
                </a:cubicBezTo>
                <a:cubicBezTo>
                  <a:pt x="456406" y="33599"/>
                  <a:pt x="407987" y="65085"/>
                  <a:pt x="377825" y="91543"/>
                </a:cubicBezTo>
                <a:cubicBezTo>
                  <a:pt x="347663" y="118001"/>
                  <a:pt x="327819" y="147105"/>
                  <a:pt x="295275" y="177268"/>
                </a:cubicBezTo>
                <a:cubicBezTo>
                  <a:pt x="262731" y="207430"/>
                  <a:pt x="200290" y="245001"/>
                  <a:pt x="182563" y="272518"/>
                </a:cubicBezTo>
                <a:cubicBezTo>
                  <a:pt x="164836" y="300035"/>
                  <a:pt x="193411" y="333372"/>
                  <a:pt x="188913" y="342368"/>
                </a:cubicBezTo>
                <a:cubicBezTo>
                  <a:pt x="184415" y="351364"/>
                  <a:pt x="170392" y="327022"/>
                  <a:pt x="155575" y="326493"/>
                </a:cubicBezTo>
                <a:cubicBezTo>
                  <a:pt x="140758" y="325964"/>
                  <a:pt x="121709" y="340251"/>
                  <a:pt x="100013" y="339193"/>
                </a:cubicBezTo>
                <a:cubicBezTo>
                  <a:pt x="78317" y="338135"/>
                  <a:pt x="-264" y="318291"/>
                  <a:pt x="0" y="310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74C8EB07-3194-42CD-891D-A4AC749F7130}"/>
              </a:ext>
            </a:extLst>
          </p:cNvPr>
          <p:cNvSpPr/>
          <p:nvPr/>
        </p:nvSpPr>
        <p:spPr>
          <a:xfrm>
            <a:off x="3781206" y="4222750"/>
            <a:ext cx="562645" cy="179311"/>
          </a:xfrm>
          <a:custGeom>
            <a:avLst/>
            <a:gdLst>
              <a:gd name="connsiteX0" fmla="*/ 219 w 562645"/>
              <a:gd name="connsiteY0" fmla="*/ 90488 h 179311"/>
              <a:gd name="connsiteX1" fmla="*/ 146269 w 562645"/>
              <a:gd name="connsiteY1" fmla="*/ 41275 h 179311"/>
              <a:gd name="connsiteX2" fmla="*/ 297082 w 562645"/>
              <a:gd name="connsiteY2" fmla="*/ 52388 h 179311"/>
              <a:gd name="connsiteX3" fmla="*/ 533619 w 562645"/>
              <a:gd name="connsiteY3" fmla="*/ 152400 h 179311"/>
              <a:gd name="connsiteX4" fmla="*/ 554257 w 562645"/>
              <a:gd name="connsiteY4" fmla="*/ 177800 h 179311"/>
              <a:gd name="connsiteX5" fmla="*/ 492344 w 562645"/>
              <a:gd name="connsiteY5" fmla="*/ 119063 h 179311"/>
              <a:gd name="connsiteX6" fmla="*/ 403444 w 562645"/>
              <a:gd name="connsiteY6" fmla="*/ 47625 h 179311"/>
              <a:gd name="connsiteX7" fmla="*/ 301844 w 562645"/>
              <a:gd name="connsiteY7" fmla="*/ 14288 h 179311"/>
              <a:gd name="connsiteX8" fmla="*/ 184369 w 562645"/>
              <a:gd name="connsiteY8" fmla="*/ 0 h 179311"/>
              <a:gd name="connsiteX9" fmla="*/ 114519 w 562645"/>
              <a:gd name="connsiteY9" fmla="*/ 14288 h 179311"/>
              <a:gd name="connsiteX10" fmla="*/ 219 w 562645"/>
              <a:gd name="connsiteY10" fmla="*/ 90488 h 17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2645" h="179311">
                <a:moveTo>
                  <a:pt x="219" y="90488"/>
                </a:moveTo>
                <a:cubicBezTo>
                  <a:pt x="5511" y="94986"/>
                  <a:pt x="96792" y="47625"/>
                  <a:pt x="146269" y="41275"/>
                </a:cubicBezTo>
                <a:cubicBezTo>
                  <a:pt x="195746" y="34925"/>
                  <a:pt x="232524" y="33867"/>
                  <a:pt x="297082" y="52388"/>
                </a:cubicBezTo>
                <a:cubicBezTo>
                  <a:pt x="361640" y="70909"/>
                  <a:pt x="490757" y="131498"/>
                  <a:pt x="533619" y="152400"/>
                </a:cubicBezTo>
                <a:cubicBezTo>
                  <a:pt x="576481" y="173302"/>
                  <a:pt x="561136" y="183356"/>
                  <a:pt x="554257" y="177800"/>
                </a:cubicBezTo>
                <a:cubicBezTo>
                  <a:pt x="547378" y="172244"/>
                  <a:pt x="517480" y="140759"/>
                  <a:pt x="492344" y="119063"/>
                </a:cubicBezTo>
                <a:cubicBezTo>
                  <a:pt x="467209" y="97367"/>
                  <a:pt x="435194" y="65087"/>
                  <a:pt x="403444" y="47625"/>
                </a:cubicBezTo>
                <a:cubicBezTo>
                  <a:pt x="371694" y="30163"/>
                  <a:pt x="338356" y="22225"/>
                  <a:pt x="301844" y="14288"/>
                </a:cubicBezTo>
                <a:cubicBezTo>
                  <a:pt x="265332" y="6351"/>
                  <a:pt x="215590" y="0"/>
                  <a:pt x="184369" y="0"/>
                </a:cubicBezTo>
                <a:cubicBezTo>
                  <a:pt x="153148" y="0"/>
                  <a:pt x="142036" y="2382"/>
                  <a:pt x="114519" y="14288"/>
                </a:cubicBezTo>
                <a:cubicBezTo>
                  <a:pt x="87002" y="26194"/>
                  <a:pt x="-5073" y="85990"/>
                  <a:pt x="219" y="90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C0A91890-16C5-4F71-94EA-F8E1E53B2B07}"/>
              </a:ext>
            </a:extLst>
          </p:cNvPr>
          <p:cNvSpPr/>
          <p:nvPr/>
        </p:nvSpPr>
        <p:spPr>
          <a:xfrm>
            <a:off x="3990819" y="4201210"/>
            <a:ext cx="393491" cy="171315"/>
          </a:xfrm>
          <a:custGeom>
            <a:avLst/>
            <a:gdLst>
              <a:gd name="connsiteX0" fmla="*/ 3331 w 393491"/>
              <a:gd name="connsiteY0" fmla="*/ 4078 h 171315"/>
              <a:gd name="connsiteX1" fmla="*/ 144619 w 393491"/>
              <a:gd name="connsiteY1" fmla="*/ 23128 h 171315"/>
              <a:gd name="connsiteX2" fmla="*/ 379569 w 393491"/>
              <a:gd name="connsiteY2" fmla="*/ 167590 h 171315"/>
              <a:gd name="connsiteX3" fmla="*/ 357344 w 393491"/>
              <a:gd name="connsiteY3" fmla="*/ 123140 h 171315"/>
              <a:gd name="connsiteX4" fmla="*/ 282731 w 393491"/>
              <a:gd name="connsiteY4" fmla="*/ 62815 h 171315"/>
              <a:gd name="connsiteX5" fmla="*/ 3331 w 393491"/>
              <a:gd name="connsiteY5" fmla="*/ 4078 h 17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491" h="171315">
                <a:moveTo>
                  <a:pt x="3331" y="4078"/>
                </a:moveTo>
                <a:cubicBezTo>
                  <a:pt x="-19688" y="-2537"/>
                  <a:pt x="81913" y="-4124"/>
                  <a:pt x="144619" y="23128"/>
                </a:cubicBezTo>
                <a:cubicBezTo>
                  <a:pt x="207325" y="50380"/>
                  <a:pt x="344115" y="150921"/>
                  <a:pt x="379569" y="167590"/>
                </a:cubicBezTo>
                <a:cubicBezTo>
                  <a:pt x="415023" y="184259"/>
                  <a:pt x="373484" y="140603"/>
                  <a:pt x="357344" y="123140"/>
                </a:cubicBezTo>
                <a:cubicBezTo>
                  <a:pt x="341204" y="105678"/>
                  <a:pt x="338293" y="85569"/>
                  <a:pt x="282731" y="62815"/>
                </a:cubicBezTo>
                <a:cubicBezTo>
                  <a:pt x="227169" y="40061"/>
                  <a:pt x="26350" y="10693"/>
                  <a:pt x="3331" y="4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5D5C75BC-C52E-4FD8-8600-E4B6E619B904}"/>
              </a:ext>
            </a:extLst>
          </p:cNvPr>
          <p:cNvSpPr/>
          <p:nvPr/>
        </p:nvSpPr>
        <p:spPr>
          <a:xfrm>
            <a:off x="4247084" y="4373486"/>
            <a:ext cx="205091" cy="178323"/>
          </a:xfrm>
          <a:custGeom>
            <a:avLst/>
            <a:gdLst>
              <a:gd name="connsiteX0" fmla="*/ 124891 w 205091"/>
              <a:gd name="connsiteY0" fmla="*/ 77 h 178323"/>
              <a:gd name="connsiteX1" fmla="*/ 199504 w 205091"/>
              <a:gd name="connsiteY1" fmla="*/ 104852 h 178323"/>
              <a:gd name="connsiteX2" fmla="*/ 197916 w 205091"/>
              <a:gd name="connsiteY2" fmla="*/ 169939 h 178323"/>
              <a:gd name="connsiteX3" fmla="*/ 183629 w 205091"/>
              <a:gd name="connsiteY3" fmla="*/ 176289 h 178323"/>
              <a:gd name="connsiteX4" fmla="*/ 20116 w 205091"/>
              <a:gd name="connsiteY4" fmla="*/ 158827 h 178323"/>
              <a:gd name="connsiteX5" fmla="*/ 2654 w 205091"/>
              <a:gd name="connsiteY5" fmla="*/ 158827 h 178323"/>
              <a:gd name="connsiteX6" fmla="*/ 183629 w 205091"/>
              <a:gd name="connsiteY6" fmla="*/ 157239 h 178323"/>
              <a:gd name="connsiteX7" fmla="*/ 189979 w 205091"/>
              <a:gd name="connsiteY7" fmla="*/ 122314 h 178323"/>
              <a:gd name="connsiteX8" fmla="*/ 124891 w 205091"/>
              <a:gd name="connsiteY8" fmla="*/ 77 h 178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091" h="178323">
                <a:moveTo>
                  <a:pt x="124891" y="77"/>
                </a:moveTo>
                <a:cubicBezTo>
                  <a:pt x="126478" y="-2833"/>
                  <a:pt x="187333" y="76542"/>
                  <a:pt x="199504" y="104852"/>
                </a:cubicBezTo>
                <a:cubicBezTo>
                  <a:pt x="211675" y="133162"/>
                  <a:pt x="200562" y="158033"/>
                  <a:pt x="197916" y="169939"/>
                </a:cubicBezTo>
                <a:cubicBezTo>
                  <a:pt x="195270" y="181845"/>
                  <a:pt x="213262" y="178141"/>
                  <a:pt x="183629" y="176289"/>
                </a:cubicBezTo>
                <a:cubicBezTo>
                  <a:pt x="153996" y="174437"/>
                  <a:pt x="50278" y="161737"/>
                  <a:pt x="20116" y="158827"/>
                </a:cubicBezTo>
                <a:cubicBezTo>
                  <a:pt x="-10047" y="155917"/>
                  <a:pt x="2654" y="158827"/>
                  <a:pt x="2654" y="158827"/>
                </a:cubicBezTo>
                <a:cubicBezTo>
                  <a:pt x="29906" y="158562"/>
                  <a:pt x="152408" y="163325"/>
                  <a:pt x="183629" y="157239"/>
                </a:cubicBezTo>
                <a:cubicBezTo>
                  <a:pt x="214850" y="151154"/>
                  <a:pt x="198181" y="145597"/>
                  <a:pt x="189979" y="122314"/>
                </a:cubicBezTo>
                <a:cubicBezTo>
                  <a:pt x="181777" y="99031"/>
                  <a:pt x="123304" y="2987"/>
                  <a:pt x="124891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61F28323-0DFA-4499-8E74-1CB08B470EE6}"/>
              </a:ext>
            </a:extLst>
          </p:cNvPr>
          <p:cNvSpPr/>
          <p:nvPr/>
        </p:nvSpPr>
        <p:spPr>
          <a:xfrm>
            <a:off x="4125231" y="4378289"/>
            <a:ext cx="230438" cy="176254"/>
          </a:xfrm>
          <a:custGeom>
            <a:avLst/>
            <a:gdLst>
              <a:gd name="connsiteX0" fmla="*/ 199119 w 230438"/>
              <a:gd name="connsiteY0" fmla="*/ 36 h 176254"/>
              <a:gd name="connsiteX1" fmla="*/ 227694 w 230438"/>
              <a:gd name="connsiteY1" fmla="*/ 109574 h 176254"/>
              <a:gd name="connsiteX2" fmla="*/ 191182 w 230438"/>
              <a:gd name="connsiteY2" fmla="*/ 128624 h 176254"/>
              <a:gd name="connsiteX3" fmla="*/ 126094 w 230438"/>
              <a:gd name="connsiteY3" fmla="*/ 161961 h 176254"/>
              <a:gd name="connsiteX4" fmla="*/ 110219 w 230438"/>
              <a:gd name="connsiteY4" fmla="*/ 176249 h 176254"/>
              <a:gd name="connsiteX5" fmla="*/ 682 w 230438"/>
              <a:gd name="connsiteY5" fmla="*/ 163549 h 176254"/>
              <a:gd name="connsiteX6" fmla="*/ 168957 w 230438"/>
              <a:gd name="connsiteY6" fmla="*/ 154024 h 176254"/>
              <a:gd name="connsiteX7" fmla="*/ 229282 w 230438"/>
              <a:gd name="connsiteY7" fmla="*/ 122274 h 176254"/>
              <a:gd name="connsiteX8" fmla="*/ 199119 w 230438"/>
              <a:gd name="connsiteY8" fmla="*/ 36 h 176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438" h="176254">
                <a:moveTo>
                  <a:pt x="199119" y="36"/>
                </a:moveTo>
                <a:cubicBezTo>
                  <a:pt x="198854" y="-2081"/>
                  <a:pt x="229017" y="88143"/>
                  <a:pt x="227694" y="109574"/>
                </a:cubicBezTo>
                <a:cubicBezTo>
                  <a:pt x="226371" y="131005"/>
                  <a:pt x="208115" y="119893"/>
                  <a:pt x="191182" y="128624"/>
                </a:cubicBezTo>
                <a:cubicBezTo>
                  <a:pt x="174249" y="137355"/>
                  <a:pt x="139588" y="154024"/>
                  <a:pt x="126094" y="161961"/>
                </a:cubicBezTo>
                <a:cubicBezTo>
                  <a:pt x="112600" y="169898"/>
                  <a:pt x="131121" y="175984"/>
                  <a:pt x="110219" y="176249"/>
                </a:cubicBezTo>
                <a:cubicBezTo>
                  <a:pt x="89317" y="176514"/>
                  <a:pt x="-9108" y="167253"/>
                  <a:pt x="682" y="163549"/>
                </a:cubicBezTo>
                <a:cubicBezTo>
                  <a:pt x="10472" y="159845"/>
                  <a:pt x="130857" y="160903"/>
                  <a:pt x="168957" y="154024"/>
                </a:cubicBezTo>
                <a:cubicBezTo>
                  <a:pt x="207057" y="147145"/>
                  <a:pt x="221080" y="142382"/>
                  <a:pt x="229282" y="122274"/>
                </a:cubicBezTo>
                <a:cubicBezTo>
                  <a:pt x="237484" y="102166"/>
                  <a:pt x="199384" y="2153"/>
                  <a:pt x="199119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36B36B3D-9574-4A36-AA25-F38D668DAE65}"/>
              </a:ext>
            </a:extLst>
          </p:cNvPr>
          <p:cNvSpPr/>
          <p:nvPr/>
        </p:nvSpPr>
        <p:spPr>
          <a:xfrm>
            <a:off x="4128440" y="4552939"/>
            <a:ext cx="324656" cy="19439"/>
          </a:xfrm>
          <a:custGeom>
            <a:avLst/>
            <a:gdLst>
              <a:gd name="connsiteX0" fmla="*/ 648 w 324656"/>
              <a:gd name="connsiteY0" fmla="*/ 19061 h 19439"/>
              <a:gd name="connsiteX1" fmla="*/ 151460 w 324656"/>
              <a:gd name="connsiteY1" fmla="*/ 12711 h 19439"/>
              <a:gd name="connsiteX2" fmla="*/ 237185 w 324656"/>
              <a:gd name="connsiteY2" fmla="*/ 12711 h 19439"/>
              <a:gd name="connsiteX3" fmla="*/ 324498 w 324656"/>
              <a:gd name="connsiteY3" fmla="*/ 9536 h 19439"/>
              <a:gd name="connsiteX4" fmla="*/ 214960 w 324656"/>
              <a:gd name="connsiteY4" fmla="*/ 11 h 19439"/>
              <a:gd name="connsiteX5" fmla="*/ 648 w 324656"/>
              <a:gd name="connsiteY5" fmla="*/ 19061 h 19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656" h="19439">
                <a:moveTo>
                  <a:pt x="648" y="19061"/>
                </a:moveTo>
                <a:cubicBezTo>
                  <a:pt x="-9935" y="21178"/>
                  <a:pt x="112037" y="13769"/>
                  <a:pt x="151460" y="12711"/>
                </a:cubicBezTo>
                <a:cubicBezTo>
                  <a:pt x="190883" y="11653"/>
                  <a:pt x="208345" y="13240"/>
                  <a:pt x="237185" y="12711"/>
                </a:cubicBezTo>
                <a:cubicBezTo>
                  <a:pt x="266025" y="12182"/>
                  <a:pt x="328202" y="11653"/>
                  <a:pt x="324498" y="9536"/>
                </a:cubicBezTo>
                <a:cubicBezTo>
                  <a:pt x="320794" y="7419"/>
                  <a:pt x="264966" y="540"/>
                  <a:pt x="214960" y="11"/>
                </a:cubicBezTo>
                <a:cubicBezTo>
                  <a:pt x="164954" y="-518"/>
                  <a:pt x="11231" y="16944"/>
                  <a:pt x="648" y="19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FC1F3127-FB79-4821-BB73-3B23D57A60EB}"/>
              </a:ext>
            </a:extLst>
          </p:cNvPr>
          <p:cNvSpPr/>
          <p:nvPr/>
        </p:nvSpPr>
        <p:spPr>
          <a:xfrm>
            <a:off x="4245498" y="4190605"/>
            <a:ext cx="193196" cy="174085"/>
          </a:xfrm>
          <a:custGeom>
            <a:avLst/>
            <a:gdLst>
              <a:gd name="connsiteX0" fmla="*/ 1065 w 193196"/>
              <a:gd name="connsiteY0" fmla="*/ 395 h 174085"/>
              <a:gd name="connsiteX1" fmla="*/ 143940 w 193196"/>
              <a:gd name="connsiteY1" fmla="*/ 89295 h 174085"/>
              <a:gd name="connsiteX2" fmla="*/ 193152 w 193196"/>
              <a:gd name="connsiteY2" fmla="*/ 173433 h 174085"/>
              <a:gd name="connsiteX3" fmla="*/ 153465 w 193196"/>
              <a:gd name="connsiteY3" fmla="*/ 130570 h 174085"/>
              <a:gd name="connsiteX4" fmla="*/ 82027 w 193196"/>
              <a:gd name="connsiteY4" fmla="*/ 59133 h 174085"/>
              <a:gd name="connsiteX5" fmla="*/ 1065 w 193196"/>
              <a:gd name="connsiteY5" fmla="*/ 395 h 17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196" h="174085">
                <a:moveTo>
                  <a:pt x="1065" y="395"/>
                </a:moveTo>
                <a:cubicBezTo>
                  <a:pt x="11384" y="5422"/>
                  <a:pt x="111926" y="60455"/>
                  <a:pt x="143940" y="89295"/>
                </a:cubicBezTo>
                <a:cubicBezTo>
                  <a:pt x="175954" y="118135"/>
                  <a:pt x="191565" y="166554"/>
                  <a:pt x="193152" y="173433"/>
                </a:cubicBezTo>
                <a:cubicBezTo>
                  <a:pt x="194739" y="180312"/>
                  <a:pt x="153465" y="130570"/>
                  <a:pt x="153465" y="130570"/>
                </a:cubicBezTo>
                <a:cubicBezTo>
                  <a:pt x="134944" y="111520"/>
                  <a:pt x="105839" y="78712"/>
                  <a:pt x="82027" y="59133"/>
                </a:cubicBezTo>
                <a:cubicBezTo>
                  <a:pt x="58215" y="39554"/>
                  <a:pt x="-9254" y="-4632"/>
                  <a:pt x="1065" y="3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86488673-BBF2-4A61-A410-39345B31E59C}"/>
              </a:ext>
            </a:extLst>
          </p:cNvPr>
          <p:cNvSpPr/>
          <p:nvPr/>
        </p:nvSpPr>
        <p:spPr>
          <a:xfrm>
            <a:off x="3773403" y="4019360"/>
            <a:ext cx="317705" cy="76450"/>
          </a:xfrm>
          <a:custGeom>
            <a:avLst/>
            <a:gdLst>
              <a:gd name="connsiteX0" fmla="*/ 85 w 317705"/>
              <a:gd name="connsiteY0" fmla="*/ 76390 h 76450"/>
              <a:gd name="connsiteX1" fmla="*/ 166772 w 317705"/>
              <a:gd name="connsiteY1" fmla="*/ 14478 h 76450"/>
              <a:gd name="connsiteX2" fmla="*/ 317585 w 317705"/>
              <a:gd name="connsiteY2" fmla="*/ 14478 h 76450"/>
              <a:gd name="connsiteX3" fmla="*/ 188997 w 317705"/>
              <a:gd name="connsiteY3" fmla="*/ 1778 h 76450"/>
              <a:gd name="connsiteX4" fmla="*/ 85 w 317705"/>
              <a:gd name="connsiteY4" fmla="*/ 76390 h 7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705" h="76450">
                <a:moveTo>
                  <a:pt x="85" y="76390"/>
                </a:moveTo>
                <a:cubicBezTo>
                  <a:pt x="-3619" y="78507"/>
                  <a:pt x="113855" y="24797"/>
                  <a:pt x="166772" y="14478"/>
                </a:cubicBezTo>
                <a:cubicBezTo>
                  <a:pt x="219689" y="4159"/>
                  <a:pt x="313881" y="16595"/>
                  <a:pt x="317585" y="14478"/>
                </a:cubicBezTo>
                <a:cubicBezTo>
                  <a:pt x="321289" y="12361"/>
                  <a:pt x="239003" y="-5630"/>
                  <a:pt x="188997" y="1778"/>
                </a:cubicBezTo>
                <a:cubicBezTo>
                  <a:pt x="138991" y="9186"/>
                  <a:pt x="3789" y="74273"/>
                  <a:pt x="85" y="76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0091343F-7974-4EA7-AED8-3FCF4B1FAB78}"/>
              </a:ext>
            </a:extLst>
          </p:cNvPr>
          <p:cNvSpPr/>
          <p:nvPr/>
        </p:nvSpPr>
        <p:spPr>
          <a:xfrm>
            <a:off x="3701617" y="4351328"/>
            <a:ext cx="491230" cy="211238"/>
          </a:xfrm>
          <a:custGeom>
            <a:avLst/>
            <a:gdLst>
              <a:gd name="connsiteX0" fmla="*/ 57583 w 491230"/>
              <a:gd name="connsiteY0" fmla="*/ 10 h 211238"/>
              <a:gd name="connsiteX1" fmla="*/ 2021 w 491230"/>
              <a:gd name="connsiteY1" fmla="*/ 104785 h 211238"/>
              <a:gd name="connsiteX2" fmla="*/ 27421 w 491230"/>
              <a:gd name="connsiteY2" fmla="*/ 136535 h 211238"/>
              <a:gd name="connsiteX3" fmla="*/ 167121 w 491230"/>
              <a:gd name="connsiteY3" fmla="*/ 188922 h 211238"/>
              <a:gd name="connsiteX4" fmla="*/ 306821 w 491230"/>
              <a:gd name="connsiteY4" fmla="*/ 211147 h 211238"/>
              <a:gd name="connsiteX5" fmla="*/ 490971 w 491230"/>
              <a:gd name="connsiteY5" fmla="*/ 196860 h 211238"/>
              <a:gd name="connsiteX6" fmla="*/ 344921 w 491230"/>
              <a:gd name="connsiteY6" fmla="*/ 198447 h 211238"/>
              <a:gd name="connsiteX7" fmla="*/ 248083 w 491230"/>
              <a:gd name="connsiteY7" fmla="*/ 190510 h 211238"/>
              <a:gd name="connsiteX8" fmla="*/ 75046 w 491230"/>
              <a:gd name="connsiteY8" fmla="*/ 152410 h 211238"/>
              <a:gd name="connsiteX9" fmla="*/ 13133 w 491230"/>
              <a:gd name="connsiteY9" fmla="*/ 111135 h 211238"/>
              <a:gd name="connsiteX10" fmla="*/ 57583 w 491230"/>
              <a:gd name="connsiteY10" fmla="*/ 10 h 211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1230" h="211238">
                <a:moveTo>
                  <a:pt x="57583" y="10"/>
                </a:moveTo>
                <a:cubicBezTo>
                  <a:pt x="55731" y="-1048"/>
                  <a:pt x="7048" y="82031"/>
                  <a:pt x="2021" y="104785"/>
                </a:cubicBezTo>
                <a:cubicBezTo>
                  <a:pt x="-3006" y="127539"/>
                  <a:pt x="-96" y="122512"/>
                  <a:pt x="27421" y="136535"/>
                </a:cubicBezTo>
                <a:cubicBezTo>
                  <a:pt x="54938" y="150558"/>
                  <a:pt x="120554" y="176487"/>
                  <a:pt x="167121" y="188922"/>
                </a:cubicBezTo>
                <a:cubicBezTo>
                  <a:pt x="213688" y="201357"/>
                  <a:pt x="252846" y="209824"/>
                  <a:pt x="306821" y="211147"/>
                </a:cubicBezTo>
                <a:cubicBezTo>
                  <a:pt x="360796" y="212470"/>
                  <a:pt x="484621" y="198977"/>
                  <a:pt x="490971" y="196860"/>
                </a:cubicBezTo>
                <a:cubicBezTo>
                  <a:pt x="497321" y="194743"/>
                  <a:pt x="385402" y="199505"/>
                  <a:pt x="344921" y="198447"/>
                </a:cubicBezTo>
                <a:cubicBezTo>
                  <a:pt x="304440" y="197389"/>
                  <a:pt x="293062" y="198183"/>
                  <a:pt x="248083" y="190510"/>
                </a:cubicBezTo>
                <a:cubicBezTo>
                  <a:pt x="203104" y="182837"/>
                  <a:pt x="114204" y="165639"/>
                  <a:pt x="75046" y="152410"/>
                </a:cubicBezTo>
                <a:cubicBezTo>
                  <a:pt x="35888" y="139181"/>
                  <a:pt x="17366" y="132037"/>
                  <a:pt x="13133" y="111135"/>
                </a:cubicBezTo>
                <a:cubicBezTo>
                  <a:pt x="8900" y="90233"/>
                  <a:pt x="59435" y="1068"/>
                  <a:pt x="57583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DD931347-7E93-4184-963C-F6865874CAB0}"/>
              </a:ext>
            </a:extLst>
          </p:cNvPr>
          <p:cNvSpPr/>
          <p:nvPr/>
        </p:nvSpPr>
        <p:spPr>
          <a:xfrm>
            <a:off x="3631909" y="4471829"/>
            <a:ext cx="422509" cy="108323"/>
          </a:xfrm>
          <a:custGeom>
            <a:avLst/>
            <a:gdLst>
              <a:gd name="connsiteX0" fmla="*/ 291 w 422509"/>
              <a:gd name="connsiteY0" fmla="*/ 159 h 108323"/>
              <a:gd name="connsiteX1" fmla="*/ 66966 w 422509"/>
              <a:gd name="connsiteY1" fmla="*/ 57309 h 108323"/>
              <a:gd name="connsiteX2" fmla="*/ 135229 w 422509"/>
              <a:gd name="connsiteY2" fmla="*/ 96996 h 108323"/>
              <a:gd name="connsiteX3" fmla="*/ 192379 w 422509"/>
              <a:gd name="connsiteY3" fmla="*/ 100171 h 108323"/>
              <a:gd name="connsiteX4" fmla="*/ 419391 w 422509"/>
              <a:gd name="connsiteY4" fmla="*/ 108109 h 108323"/>
              <a:gd name="connsiteX5" fmla="*/ 313029 w 422509"/>
              <a:gd name="connsiteY5" fmla="*/ 90646 h 108323"/>
              <a:gd name="connsiteX6" fmla="*/ 152691 w 422509"/>
              <a:gd name="connsiteY6" fmla="*/ 82709 h 108323"/>
              <a:gd name="connsiteX7" fmla="*/ 93954 w 422509"/>
              <a:gd name="connsiteY7" fmla="*/ 41434 h 108323"/>
              <a:gd name="connsiteX8" fmla="*/ 291 w 422509"/>
              <a:gd name="connsiteY8" fmla="*/ 159 h 108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2509" h="108323">
                <a:moveTo>
                  <a:pt x="291" y="159"/>
                </a:moveTo>
                <a:cubicBezTo>
                  <a:pt x="-4207" y="2805"/>
                  <a:pt x="44476" y="41170"/>
                  <a:pt x="66966" y="57309"/>
                </a:cubicBezTo>
                <a:cubicBezTo>
                  <a:pt x="89456" y="73449"/>
                  <a:pt x="114327" y="89852"/>
                  <a:pt x="135229" y="96996"/>
                </a:cubicBezTo>
                <a:cubicBezTo>
                  <a:pt x="156131" y="104140"/>
                  <a:pt x="192379" y="100171"/>
                  <a:pt x="192379" y="100171"/>
                </a:cubicBezTo>
                <a:cubicBezTo>
                  <a:pt x="239739" y="102023"/>
                  <a:pt x="399283" y="109697"/>
                  <a:pt x="419391" y="108109"/>
                </a:cubicBezTo>
                <a:cubicBezTo>
                  <a:pt x="439499" y="106522"/>
                  <a:pt x="357479" y="94879"/>
                  <a:pt x="313029" y="90646"/>
                </a:cubicBezTo>
                <a:cubicBezTo>
                  <a:pt x="268579" y="86413"/>
                  <a:pt x="189203" y="90911"/>
                  <a:pt x="152691" y="82709"/>
                </a:cubicBezTo>
                <a:cubicBezTo>
                  <a:pt x="116179" y="74507"/>
                  <a:pt x="116179" y="54399"/>
                  <a:pt x="93954" y="41434"/>
                </a:cubicBezTo>
                <a:cubicBezTo>
                  <a:pt x="71729" y="28469"/>
                  <a:pt x="4789" y="-2487"/>
                  <a:pt x="291" y="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5BE2169B-6D29-4351-BE66-658D95C9B951}"/>
              </a:ext>
            </a:extLst>
          </p:cNvPr>
          <p:cNvSpPr/>
          <p:nvPr/>
        </p:nvSpPr>
        <p:spPr>
          <a:xfrm>
            <a:off x="3752082" y="4220019"/>
            <a:ext cx="412009" cy="155069"/>
          </a:xfrm>
          <a:custGeom>
            <a:avLst/>
            <a:gdLst>
              <a:gd name="connsiteX0" fmla="*/ 768 w 412009"/>
              <a:gd name="connsiteY0" fmla="*/ 153544 h 155069"/>
              <a:gd name="connsiteX1" fmla="*/ 116656 w 412009"/>
              <a:gd name="connsiteY1" fmla="*/ 82106 h 155069"/>
              <a:gd name="connsiteX2" fmla="*/ 208731 w 412009"/>
              <a:gd name="connsiteY2" fmla="*/ 70994 h 155069"/>
              <a:gd name="connsiteX3" fmla="*/ 327793 w 412009"/>
              <a:gd name="connsiteY3" fmla="*/ 77344 h 155069"/>
              <a:gd name="connsiteX4" fmla="*/ 411931 w 412009"/>
              <a:gd name="connsiteY4" fmla="*/ 75756 h 155069"/>
              <a:gd name="connsiteX5" fmla="*/ 313506 w 412009"/>
              <a:gd name="connsiteY5" fmla="*/ 26544 h 155069"/>
              <a:gd name="connsiteX6" fmla="*/ 176981 w 412009"/>
              <a:gd name="connsiteY6" fmla="*/ 5906 h 155069"/>
              <a:gd name="connsiteX7" fmla="*/ 768 w 412009"/>
              <a:gd name="connsiteY7" fmla="*/ 153544 h 15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2009" h="155069">
                <a:moveTo>
                  <a:pt x="768" y="153544"/>
                </a:moveTo>
                <a:cubicBezTo>
                  <a:pt x="-9286" y="166244"/>
                  <a:pt x="81996" y="95864"/>
                  <a:pt x="116656" y="82106"/>
                </a:cubicBezTo>
                <a:cubicBezTo>
                  <a:pt x="151316" y="68348"/>
                  <a:pt x="173542" y="71788"/>
                  <a:pt x="208731" y="70994"/>
                </a:cubicBezTo>
                <a:cubicBezTo>
                  <a:pt x="243920" y="70200"/>
                  <a:pt x="293926" y="76550"/>
                  <a:pt x="327793" y="77344"/>
                </a:cubicBezTo>
                <a:cubicBezTo>
                  <a:pt x="361660" y="78138"/>
                  <a:pt x="414312" y="84222"/>
                  <a:pt x="411931" y="75756"/>
                </a:cubicBezTo>
                <a:cubicBezTo>
                  <a:pt x="409550" y="67290"/>
                  <a:pt x="352664" y="38186"/>
                  <a:pt x="313506" y="26544"/>
                </a:cubicBezTo>
                <a:cubicBezTo>
                  <a:pt x="274348" y="14902"/>
                  <a:pt x="227252" y="-11821"/>
                  <a:pt x="176981" y="5906"/>
                </a:cubicBezTo>
                <a:cubicBezTo>
                  <a:pt x="126710" y="23633"/>
                  <a:pt x="10822" y="140844"/>
                  <a:pt x="768" y="153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A1BB010D-6B80-4963-AFFD-23D36EDBB7DE}"/>
              </a:ext>
            </a:extLst>
          </p:cNvPr>
          <p:cNvSpPr/>
          <p:nvPr/>
        </p:nvSpPr>
        <p:spPr>
          <a:xfrm>
            <a:off x="3797770" y="4266425"/>
            <a:ext cx="364692" cy="292818"/>
          </a:xfrm>
          <a:custGeom>
            <a:avLst/>
            <a:gdLst>
              <a:gd name="connsiteX0" fmla="*/ 355130 w 364692"/>
              <a:gd name="connsiteY0" fmla="*/ 11888 h 292818"/>
              <a:gd name="connsiteX1" fmla="*/ 317030 w 364692"/>
              <a:gd name="connsiteY1" fmla="*/ 64275 h 292818"/>
              <a:gd name="connsiteX2" fmla="*/ 364655 w 364692"/>
              <a:gd name="connsiteY2" fmla="*/ 108725 h 292818"/>
              <a:gd name="connsiteX3" fmla="*/ 323380 w 364692"/>
              <a:gd name="connsiteY3" fmla="*/ 257950 h 292818"/>
              <a:gd name="connsiteX4" fmla="*/ 240830 w 364692"/>
              <a:gd name="connsiteY4" fmla="*/ 288113 h 292818"/>
              <a:gd name="connsiteX5" fmla="*/ 155105 w 364692"/>
              <a:gd name="connsiteY5" fmla="*/ 288113 h 292818"/>
              <a:gd name="connsiteX6" fmla="*/ 20168 w 364692"/>
              <a:gd name="connsiteY6" fmla="*/ 243663 h 292818"/>
              <a:gd name="connsiteX7" fmla="*/ 1118 w 364692"/>
              <a:gd name="connsiteY7" fmla="*/ 186513 h 292818"/>
              <a:gd name="connsiteX8" fmla="*/ 10643 w 364692"/>
              <a:gd name="connsiteY8" fmla="*/ 78563 h 292818"/>
              <a:gd name="connsiteX9" fmla="*/ 78905 w 364692"/>
              <a:gd name="connsiteY9" fmla="*/ 7125 h 292818"/>
              <a:gd name="connsiteX10" fmla="*/ 159868 w 364692"/>
              <a:gd name="connsiteY10" fmla="*/ 2363 h 292818"/>
              <a:gd name="connsiteX11" fmla="*/ 355130 w 364692"/>
              <a:gd name="connsiteY11" fmla="*/ 11888 h 29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692" h="292818">
                <a:moveTo>
                  <a:pt x="355130" y="11888"/>
                </a:moveTo>
                <a:cubicBezTo>
                  <a:pt x="381324" y="22207"/>
                  <a:pt x="315442" y="48136"/>
                  <a:pt x="317030" y="64275"/>
                </a:cubicBezTo>
                <a:cubicBezTo>
                  <a:pt x="318617" y="80415"/>
                  <a:pt x="363597" y="76446"/>
                  <a:pt x="364655" y="108725"/>
                </a:cubicBezTo>
                <a:cubicBezTo>
                  <a:pt x="365713" y="141004"/>
                  <a:pt x="344017" y="228052"/>
                  <a:pt x="323380" y="257950"/>
                </a:cubicBezTo>
                <a:cubicBezTo>
                  <a:pt x="302743" y="287848"/>
                  <a:pt x="268876" y="283086"/>
                  <a:pt x="240830" y="288113"/>
                </a:cubicBezTo>
                <a:cubicBezTo>
                  <a:pt x="212784" y="293140"/>
                  <a:pt x="191882" y="295521"/>
                  <a:pt x="155105" y="288113"/>
                </a:cubicBezTo>
                <a:cubicBezTo>
                  <a:pt x="118328" y="280705"/>
                  <a:pt x="45832" y="260596"/>
                  <a:pt x="20168" y="243663"/>
                </a:cubicBezTo>
                <a:cubicBezTo>
                  <a:pt x="-5496" y="226730"/>
                  <a:pt x="2705" y="214030"/>
                  <a:pt x="1118" y="186513"/>
                </a:cubicBezTo>
                <a:cubicBezTo>
                  <a:pt x="-469" y="158996"/>
                  <a:pt x="-2322" y="108461"/>
                  <a:pt x="10643" y="78563"/>
                </a:cubicBezTo>
                <a:cubicBezTo>
                  <a:pt x="23607" y="48665"/>
                  <a:pt x="54034" y="19825"/>
                  <a:pt x="78905" y="7125"/>
                </a:cubicBezTo>
                <a:cubicBezTo>
                  <a:pt x="103776" y="-5575"/>
                  <a:pt x="117535" y="2627"/>
                  <a:pt x="159868" y="2363"/>
                </a:cubicBezTo>
                <a:cubicBezTo>
                  <a:pt x="202201" y="2099"/>
                  <a:pt x="328936" y="1569"/>
                  <a:pt x="355130" y="118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504A72D9-D07A-470B-B73A-EF4B8142E516}"/>
              </a:ext>
            </a:extLst>
          </p:cNvPr>
          <p:cNvSpPr/>
          <p:nvPr/>
        </p:nvSpPr>
        <p:spPr>
          <a:xfrm>
            <a:off x="4019550" y="4321175"/>
            <a:ext cx="103188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123E76B2-4AA7-4133-9FD7-A67D143DFF7E}"/>
              </a:ext>
            </a:extLst>
          </p:cNvPr>
          <p:cNvSpPr/>
          <p:nvPr/>
        </p:nvSpPr>
        <p:spPr>
          <a:xfrm>
            <a:off x="3924300" y="4352925"/>
            <a:ext cx="49213" cy="492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136F5D48-4775-4DA2-B0A4-A74B8C926C55}"/>
              </a:ext>
            </a:extLst>
          </p:cNvPr>
          <p:cNvSpPr/>
          <p:nvPr/>
        </p:nvSpPr>
        <p:spPr>
          <a:xfrm>
            <a:off x="3983038" y="4387850"/>
            <a:ext cx="74612" cy="746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631A52F3-6A55-42D2-8B62-7FEA41493DE4}"/>
              </a:ext>
            </a:extLst>
          </p:cNvPr>
          <p:cNvSpPr/>
          <p:nvPr/>
        </p:nvSpPr>
        <p:spPr>
          <a:xfrm>
            <a:off x="3195638" y="3980296"/>
            <a:ext cx="310941" cy="174192"/>
          </a:xfrm>
          <a:custGeom>
            <a:avLst/>
            <a:gdLst>
              <a:gd name="connsiteX0" fmla="*/ 0 w 310941"/>
              <a:gd name="connsiteY0" fmla="*/ 174192 h 174192"/>
              <a:gd name="connsiteX1" fmla="*/ 180975 w 310941"/>
              <a:gd name="connsiteY1" fmla="*/ 72592 h 174192"/>
              <a:gd name="connsiteX2" fmla="*/ 309562 w 310941"/>
              <a:gd name="connsiteY2" fmla="*/ 1154 h 174192"/>
              <a:gd name="connsiteX3" fmla="*/ 252412 w 310941"/>
              <a:gd name="connsiteY3" fmla="*/ 26554 h 174192"/>
              <a:gd name="connsiteX4" fmla="*/ 166687 w 310941"/>
              <a:gd name="connsiteY4" fmla="*/ 66242 h 174192"/>
              <a:gd name="connsiteX5" fmla="*/ 0 w 310941"/>
              <a:gd name="connsiteY5" fmla="*/ 174192 h 174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941" h="174192">
                <a:moveTo>
                  <a:pt x="0" y="174192"/>
                </a:moveTo>
                <a:lnTo>
                  <a:pt x="180975" y="72592"/>
                </a:lnTo>
                <a:lnTo>
                  <a:pt x="309562" y="1154"/>
                </a:lnTo>
                <a:cubicBezTo>
                  <a:pt x="321468" y="-6519"/>
                  <a:pt x="252412" y="26554"/>
                  <a:pt x="252412" y="26554"/>
                </a:cubicBezTo>
                <a:cubicBezTo>
                  <a:pt x="228600" y="37402"/>
                  <a:pt x="203729" y="45604"/>
                  <a:pt x="166687" y="66242"/>
                </a:cubicBezTo>
                <a:cubicBezTo>
                  <a:pt x="129645" y="86880"/>
                  <a:pt x="79903" y="118629"/>
                  <a:pt x="0" y="174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F23B388A-95DB-4C97-B5F8-5E0556A8DF35}"/>
              </a:ext>
            </a:extLst>
          </p:cNvPr>
          <p:cNvSpPr/>
          <p:nvPr/>
        </p:nvSpPr>
        <p:spPr>
          <a:xfrm>
            <a:off x="3695576" y="3907903"/>
            <a:ext cx="421192" cy="65633"/>
          </a:xfrm>
          <a:custGeom>
            <a:avLst/>
            <a:gdLst>
              <a:gd name="connsiteX0" fmla="*/ 124 w 421192"/>
              <a:gd name="connsiteY0" fmla="*/ 24335 h 65633"/>
              <a:gd name="connsiteX1" fmla="*/ 98549 w 421192"/>
              <a:gd name="connsiteY1" fmla="*/ 14810 h 65633"/>
              <a:gd name="connsiteX2" fmla="*/ 60449 w 421192"/>
              <a:gd name="connsiteY2" fmla="*/ 56085 h 65633"/>
              <a:gd name="connsiteX3" fmla="*/ 141412 w 421192"/>
              <a:gd name="connsiteY3" fmla="*/ 56085 h 65633"/>
              <a:gd name="connsiteX4" fmla="*/ 328737 w 421192"/>
              <a:gd name="connsiteY4" fmla="*/ 65610 h 65633"/>
              <a:gd name="connsiteX5" fmla="*/ 420812 w 421192"/>
              <a:gd name="connsiteY5" fmla="*/ 52910 h 65633"/>
              <a:gd name="connsiteX6" fmla="*/ 363662 w 421192"/>
              <a:gd name="connsiteY6" fmla="*/ 48147 h 65633"/>
              <a:gd name="connsiteX7" fmla="*/ 223962 w 421192"/>
              <a:gd name="connsiteY7" fmla="*/ 49735 h 65633"/>
              <a:gd name="connsiteX8" fmla="*/ 96962 w 421192"/>
              <a:gd name="connsiteY8" fmla="*/ 40210 h 65633"/>
              <a:gd name="connsiteX9" fmla="*/ 122362 w 421192"/>
              <a:gd name="connsiteY9" fmla="*/ 522 h 65633"/>
              <a:gd name="connsiteX10" fmla="*/ 124 w 421192"/>
              <a:gd name="connsiteY10" fmla="*/ 24335 h 65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1192" h="65633">
                <a:moveTo>
                  <a:pt x="124" y="24335"/>
                </a:moveTo>
                <a:cubicBezTo>
                  <a:pt x="-3845" y="26716"/>
                  <a:pt x="88495" y="9518"/>
                  <a:pt x="98549" y="14810"/>
                </a:cubicBezTo>
                <a:cubicBezTo>
                  <a:pt x="108603" y="20102"/>
                  <a:pt x="53305" y="49206"/>
                  <a:pt x="60449" y="56085"/>
                </a:cubicBezTo>
                <a:cubicBezTo>
                  <a:pt x="67593" y="62964"/>
                  <a:pt x="96697" y="54498"/>
                  <a:pt x="141412" y="56085"/>
                </a:cubicBezTo>
                <a:cubicBezTo>
                  <a:pt x="186127" y="57672"/>
                  <a:pt x="282170" y="66139"/>
                  <a:pt x="328737" y="65610"/>
                </a:cubicBezTo>
                <a:cubicBezTo>
                  <a:pt x="375304" y="65081"/>
                  <a:pt x="414991" y="55821"/>
                  <a:pt x="420812" y="52910"/>
                </a:cubicBezTo>
                <a:cubicBezTo>
                  <a:pt x="426633" y="50000"/>
                  <a:pt x="363662" y="48147"/>
                  <a:pt x="363662" y="48147"/>
                </a:cubicBezTo>
                <a:cubicBezTo>
                  <a:pt x="330854" y="47618"/>
                  <a:pt x="268412" y="51058"/>
                  <a:pt x="223962" y="49735"/>
                </a:cubicBezTo>
                <a:cubicBezTo>
                  <a:pt x="179512" y="48412"/>
                  <a:pt x="113895" y="48412"/>
                  <a:pt x="96962" y="40210"/>
                </a:cubicBezTo>
                <a:cubicBezTo>
                  <a:pt x="80029" y="32008"/>
                  <a:pt x="136649" y="5020"/>
                  <a:pt x="122362" y="522"/>
                </a:cubicBezTo>
                <a:cubicBezTo>
                  <a:pt x="108075" y="-3976"/>
                  <a:pt x="4093" y="21954"/>
                  <a:pt x="124" y="24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E31D6A44-9310-41D9-9481-DEFBD3FFC167}"/>
              </a:ext>
            </a:extLst>
          </p:cNvPr>
          <p:cNvSpPr/>
          <p:nvPr/>
        </p:nvSpPr>
        <p:spPr>
          <a:xfrm>
            <a:off x="4118189" y="3955963"/>
            <a:ext cx="341253" cy="65656"/>
          </a:xfrm>
          <a:custGeom>
            <a:avLst/>
            <a:gdLst>
              <a:gd name="connsiteX0" fmla="*/ 341099 w 341253"/>
              <a:gd name="connsiteY0" fmla="*/ 11200 h 65656"/>
              <a:gd name="connsiteX1" fmla="*/ 229974 w 341253"/>
              <a:gd name="connsiteY1" fmla="*/ 65175 h 65656"/>
              <a:gd name="connsiteX2" fmla="*/ 183936 w 341253"/>
              <a:gd name="connsiteY2" fmla="*/ 36600 h 65656"/>
              <a:gd name="connsiteX3" fmla="*/ 104561 w 341253"/>
              <a:gd name="connsiteY3" fmla="*/ 17550 h 65656"/>
              <a:gd name="connsiteX4" fmla="*/ 41061 w 341253"/>
              <a:gd name="connsiteY4" fmla="*/ 14375 h 65656"/>
              <a:gd name="connsiteX5" fmla="*/ 2961 w 341253"/>
              <a:gd name="connsiteY5" fmla="*/ 28662 h 65656"/>
              <a:gd name="connsiteX6" fmla="*/ 120436 w 341253"/>
              <a:gd name="connsiteY6" fmla="*/ 87 h 65656"/>
              <a:gd name="connsiteX7" fmla="*/ 225211 w 341253"/>
              <a:gd name="connsiteY7" fmla="*/ 39775 h 65656"/>
              <a:gd name="connsiteX8" fmla="*/ 253786 w 341253"/>
              <a:gd name="connsiteY8" fmla="*/ 39775 h 65656"/>
              <a:gd name="connsiteX9" fmla="*/ 341099 w 341253"/>
              <a:gd name="connsiteY9" fmla="*/ 11200 h 65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1253" h="65656">
                <a:moveTo>
                  <a:pt x="341099" y="11200"/>
                </a:moveTo>
                <a:cubicBezTo>
                  <a:pt x="337130" y="15433"/>
                  <a:pt x="256168" y="60942"/>
                  <a:pt x="229974" y="65175"/>
                </a:cubicBezTo>
                <a:cubicBezTo>
                  <a:pt x="203780" y="69408"/>
                  <a:pt x="204838" y="44538"/>
                  <a:pt x="183936" y="36600"/>
                </a:cubicBezTo>
                <a:cubicBezTo>
                  <a:pt x="163034" y="28663"/>
                  <a:pt x="128373" y="21254"/>
                  <a:pt x="104561" y="17550"/>
                </a:cubicBezTo>
                <a:cubicBezTo>
                  <a:pt x="80748" y="13846"/>
                  <a:pt x="57994" y="12523"/>
                  <a:pt x="41061" y="14375"/>
                </a:cubicBezTo>
                <a:cubicBezTo>
                  <a:pt x="24128" y="16227"/>
                  <a:pt x="-10268" y="31043"/>
                  <a:pt x="2961" y="28662"/>
                </a:cubicBezTo>
                <a:cubicBezTo>
                  <a:pt x="16190" y="26281"/>
                  <a:pt x="83394" y="-1765"/>
                  <a:pt x="120436" y="87"/>
                </a:cubicBezTo>
                <a:cubicBezTo>
                  <a:pt x="157478" y="1939"/>
                  <a:pt x="202986" y="33160"/>
                  <a:pt x="225211" y="39775"/>
                </a:cubicBezTo>
                <a:cubicBezTo>
                  <a:pt x="247436" y="46390"/>
                  <a:pt x="236059" y="44273"/>
                  <a:pt x="253786" y="39775"/>
                </a:cubicBezTo>
                <a:cubicBezTo>
                  <a:pt x="271513" y="35277"/>
                  <a:pt x="345068" y="6967"/>
                  <a:pt x="341099" y="11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5FFE98B3-16E3-424E-9A07-5525AD7900E4}"/>
              </a:ext>
            </a:extLst>
          </p:cNvPr>
          <p:cNvSpPr/>
          <p:nvPr/>
        </p:nvSpPr>
        <p:spPr>
          <a:xfrm>
            <a:off x="4303713" y="3854227"/>
            <a:ext cx="246888" cy="105660"/>
          </a:xfrm>
          <a:custGeom>
            <a:avLst/>
            <a:gdLst>
              <a:gd name="connsiteX0" fmla="*/ 0 w 246888"/>
              <a:gd name="connsiteY0" fmla="*/ 223 h 105660"/>
              <a:gd name="connsiteX1" fmla="*/ 179387 w 246888"/>
              <a:gd name="connsiteY1" fmla="*/ 25623 h 105660"/>
              <a:gd name="connsiteX2" fmla="*/ 246062 w 246888"/>
              <a:gd name="connsiteY2" fmla="*/ 104998 h 105660"/>
              <a:gd name="connsiteX3" fmla="*/ 214312 w 246888"/>
              <a:gd name="connsiteY3" fmla="*/ 62136 h 105660"/>
              <a:gd name="connsiteX4" fmla="*/ 179387 w 246888"/>
              <a:gd name="connsiteY4" fmla="*/ 36736 h 105660"/>
              <a:gd name="connsiteX5" fmla="*/ 0 w 246888"/>
              <a:gd name="connsiteY5" fmla="*/ 223 h 105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888" h="105660">
                <a:moveTo>
                  <a:pt x="0" y="223"/>
                </a:moveTo>
                <a:cubicBezTo>
                  <a:pt x="0" y="-1629"/>
                  <a:pt x="138377" y="8161"/>
                  <a:pt x="179387" y="25623"/>
                </a:cubicBezTo>
                <a:cubicBezTo>
                  <a:pt x="220397" y="43085"/>
                  <a:pt x="240241" y="98913"/>
                  <a:pt x="246062" y="104998"/>
                </a:cubicBezTo>
                <a:cubicBezTo>
                  <a:pt x="251883" y="111083"/>
                  <a:pt x="225425" y="73513"/>
                  <a:pt x="214312" y="62136"/>
                </a:cubicBezTo>
                <a:cubicBezTo>
                  <a:pt x="203200" y="50759"/>
                  <a:pt x="210872" y="46261"/>
                  <a:pt x="179387" y="36736"/>
                </a:cubicBezTo>
                <a:cubicBezTo>
                  <a:pt x="147902" y="27211"/>
                  <a:pt x="0" y="2075"/>
                  <a:pt x="0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A6799170-87B9-415B-BE6F-F409EF9349ED}"/>
              </a:ext>
            </a:extLst>
          </p:cNvPr>
          <p:cNvSpPr/>
          <p:nvPr/>
        </p:nvSpPr>
        <p:spPr>
          <a:xfrm>
            <a:off x="3907132" y="3779818"/>
            <a:ext cx="401728" cy="66829"/>
          </a:xfrm>
          <a:custGeom>
            <a:avLst/>
            <a:gdLst>
              <a:gd name="connsiteX0" fmla="*/ 1293 w 401728"/>
              <a:gd name="connsiteY0" fmla="*/ 20 h 66829"/>
              <a:gd name="connsiteX1" fmla="*/ 206081 w 401728"/>
              <a:gd name="connsiteY1" fmla="*/ 28595 h 66829"/>
              <a:gd name="connsiteX2" fmla="*/ 288631 w 401728"/>
              <a:gd name="connsiteY2" fmla="*/ 44470 h 66829"/>
              <a:gd name="connsiteX3" fmla="*/ 401343 w 401728"/>
              <a:gd name="connsiteY3" fmla="*/ 66695 h 66829"/>
              <a:gd name="connsiteX4" fmla="*/ 314031 w 401728"/>
              <a:gd name="connsiteY4" fmla="*/ 33357 h 66829"/>
              <a:gd name="connsiteX5" fmla="*/ 1293 w 401728"/>
              <a:gd name="connsiteY5" fmla="*/ 20 h 66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1728" h="66829">
                <a:moveTo>
                  <a:pt x="1293" y="20"/>
                </a:moveTo>
                <a:cubicBezTo>
                  <a:pt x="-16699" y="-774"/>
                  <a:pt x="158191" y="21187"/>
                  <a:pt x="206081" y="28595"/>
                </a:cubicBezTo>
                <a:cubicBezTo>
                  <a:pt x="253971" y="36003"/>
                  <a:pt x="288631" y="44470"/>
                  <a:pt x="288631" y="44470"/>
                </a:cubicBezTo>
                <a:cubicBezTo>
                  <a:pt x="321175" y="50820"/>
                  <a:pt x="397110" y="68547"/>
                  <a:pt x="401343" y="66695"/>
                </a:cubicBezTo>
                <a:cubicBezTo>
                  <a:pt x="405576" y="64843"/>
                  <a:pt x="374885" y="43147"/>
                  <a:pt x="314031" y="33357"/>
                </a:cubicBezTo>
                <a:cubicBezTo>
                  <a:pt x="253177" y="23567"/>
                  <a:pt x="19285" y="814"/>
                  <a:pt x="1293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1D73C681-8F1C-4276-9A54-C88DEF7DC712}"/>
              </a:ext>
            </a:extLst>
          </p:cNvPr>
          <p:cNvSpPr/>
          <p:nvPr/>
        </p:nvSpPr>
        <p:spPr>
          <a:xfrm>
            <a:off x="3251007" y="3850966"/>
            <a:ext cx="365346" cy="181299"/>
          </a:xfrm>
          <a:custGeom>
            <a:avLst/>
            <a:gdLst>
              <a:gd name="connsiteX0" fmla="*/ 193 w 365346"/>
              <a:gd name="connsiteY0" fmla="*/ 181284 h 181299"/>
              <a:gd name="connsiteX1" fmla="*/ 154181 w 365346"/>
              <a:gd name="connsiteY1" fmla="*/ 66984 h 181299"/>
              <a:gd name="connsiteX2" fmla="*/ 262131 w 365346"/>
              <a:gd name="connsiteY2" fmla="*/ 16184 h 181299"/>
              <a:gd name="connsiteX3" fmla="*/ 365318 w 365346"/>
              <a:gd name="connsiteY3" fmla="*/ 309 h 181299"/>
              <a:gd name="connsiteX4" fmla="*/ 271656 w 365346"/>
              <a:gd name="connsiteY4" fmla="*/ 27297 h 181299"/>
              <a:gd name="connsiteX5" fmla="*/ 187518 w 365346"/>
              <a:gd name="connsiteY5" fmla="*/ 74922 h 181299"/>
              <a:gd name="connsiteX6" fmla="*/ 193 w 365346"/>
              <a:gd name="connsiteY6" fmla="*/ 181284 h 181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346" h="181299">
                <a:moveTo>
                  <a:pt x="193" y="181284"/>
                </a:moveTo>
                <a:cubicBezTo>
                  <a:pt x="-5363" y="179961"/>
                  <a:pt x="110525" y="94501"/>
                  <a:pt x="154181" y="66984"/>
                </a:cubicBezTo>
                <a:cubicBezTo>
                  <a:pt x="197837" y="39467"/>
                  <a:pt x="226942" y="27296"/>
                  <a:pt x="262131" y="16184"/>
                </a:cubicBezTo>
                <a:cubicBezTo>
                  <a:pt x="297320" y="5072"/>
                  <a:pt x="363731" y="-1543"/>
                  <a:pt x="365318" y="309"/>
                </a:cubicBezTo>
                <a:cubicBezTo>
                  <a:pt x="366905" y="2161"/>
                  <a:pt x="301289" y="14862"/>
                  <a:pt x="271656" y="27297"/>
                </a:cubicBezTo>
                <a:cubicBezTo>
                  <a:pt x="242023" y="39732"/>
                  <a:pt x="227470" y="53226"/>
                  <a:pt x="187518" y="74922"/>
                </a:cubicBezTo>
                <a:cubicBezTo>
                  <a:pt x="147566" y="96618"/>
                  <a:pt x="5749" y="182607"/>
                  <a:pt x="193" y="181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70DE9EB7-1131-4DA9-9E55-B9A888DB622C}"/>
              </a:ext>
            </a:extLst>
          </p:cNvPr>
          <p:cNvSpPr/>
          <p:nvPr/>
        </p:nvSpPr>
        <p:spPr>
          <a:xfrm>
            <a:off x="3670143" y="3778236"/>
            <a:ext cx="245037" cy="42883"/>
          </a:xfrm>
          <a:custGeom>
            <a:avLst/>
            <a:gdLst>
              <a:gd name="connsiteX0" fmla="*/ 1745 w 245037"/>
              <a:gd name="connsiteY0" fmla="*/ 42877 h 42883"/>
              <a:gd name="connsiteX1" fmla="*/ 81120 w 245037"/>
              <a:gd name="connsiteY1" fmla="*/ 6364 h 42883"/>
              <a:gd name="connsiteX2" fmla="*/ 131920 w 245037"/>
              <a:gd name="connsiteY2" fmla="*/ 14 h 42883"/>
              <a:gd name="connsiteX3" fmla="*/ 244632 w 245037"/>
              <a:gd name="connsiteY3" fmla="*/ 4777 h 42883"/>
              <a:gd name="connsiteX4" fmla="*/ 163670 w 245037"/>
              <a:gd name="connsiteY4" fmla="*/ 9539 h 42883"/>
              <a:gd name="connsiteX5" fmla="*/ 1745 w 245037"/>
              <a:gd name="connsiteY5" fmla="*/ 42877 h 42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037" h="42883">
                <a:moveTo>
                  <a:pt x="1745" y="42877"/>
                </a:moveTo>
                <a:cubicBezTo>
                  <a:pt x="-12013" y="42348"/>
                  <a:pt x="59424" y="13508"/>
                  <a:pt x="81120" y="6364"/>
                </a:cubicBezTo>
                <a:cubicBezTo>
                  <a:pt x="102816" y="-780"/>
                  <a:pt x="104668" y="278"/>
                  <a:pt x="131920" y="14"/>
                </a:cubicBezTo>
                <a:cubicBezTo>
                  <a:pt x="159172" y="-250"/>
                  <a:pt x="239340" y="3190"/>
                  <a:pt x="244632" y="4777"/>
                </a:cubicBezTo>
                <a:cubicBezTo>
                  <a:pt x="249924" y="6364"/>
                  <a:pt x="202299" y="5306"/>
                  <a:pt x="163670" y="9539"/>
                </a:cubicBezTo>
                <a:cubicBezTo>
                  <a:pt x="125041" y="13772"/>
                  <a:pt x="15503" y="43406"/>
                  <a:pt x="1745" y="42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078B99A4-B74D-44D1-B814-711F77AABD23}"/>
              </a:ext>
            </a:extLst>
          </p:cNvPr>
          <p:cNvSpPr/>
          <p:nvPr/>
        </p:nvSpPr>
        <p:spPr>
          <a:xfrm>
            <a:off x="5049531" y="4240808"/>
            <a:ext cx="104071" cy="684219"/>
          </a:xfrm>
          <a:custGeom>
            <a:avLst/>
            <a:gdLst>
              <a:gd name="connsiteX0" fmla="*/ 103494 w 104071"/>
              <a:gd name="connsiteY0" fmla="*/ 992 h 684219"/>
              <a:gd name="connsiteX1" fmla="*/ 43169 w 104071"/>
              <a:gd name="connsiteY1" fmla="*/ 162917 h 684219"/>
              <a:gd name="connsiteX2" fmla="*/ 39994 w 104071"/>
              <a:gd name="connsiteY2" fmla="*/ 375642 h 684219"/>
              <a:gd name="connsiteX3" fmla="*/ 71744 w 104071"/>
              <a:gd name="connsiteY3" fmla="*/ 674092 h 684219"/>
              <a:gd name="connsiteX4" fmla="*/ 55869 w 104071"/>
              <a:gd name="connsiteY4" fmla="*/ 597892 h 684219"/>
              <a:gd name="connsiteX5" fmla="*/ 33644 w 104071"/>
              <a:gd name="connsiteY5" fmla="*/ 435967 h 684219"/>
              <a:gd name="connsiteX6" fmla="*/ 1894 w 104071"/>
              <a:gd name="connsiteY6" fmla="*/ 239117 h 684219"/>
              <a:gd name="connsiteX7" fmla="*/ 103494 w 104071"/>
              <a:gd name="connsiteY7" fmla="*/ 992 h 6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071" h="684219">
                <a:moveTo>
                  <a:pt x="103494" y="992"/>
                </a:moveTo>
                <a:cubicBezTo>
                  <a:pt x="110373" y="-11708"/>
                  <a:pt x="53752" y="100475"/>
                  <a:pt x="43169" y="162917"/>
                </a:cubicBezTo>
                <a:cubicBezTo>
                  <a:pt x="32586" y="225359"/>
                  <a:pt x="35232" y="290446"/>
                  <a:pt x="39994" y="375642"/>
                </a:cubicBezTo>
                <a:cubicBezTo>
                  <a:pt x="44756" y="460838"/>
                  <a:pt x="69098" y="637050"/>
                  <a:pt x="71744" y="674092"/>
                </a:cubicBezTo>
                <a:cubicBezTo>
                  <a:pt x="74390" y="711134"/>
                  <a:pt x="62219" y="637579"/>
                  <a:pt x="55869" y="597892"/>
                </a:cubicBezTo>
                <a:cubicBezTo>
                  <a:pt x="49519" y="558205"/>
                  <a:pt x="42640" y="495763"/>
                  <a:pt x="33644" y="435967"/>
                </a:cubicBezTo>
                <a:cubicBezTo>
                  <a:pt x="24648" y="376171"/>
                  <a:pt x="-8160" y="305263"/>
                  <a:pt x="1894" y="239117"/>
                </a:cubicBezTo>
                <a:cubicBezTo>
                  <a:pt x="11948" y="172971"/>
                  <a:pt x="96615" y="13692"/>
                  <a:pt x="103494" y="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06010A3B-EC76-4CBC-AF0E-050C245172BB}"/>
              </a:ext>
            </a:extLst>
          </p:cNvPr>
          <p:cNvSpPr/>
          <p:nvPr/>
        </p:nvSpPr>
        <p:spPr>
          <a:xfrm>
            <a:off x="4797326" y="4270269"/>
            <a:ext cx="98642" cy="753941"/>
          </a:xfrm>
          <a:custGeom>
            <a:avLst/>
            <a:gdLst>
              <a:gd name="connsiteX0" fmla="*/ 99 w 98642"/>
              <a:gd name="connsiteY0" fmla="*/ 106 h 753941"/>
              <a:gd name="connsiteX1" fmla="*/ 57249 w 98642"/>
              <a:gd name="connsiteY1" fmla="*/ 231881 h 753941"/>
              <a:gd name="connsiteX2" fmla="*/ 54074 w 98642"/>
              <a:gd name="connsiteY2" fmla="*/ 463656 h 753941"/>
              <a:gd name="connsiteX3" fmla="*/ 73124 w 98642"/>
              <a:gd name="connsiteY3" fmla="*/ 695431 h 753941"/>
              <a:gd name="connsiteX4" fmla="*/ 98524 w 98642"/>
              <a:gd name="connsiteY4" fmla="*/ 752581 h 753941"/>
              <a:gd name="connsiteX5" fmla="*/ 82649 w 98642"/>
              <a:gd name="connsiteY5" fmla="*/ 657331 h 753941"/>
              <a:gd name="connsiteX6" fmla="*/ 82649 w 98642"/>
              <a:gd name="connsiteY6" fmla="*/ 546206 h 753941"/>
              <a:gd name="connsiteX7" fmla="*/ 85824 w 98642"/>
              <a:gd name="connsiteY7" fmla="*/ 323956 h 753941"/>
              <a:gd name="connsiteX8" fmla="*/ 73124 w 98642"/>
              <a:gd name="connsiteY8" fmla="*/ 203306 h 753941"/>
              <a:gd name="connsiteX9" fmla="*/ 99 w 98642"/>
              <a:gd name="connsiteY9" fmla="*/ 106 h 75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642" h="753941">
                <a:moveTo>
                  <a:pt x="99" y="106"/>
                </a:moveTo>
                <a:cubicBezTo>
                  <a:pt x="-2547" y="4868"/>
                  <a:pt x="48253" y="154623"/>
                  <a:pt x="57249" y="231881"/>
                </a:cubicBezTo>
                <a:cubicBezTo>
                  <a:pt x="66245" y="309139"/>
                  <a:pt x="51428" y="386398"/>
                  <a:pt x="54074" y="463656"/>
                </a:cubicBezTo>
                <a:cubicBezTo>
                  <a:pt x="56720" y="540914"/>
                  <a:pt x="65716" y="647277"/>
                  <a:pt x="73124" y="695431"/>
                </a:cubicBezTo>
                <a:cubicBezTo>
                  <a:pt x="80532" y="743585"/>
                  <a:pt x="96937" y="758931"/>
                  <a:pt x="98524" y="752581"/>
                </a:cubicBezTo>
                <a:cubicBezTo>
                  <a:pt x="100112" y="746231"/>
                  <a:pt x="85295" y="691727"/>
                  <a:pt x="82649" y="657331"/>
                </a:cubicBezTo>
                <a:cubicBezTo>
                  <a:pt x="80003" y="622935"/>
                  <a:pt x="82120" y="601768"/>
                  <a:pt x="82649" y="546206"/>
                </a:cubicBezTo>
                <a:cubicBezTo>
                  <a:pt x="83178" y="490644"/>
                  <a:pt x="87412" y="381106"/>
                  <a:pt x="85824" y="323956"/>
                </a:cubicBezTo>
                <a:cubicBezTo>
                  <a:pt x="84237" y="266806"/>
                  <a:pt x="83707" y="255164"/>
                  <a:pt x="73124" y="203306"/>
                </a:cubicBezTo>
                <a:cubicBezTo>
                  <a:pt x="62541" y="151448"/>
                  <a:pt x="2745" y="-4656"/>
                  <a:pt x="99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4621132A-93B0-4E6B-A464-9BF2C9612B92}"/>
              </a:ext>
            </a:extLst>
          </p:cNvPr>
          <p:cNvSpPr/>
          <p:nvPr/>
        </p:nvSpPr>
        <p:spPr>
          <a:xfrm>
            <a:off x="5155446" y="5121253"/>
            <a:ext cx="143644" cy="320371"/>
          </a:xfrm>
          <a:custGeom>
            <a:avLst/>
            <a:gdLst>
              <a:gd name="connsiteX0" fmla="*/ 754 w 143644"/>
              <a:gd name="connsiteY0" fmla="*/ 1610 h 320371"/>
              <a:gd name="connsiteX1" fmla="*/ 56317 w 143644"/>
              <a:gd name="connsiteY1" fmla="*/ 107972 h 320371"/>
              <a:gd name="connsiteX2" fmla="*/ 103942 w 143644"/>
              <a:gd name="connsiteY2" fmla="*/ 179410 h 320371"/>
              <a:gd name="connsiteX3" fmla="*/ 122992 w 143644"/>
              <a:gd name="connsiteY3" fmla="*/ 223860 h 320371"/>
              <a:gd name="connsiteX4" fmla="*/ 137279 w 143644"/>
              <a:gd name="connsiteY4" fmla="*/ 263547 h 320371"/>
              <a:gd name="connsiteX5" fmla="*/ 143629 w 143644"/>
              <a:gd name="connsiteY5" fmla="*/ 319110 h 320371"/>
              <a:gd name="connsiteX6" fmla="*/ 135692 w 143644"/>
              <a:gd name="connsiteY6" fmla="*/ 298472 h 320371"/>
              <a:gd name="connsiteX7" fmla="*/ 129342 w 143644"/>
              <a:gd name="connsiteY7" fmla="*/ 254022 h 320371"/>
              <a:gd name="connsiteX8" fmla="*/ 99179 w 143644"/>
              <a:gd name="connsiteY8" fmla="*/ 196872 h 320371"/>
              <a:gd name="connsiteX9" fmla="*/ 754 w 143644"/>
              <a:gd name="connsiteY9" fmla="*/ 1610 h 320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3644" h="320371">
                <a:moveTo>
                  <a:pt x="754" y="1610"/>
                </a:moveTo>
                <a:cubicBezTo>
                  <a:pt x="-6390" y="-13207"/>
                  <a:pt x="39119" y="78339"/>
                  <a:pt x="56317" y="107972"/>
                </a:cubicBezTo>
                <a:cubicBezTo>
                  <a:pt x="73515" y="137605"/>
                  <a:pt x="92830" y="160095"/>
                  <a:pt x="103942" y="179410"/>
                </a:cubicBezTo>
                <a:cubicBezTo>
                  <a:pt x="115055" y="198725"/>
                  <a:pt x="117436" y="209837"/>
                  <a:pt x="122992" y="223860"/>
                </a:cubicBezTo>
                <a:cubicBezTo>
                  <a:pt x="128548" y="237883"/>
                  <a:pt x="133840" y="247672"/>
                  <a:pt x="137279" y="263547"/>
                </a:cubicBezTo>
                <a:cubicBezTo>
                  <a:pt x="140718" y="279422"/>
                  <a:pt x="143893" y="313289"/>
                  <a:pt x="143629" y="319110"/>
                </a:cubicBezTo>
                <a:cubicBezTo>
                  <a:pt x="143365" y="324931"/>
                  <a:pt x="138073" y="309320"/>
                  <a:pt x="135692" y="298472"/>
                </a:cubicBezTo>
                <a:cubicBezTo>
                  <a:pt x="133311" y="287624"/>
                  <a:pt x="135427" y="270955"/>
                  <a:pt x="129342" y="254022"/>
                </a:cubicBezTo>
                <a:cubicBezTo>
                  <a:pt x="123257" y="237089"/>
                  <a:pt x="119287" y="233649"/>
                  <a:pt x="99179" y="196872"/>
                </a:cubicBezTo>
                <a:cubicBezTo>
                  <a:pt x="79071" y="160095"/>
                  <a:pt x="7898" y="16427"/>
                  <a:pt x="754" y="1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D18DA90B-B886-444D-8E02-C51FC80A3CE5}"/>
              </a:ext>
            </a:extLst>
          </p:cNvPr>
          <p:cNvSpPr/>
          <p:nvPr/>
        </p:nvSpPr>
        <p:spPr>
          <a:xfrm>
            <a:off x="4465482" y="5346183"/>
            <a:ext cx="182725" cy="321366"/>
          </a:xfrm>
          <a:custGeom>
            <a:avLst/>
            <a:gdLst>
              <a:gd name="connsiteX0" fmla="*/ 182718 w 182725"/>
              <a:gd name="connsiteY0" fmla="*/ 517 h 321366"/>
              <a:gd name="connsiteX1" fmla="*/ 55718 w 182725"/>
              <a:gd name="connsiteY1" fmla="*/ 49730 h 321366"/>
              <a:gd name="connsiteX2" fmla="*/ 39843 w 182725"/>
              <a:gd name="connsiteY2" fmla="*/ 84655 h 321366"/>
              <a:gd name="connsiteX3" fmla="*/ 16031 w 182725"/>
              <a:gd name="connsiteY3" fmla="*/ 206892 h 321366"/>
              <a:gd name="connsiteX4" fmla="*/ 156 w 182725"/>
              <a:gd name="connsiteY4" fmla="*/ 321192 h 321366"/>
              <a:gd name="connsiteX5" fmla="*/ 25556 w 182725"/>
              <a:gd name="connsiteY5" fmla="*/ 229117 h 321366"/>
              <a:gd name="connsiteX6" fmla="*/ 49368 w 182725"/>
              <a:gd name="connsiteY6" fmla="*/ 83067 h 321366"/>
              <a:gd name="connsiteX7" fmla="*/ 182718 w 182725"/>
              <a:gd name="connsiteY7" fmla="*/ 517 h 321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2725" h="321366">
                <a:moveTo>
                  <a:pt x="182718" y="517"/>
                </a:moveTo>
                <a:cubicBezTo>
                  <a:pt x="183776" y="-5039"/>
                  <a:pt x="79530" y="35707"/>
                  <a:pt x="55718" y="49730"/>
                </a:cubicBezTo>
                <a:cubicBezTo>
                  <a:pt x="31906" y="63753"/>
                  <a:pt x="46457" y="58461"/>
                  <a:pt x="39843" y="84655"/>
                </a:cubicBezTo>
                <a:cubicBezTo>
                  <a:pt x="33229" y="110849"/>
                  <a:pt x="22645" y="167469"/>
                  <a:pt x="16031" y="206892"/>
                </a:cubicBezTo>
                <a:cubicBezTo>
                  <a:pt x="9417" y="246315"/>
                  <a:pt x="-1431" y="317488"/>
                  <a:pt x="156" y="321192"/>
                </a:cubicBezTo>
                <a:cubicBezTo>
                  <a:pt x="1743" y="324896"/>
                  <a:pt x="17354" y="268804"/>
                  <a:pt x="25556" y="229117"/>
                </a:cubicBezTo>
                <a:cubicBezTo>
                  <a:pt x="33758" y="189430"/>
                  <a:pt x="25820" y="119844"/>
                  <a:pt x="49368" y="83067"/>
                </a:cubicBezTo>
                <a:cubicBezTo>
                  <a:pt x="72916" y="46290"/>
                  <a:pt x="181660" y="6073"/>
                  <a:pt x="182718" y="5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18AE174B-127F-4417-BD2D-A6E3BC3E118F}"/>
              </a:ext>
            </a:extLst>
          </p:cNvPr>
          <p:cNvSpPr/>
          <p:nvPr/>
        </p:nvSpPr>
        <p:spPr>
          <a:xfrm>
            <a:off x="5313332" y="5436669"/>
            <a:ext cx="139985" cy="314909"/>
          </a:xfrm>
          <a:custGeom>
            <a:avLst/>
            <a:gdLst>
              <a:gd name="connsiteX0" fmla="*/ 80993 w 139985"/>
              <a:gd name="connsiteY0" fmla="*/ 519 h 314909"/>
              <a:gd name="connsiteX1" fmla="*/ 131793 w 139985"/>
              <a:gd name="connsiteY1" fmla="*/ 62431 h 314909"/>
              <a:gd name="connsiteX2" fmla="*/ 139731 w 139985"/>
              <a:gd name="connsiteY2" fmla="*/ 164031 h 314909"/>
              <a:gd name="connsiteX3" fmla="*/ 130206 w 139985"/>
              <a:gd name="connsiteY3" fmla="*/ 225944 h 314909"/>
              <a:gd name="connsiteX4" fmla="*/ 115918 w 139985"/>
              <a:gd name="connsiteY4" fmla="*/ 259281 h 314909"/>
              <a:gd name="connsiteX5" fmla="*/ 84168 w 139985"/>
              <a:gd name="connsiteY5" fmla="*/ 287856 h 314909"/>
              <a:gd name="connsiteX6" fmla="*/ 31 w 139985"/>
              <a:gd name="connsiteY6" fmla="*/ 314844 h 314909"/>
              <a:gd name="connsiteX7" fmla="*/ 74643 w 139985"/>
              <a:gd name="connsiteY7" fmla="*/ 279919 h 314909"/>
              <a:gd name="connsiteX8" fmla="*/ 109568 w 139985"/>
              <a:gd name="connsiteY8" fmla="*/ 233881 h 314909"/>
              <a:gd name="connsiteX9" fmla="*/ 131793 w 139985"/>
              <a:gd name="connsiteY9" fmla="*/ 95769 h 314909"/>
              <a:gd name="connsiteX10" fmla="*/ 80993 w 139985"/>
              <a:gd name="connsiteY10" fmla="*/ 519 h 31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9985" h="314909">
                <a:moveTo>
                  <a:pt x="80993" y="519"/>
                </a:moveTo>
                <a:cubicBezTo>
                  <a:pt x="80993" y="-5037"/>
                  <a:pt x="122003" y="35179"/>
                  <a:pt x="131793" y="62431"/>
                </a:cubicBezTo>
                <a:cubicBezTo>
                  <a:pt x="141583" y="89683"/>
                  <a:pt x="139995" y="136779"/>
                  <a:pt x="139731" y="164031"/>
                </a:cubicBezTo>
                <a:cubicBezTo>
                  <a:pt x="139467" y="191283"/>
                  <a:pt x="134175" y="210069"/>
                  <a:pt x="130206" y="225944"/>
                </a:cubicBezTo>
                <a:cubicBezTo>
                  <a:pt x="126237" y="241819"/>
                  <a:pt x="123591" y="248962"/>
                  <a:pt x="115918" y="259281"/>
                </a:cubicBezTo>
                <a:cubicBezTo>
                  <a:pt x="108245" y="269600"/>
                  <a:pt x="103482" y="278596"/>
                  <a:pt x="84168" y="287856"/>
                </a:cubicBezTo>
                <a:cubicBezTo>
                  <a:pt x="64854" y="297116"/>
                  <a:pt x="1618" y="316167"/>
                  <a:pt x="31" y="314844"/>
                </a:cubicBezTo>
                <a:cubicBezTo>
                  <a:pt x="-1556" y="313521"/>
                  <a:pt x="56387" y="293413"/>
                  <a:pt x="74643" y="279919"/>
                </a:cubicBezTo>
                <a:cubicBezTo>
                  <a:pt x="92899" y="266425"/>
                  <a:pt x="100043" y="264573"/>
                  <a:pt x="109568" y="233881"/>
                </a:cubicBezTo>
                <a:cubicBezTo>
                  <a:pt x="119093" y="203189"/>
                  <a:pt x="133380" y="131223"/>
                  <a:pt x="131793" y="95769"/>
                </a:cubicBezTo>
                <a:cubicBezTo>
                  <a:pt x="130206" y="60315"/>
                  <a:pt x="80993" y="6075"/>
                  <a:pt x="80993" y="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8A0D0848-078C-473F-BF66-AE3261115DDE}"/>
              </a:ext>
            </a:extLst>
          </p:cNvPr>
          <p:cNvSpPr/>
          <p:nvPr/>
        </p:nvSpPr>
        <p:spPr>
          <a:xfrm>
            <a:off x="4812840" y="5143495"/>
            <a:ext cx="112289" cy="220513"/>
          </a:xfrm>
          <a:custGeom>
            <a:avLst/>
            <a:gdLst>
              <a:gd name="connsiteX0" fmla="*/ 68723 w 112289"/>
              <a:gd name="connsiteY0" fmla="*/ 5 h 220513"/>
              <a:gd name="connsiteX1" fmla="*/ 460 w 112289"/>
              <a:gd name="connsiteY1" fmla="*/ 107955 h 220513"/>
              <a:gd name="connsiteX2" fmla="*/ 109998 w 112289"/>
              <a:gd name="connsiteY2" fmla="*/ 219080 h 220513"/>
              <a:gd name="connsiteX3" fmla="*/ 70310 w 112289"/>
              <a:gd name="connsiteY3" fmla="*/ 166693 h 220513"/>
              <a:gd name="connsiteX4" fmla="*/ 16335 w 112289"/>
              <a:gd name="connsiteY4" fmla="*/ 103193 h 220513"/>
              <a:gd name="connsiteX5" fmla="*/ 68723 w 112289"/>
              <a:gd name="connsiteY5" fmla="*/ 5 h 22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289" h="220513">
                <a:moveTo>
                  <a:pt x="68723" y="5"/>
                </a:moveTo>
                <a:cubicBezTo>
                  <a:pt x="66077" y="799"/>
                  <a:pt x="-6419" y="71443"/>
                  <a:pt x="460" y="107955"/>
                </a:cubicBezTo>
                <a:cubicBezTo>
                  <a:pt x="7339" y="144467"/>
                  <a:pt x="98356" y="209290"/>
                  <a:pt x="109998" y="219080"/>
                </a:cubicBezTo>
                <a:cubicBezTo>
                  <a:pt x="121640" y="228870"/>
                  <a:pt x="85921" y="186008"/>
                  <a:pt x="70310" y="166693"/>
                </a:cubicBezTo>
                <a:cubicBezTo>
                  <a:pt x="54699" y="147378"/>
                  <a:pt x="18981" y="127270"/>
                  <a:pt x="16335" y="103193"/>
                </a:cubicBezTo>
                <a:cubicBezTo>
                  <a:pt x="13689" y="79116"/>
                  <a:pt x="71369" y="-789"/>
                  <a:pt x="6872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F5B9CE75-7FB7-4CB4-B9AB-218C0B137C4E}"/>
              </a:ext>
            </a:extLst>
          </p:cNvPr>
          <p:cNvSpPr/>
          <p:nvPr/>
        </p:nvSpPr>
        <p:spPr>
          <a:xfrm>
            <a:off x="5040313" y="5289437"/>
            <a:ext cx="162049" cy="177751"/>
          </a:xfrm>
          <a:custGeom>
            <a:avLst/>
            <a:gdLst>
              <a:gd name="connsiteX0" fmla="*/ 112712 w 162049"/>
              <a:gd name="connsiteY0" fmla="*/ 113 h 177751"/>
              <a:gd name="connsiteX1" fmla="*/ 161925 w 162049"/>
              <a:gd name="connsiteY1" fmla="*/ 168388 h 177751"/>
              <a:gd name="connsiteX2" fmla="*/ 125412 w 162049"/>
              <a:gd name="connsiteY2" fmla="*/ 154101 h 177751"/>
              <a:gd name="connsiteX3" fmla="*/ 82550 w 162049"/>
              <a:gd name="connsiteY3" fmla="*/ 136638 h 177751"/>
              <a:gd name="connsiteX4" fmla="*/ 0 w 162049"/>
              <a:gd name="connsiteY4" fmla="*/ 130288 h 177751"/>
              <a:gd name="connsiteX5" fmla="*/ 82550 w 162049"/>
              <a:gd name="connsiteY5" fmla="*/ 119176 h 177751"/>
              <a:gd name="connsiteX6" fmla="*/ 128587 w 162049"/>
              <a:gd name="connsiteY6" fmla="*/ 141401 h 177751"/>
              <a:gd name="connsiteX7" fmla="*/ 112712 w 162049"/>
              <a:gd name="connsiteY7" fmla="*/ 113 h 177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049" h="177751">
                <a:moveTo>
                  <a:pt x="112712" y="113"/>
                </a:moveTo>
                <a:cubicBezTo>
                  <a:pt x="118268" y="4611"/>
                  <a:pt x="159808" y="142723"/>
                  <a:pt x="161925" y="168388"/>
                </a:cubicBezTo>
                <a:cubicBezTo>
                  <a:pt x="164042" y="194053"/>
                  <a:pt x="138641" y="159393"/>
                  <a:pt x="125412" y="154101"/>
                </a:cubicBezTo>
                <a:cubicBezTo>
                  <a:pt x="112183" y="148809"/>
                  <a:pt x="103452" y="140607"/>
                  <a:pt x="82550" y="136638"/>
                </a:cubicBezTo>
                <a:cubicBezTo>
                  <a:pt x="61648" y="132669"/>
                  <a:pt x="0" y="133198"/>
                  <a:pt x="0" y="130288"/>
                </a:cubicBezTo>
                <a:cubicBezTo>
                  <a:pt x="0" y="127378"/>
                  <a:pt x="61119" y="117324"/>
                  <a:pt x="82550" y="119176"/>
                </a:cubicBezTo>
                <a:cubicBezTo>
                  <a:pt x="103981" y="121028"/>
                  <a:pt x="122237" y="156482"/>
                  <a:pt x="128587" y="141401"/>
                </a:cubicBezTo>
                <a:cubicBezTo>
                  <a:pt x="134937" y="126320"/>
                  <a:pt x="107156" y="-4385"/>
                  <a:pt x="112712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71131AC6-45B1-45E6-BCD0-41BD77B4EF29}"/>
              </a:ext>
            </a:extLst>
          </p:cNvPr>
          <p:cNvSpPr/>
          <p:nvPr/>
        </p:nvSpPr>
        <p:spPr>
          <a:xfrm>
            <a:off x="4789333" y="5367338"/>
            <a:ext cx="125692" cy="95631"/>
          </a:xfrm>
          <a:custGeom>
            <a:avLst/>
            <a:gdLst>
              <a:gd name="connsiteX0" fmla="*/ 155 w 125692"/>
              <a:gd name="connsiteY0" fmla="*/ 0 h 95631"/>
              <a:gd name="connsiteX1" fmla="*/ 23967 w 125692"/>
              <a:gd name="connsiteY1" fmla="*/ 87312 h 95631"/>
              <a:gd name="connsiteX2" fmla="*/ 125567 w 125692"/>
              <a:gd name="connsiteY2" fmla="*/ 92075 h 95631"/>
              <a:gd name="connsiteX3" fmla="*/ 44605 w 125692"/>
              <a:gd name="connsiteY3" fmla="*/ 87312 h 95631"/>
              <a:gd name="connsiteX4" fmla="*/ 30317 w 125692"/>
              <a:gd name="connsiteY4" fmla="*/ 87312 h 95631"/>
              <a:gd name="connsiteX5" fmla="*/ 155 w 125692"/>
              <a:gd name="connsiteY5" fmla="*/ 0 h 9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692" h="95631">
                <a:moveTo>
                  <a:pt x="155" y="0"/>
                </a:moveTo>
                <a:cubicBezTo>
                  <a:pt x="-903" y="0"/>
                  <a:pt x="3065" y="71966"/>
                  <a:pt x="23967" y="87312"/>
                </a:cubicBezTo>
                <a:cubicBezTo>
                  <a:pt x="44869" y="102658"/>
                  <a:pt x="122127" y="92075"/>
                  <a:pt x="125567" y="92075"/>
                </a:cubicBezTo>
                <a:cubicBezTo>
                  <a:pt x="129007" y="92075"/>
                  <a:pt x="60480" y="88106"/>
                  <a:pt x="44605" y="87312"/>
                </a:cubicBezTo>
                <a:cubicBezTo>
                  <a:pt x="28730" y="86518"/>
                  <a:pt x="35344" y="98954"/>
                  <a:pt x="30317" y="87312"/>
                </a:cubicBezTo>
                <a:cubicBezTo>
                  <a:pt x="25290" y="75670"/>
                  <a:pt x="1213" y="0"/>
                  <a:pt x="15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3F49B889-F8C0-429B-9E70-59E0D7521F56}"/>
              </a:ext>
            </a:extLst>
          </p:cNvPr>
          <p:cNvSpPr/>
          <p:nvPr/>
        </p:nvSpPr>
        <p:spPr>
          <a:xfrm>
            <a:off x="4605115" y="5582201"/>
            <a:ext cx="338379" cy="118513"/>
          </a:xfrm>
          <a:custGeom>
            <a:avLst/>
            <a:gdLst>
              <a:gd name="connsiteX0" fmla="*/ 1810 w 338379"/>
              <a:gd name="connsiteY0" fmla="*/ 96287 h 118513"/>
              <a:gd name="connsiteX1" fmla="*/ 90710 w 338379"/>
              <a:gd name="connsiteY1" fmla="*/ 40724 h 118513"/>
              <a:gd name="connsiteX2" fmla="*/ 176435 w 338379"/>
              <a:gd name="connsiteY2" fmla="*/ 16912 h 118513"/>
              <a:gd name="connsiteX3" fmla="*/ 257398 w 338379"/>
              <a:gd name="connsiteY3" fmla="*/ 40724 h 118513"/>
              <a:gd name="connsiteX4" fmla="*/ 303435 w 338379"/>
              <a:gd name="connsiteY4" fmla="*/ 69299 h 118513"/>
              <a:gd name="connsiteX5" fmla="*/ 338360 w 338379"/>
              <a:gd name="connsiteY5" fmla="*/ 118512 h 118513"/>
              <a:gd name="connsiteX6" fmla="*/ 308198 w 338379"/>
              <a:gd name="connsiteY6" fmla="*/ 70887 h 118513"/>
              <a:gd name="connsiteX7" fmla="*/ 293910 w 338379"/>
              <a:gd name="connsiteY7" fmla="*/ 40724 h 118513"/>
              <a:gd name="connsiteX8" fmla="*/ 235173 w 338379"/>
              <a:gd name="connsiteY8" fmla="*/ 10562 h 118513"/>
              <a:gd name="connsiteX9" fmla="*/ 176435 w 338379"/>
              <a:gd name="connsiteY9" fmla="*/ 4212 h 118513"/>
              <a:gd name="connsiteX10" fmla="*/ 1810 w 338379"/>
              <a:gd name="connsiteY10" fmla="*/ 96287 h 118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8379" h="118513">
                <a:moveTo>
                  <a:pt x="1810" y="96287"/>
                </a:moveTo>
                <a:cubicBezTo>
                  <a:pt x="-12477" y="102372"/>
                  <a:pt x="61606" y="53953"/>
                  <a:pt x="90710" y="40724"/>
                </a:cubicBezTo>
                <a:cubicBezTo>
                  <a:pt x="119814" y="27495"/>
                  <a:pt x="148654" y="16912"/>
                  <a:pt x="176435" y="16912"/>
                </a:cubicBezTo>
                <a:cubicBezTo>
                  <a:pt x="204216" y="16912"/>
                  <a:pt x="236231" y="31993"/>
                  <a:pt x="257398" y="40724"/>
                </a:cubicBezTo>
                <a:cubicBezTo>
                  <a:pt x="278565" y="49455"/>
                  <a:pt x="289941" y="56334"/>
                  <a:pt x="303435" y="69299"/>
                </a:cubicBezTo>
                <a:cubicBezTo>
                  <a:pt x="316929" y="82264"/>
                  <a:pt x="337566" y="118247"/>
                  <a:pt x="338360" y="118512"/>
                </a:cubicBezTo>
                <a:cubicBezTo>
                  <a:pt x="339154" y="118777"/>
                  <a:pt x="315606" y="83852"/>
                  <a:pt x="308198" y="70887"/>
                </a:cubicBezTo>
                <a:cubicBezTo>
                  <a:pt x="300790" y="57922"/>
                  <a:pt x="306081" y="50778"/>
                  <a:pt x="293910" y="40724"/>
                </a:cubicBezTo>
                <a:cubicBezTo>
                  <a:pt x="281739" y="30670"/>
                  <a:pt x="254752" y="16647"/>
                  <a:pt x="235173" y="10562"/>
                </a:cubicBezTo>
                <a:cubicBezTo>
                  <a:pt x="215594" y="4477"/>
                  <a:pt x="214271" y="-5842"/>
                  <a:pt x="176435" y="4212"/>
                </a:cubicBezTo>
                <a:cubicBezTo>
                  <a:pt x="138600" y="14266"/>
                  <a:pt x="16097" y="90202"/>
                  <a:pt x="1810" y="96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94313E60-0757-4635-AE88-4E2B685DE934}"/>
              </a:ext>
            </a:extLst>
          </p:cNvPr>
          <p:cNvSpPr/>
          <p:nvPr/>
        </p:nvSpPr>
        <p:spPr>
          <a:xfrm>
            <a:off x="5105730" y="5585584"/>
            <a:ext cx="266755" cy="125195"/>
          </a:xfrm>
          <a:custGeom>
            <a:avLst/>
            <a:gdLst>
              <a:gd name="connsiteX0" fmla="*/ 2845 w 266755"/>
              <a:gd name="connsiteY0" fmla="*/ 124654 h 125195"/>
              <a:gd name="connsiteX1" fmla="*/ 53645 w 266755"/>
              <a:gd name="connsiteY1" fmla="*/ 48454 h 125195"/>
              <a:gd name="connsiteX2" fmla="*/ 125083 w 266755"/>
              <a:gd name="connsiteY2" fmla="*/ 18291 h 125195"/>
              <a:gd name="connsiteX3" fmla="*/ 198108 w 266755"/>
              <a:gd name="connsiteY3" fmla="*/ 23054 h 125195"/>
              <a:gd name="connsiteX4" fmla="*/ 266370 w 266755"/>
              <a:gd name="connsiteY4" fmla="*/ 62741 h 125195"/>
              <a:gd name="connsiteX5" fmla="*/ 221920 w 266755"/>
              <a:gd name="connsiteY5" fmla="*/ 13529 h 125195"/>
              <a:gd name="connsiteX6" fmla="*/ 140958 w 266755"/>
              <a:gd name="connsiteY6" fmla="*/ 5591 h 125195"/>
              <a:gd name="connsiteX7" fmla="*/ 2845 w 266755"/>
              <a:gd name="connsiteY7" fmla="*/ 124654 h 125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6755" h="125195">
                <a:moveTo>
                  <a:pt x="2845" y="124654"/>
                </a:moveTo>
                <a:cubicBezTo>
                  <a:pt x="-11707" y="131798"/>
                  <a:pt x="33272" y="66181"/>
                  <a:pt x="53645" y="48454"/>
                </a:cubicBezTo>
                <a:cubicBezTo>
                  <a:pt x="74018" y="30727"/>
                  <a:pt x="101006" y="22524"/>
                  <a:pt x="125083" y="18291"/>
                </a:cubicBezTo>
                <a:cubicBezTo>
                  <a:pt x="149160" y="14058"/>
                  <a:pt x="174560" y="15646"/>
                  <a:pt x="198108" y="23054"/>
                </a:cubicBezTo>
                <a:cubicBezTo>
                  <a:pt x="221656" y="30462"/>
                  <a:pt x="262401" y="64328"/>
                  <a:pt x="266370" y="62741"/>
                </a:cubicBezTo>
                <a:cubicBezTo>
                  <a:pt x="270339" y="61154"/>
                  <a:pt x="242822" y="23054"/>
                  <a:pt x="221920" y="13529"/>
                </a:cubicBezTo>
                <a:cubicBezTo>
                  <a:pt x="201018" y="4004"/>
                  <a:pt x="175883" y="-6844"/>
                  <a:pt x="140958" y="5591"/>
                </a:cubicBezTo>
                <a:cubicBezTo>
                  <a:pt x="106033" y="18026"/>
                  <a:pt x="17397" y="117510"/>
                  <a:pt x="2845" y="124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B9D5CEB8-7033-4B1C-B013-0C4BC7D7961E}"/>
              </a:ext>
            </a:extLst>
          </p:cNvPr>
          <p:cNvSpPr/>
          <p:nvPr/>
        </p:nvSpPr>
        <p:spPr>
          <a:xfrm>
            <a:off x="4476750" y="5686425"/>
            <a:ext cx="104122" cy="73034"/>
          </a:xfrm>
          <a:custGeom>
            <a:avLst/>
            <a:gdLst>
              <a:gd name="connsiteX0" fmla="*/ 0 w 104122"/>
              <a:gd name="connsiteY0" fmla="*/ 0 h 73034"/>
              <a:gd name="connsiteX1" fmla="*/ 50800 w 104122"/>
              <a:gd name="connsiteY1" fmla="*/ 55563 h 73034"/>
              <a:gd name="connsiteX2" fmla="*/ 103188 w 104122"/>
              <a:gd name="connsiteY2" fmla="*/ 73025 h 73034"/>
              <a:gd name="connsiteX3" fmla="*/ 79375 w 104122"/>
              <a:gd name="connsiteY3" fmla="*/ 53975 h 73034"/>
              <a:gd name="connsiteX4" fmla="*/ 0 w 104122"/>
              <a:gd name="connsiteY4" fmla="*/ 0 h 7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122" h="73034">
                <a:moveTo>
                  <a:pt x="0" y="0"/>
                </a:moveTo>
                <a:cubicBezTo>
                  <a:pt x="16801" y="21696"/>
                  <a:pt x="33602" y="43392"/>
                  <a:pt x="50800" y="55563"/>
                </a:cubicBezTo>
                <a:cubicBezTo>
                  <a:pt x="67998" y="67734"/>
                  <a:pt x="98426" y="73290"/>
                  <a:pt x="103188" y="73025"/>
                </a:cubicBezTo>
                <a:cubicBezTo>
                  <a:pt x="107950" y="72760"/>
                  <a:pt x="93663" y="65088"/>
                  <a:pt x="79375" y="539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楕円 1036">
            <a:extLst>
              <a:ext uri="{FF2B5EF4-FFF2-40B4-BE49-F238E27FC236}">
                <a16:creationId xmlns:a16="http://schemas.microsoft.com/office/drawing/2014/main" id="{4D5B7433-2DC3-4F68-9A75-7035AE2FB229}"/>
              </a:ext>
            </a:extLst>
          </p:cNvPr>
          <p:cNvSpPr/>
          <p:nvPr/>
        </p:nvSpPr>
        <p:spPr>
          <a:xfrm>
            <a:off x="5573712" y="5348288"/>
            <a:ext cx="55563" cy="55563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楕円 1037">
            <a:extLst>
              <a:ext uri="{FF2B5EF4-FFF2-40B4-BE49-F238E27FC236}">
                <a16:creationId xmlns:a16="http://schemas.microsoft.com/office/drawing/2014/main" id="{2C3AD931-E5CB-4203-B9F7-B98A0C01E08C}"/>
              </a:ext>
            </a:extLst>
          </p:cNvPr>
          <p:cNvSpPr/>
          <p:nvPr/>
        </p:nvSpPr>
        <p:spPr>
          <a:xfrm>
            <a:off x="6438900" y="4656667"/>
            <a:ext cx="80434" cy="80434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E45FBED-CF05-4A4B-AF8D-F49000293BB2}"/>
              </a:ext>
            </a:extLst>
          </p:cNvPr>
          <p:cNvSpPr/>
          <p:nvPr/>
        </p:nvSpPr>
        <p:spPr>
          <a:xfrm>
            <a:off x="5091093" y="5871627"/>
            <a:ext cx="32089" cy="178749"/>
          </a:xfrm>
          <a:custGeom>
            <a:avLst/>
            <a:gdLst>
              <a:gd name="connsiteX0" fmla="*/ 20 w 32089"/>
              <a:gd name="connsiteY0" fmla="*/ 536 h 178749"/>
              <a:gd name="connsiteX1" fmla="*/ 30182 w 32089"/>
              <a:gd name="connsiteY1" fmla="*/ 67211 h 178749"/>
              <a:gd name="connsiteX2" fmla="*/ 28595 w 32089"/>
              <a:gd name="connsiteY2" fmla="*/ 178336 h 178749"/>
              <a:gd name="connsiteX3" fmla="*/ 25420 w 32089"/>
              <a:gd name="connsiteY3" fmla="*/ 102136 h 178749"/>
              <a:gd name="connsiteX4" fmla="*/ 20 w 32089"/>
              <a:gd name="connsiteY4" fmla="*/ 536 h 178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89" h="178749">
                <a:moveTo>
                  <a:pt x="20" y="536"/>
                </a:moveTo>
                <a:cubicBezTo>
                  <a:pt x="814" y="-5285"/>
                  <a:pt x="25420" y="37578"/>
                  <a:pt x="30182" y="67211"/>
                </a:cubicBezTo>
                <a:cubicBezTo>
                  <a:pt x="34944" y="96844"/>
                  <a:pt x="29389" y="172515"/>
                  <a:pt x="28595" y="178336"/>
                </a:cubicBezTo>
                <a:cubicBezTo>
                  <a:pt x="27801" y="184157"/>
                  <a:pt x="28595" y="127007"/>
                  <a:pt x="25420" y="102136"/>
                </a:cubicBezTo>
                <a:cubicBezTo>
                  <a:pt x="22245" y="77265"/>
                  <a:pt x="-774" y="6357"/>
                  <a:pt x="20" y="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4AB71D2A-5215-4A6D-9FCF-28BFD0090962}"/>
              </a:ext>
            </a:extLst>
          </p:cNvPr>
          <p:cNvSpPr/>
          <p:nvPr/>
        </p:nvSpPr>
        <p:spPr>
          <a:xfrm>
            <a:off x="4846577" y="5859352"/>
            <a:ext cx="70450" cy="247206"/>
          </a:xfrm>
          <a:custGeom>
            <a:avLst/>
            <a:gdLst>
              <a:gd name="connsiteX0" fmla="*/ 54036 w 70450"/>
              <a:gd name="connsiteY0" fmla="*/ 111 h 247206"/>
              <a:gd name="connsiteX1" fmla="*/ 61 w 70450"/>
              <a:gd name="connsiteY1" fmla="*/ 139811 h 247206"/>
              <a:gd name="connsiteX2" fmla="*/ 66736 w 70450"/>
              <a:gd name="connsiteY2" fmla="*/ 244586 h 247206"/>
              <a:gd name="connsiteX3" fmla="*/ 57211 w 70450"/>
              <a:gd name="connsiteY3" fmla="*/ 211248 h 247206"/>
              <a:gd name="connsiteX4" fmla="*/ 17523 w 70450"/>
              <a:gd name="connsiteY4" fmla="*/ 163623 h 247206"/>
              <a:gd name="connsiteX5" fmla="*/ 54036 w 70450"/>
              <a:gd name="connsiteY5" fmla="*/ 111 h 247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450" h="247206">
                <a:moveTo>
                  <a:pt x="54036" y="111"/>
                </a:moveTo>
                <a:cubicBezTo>
                  <a:pt x="51126" y="-3858"/>
                  <a:pt x="-2056" y="99065"/>
                  <a:pt x="61" y="139811"/>
                </a:cubicBezTo>
                <a:cubicBezTo>
                  <a:pt x="2178" y="180557"/>
                  <a:pt x="57211" y="232680"/>
                  <a:pt x="66736" y="244586"/>
                </a:cubicBezTo>
                <a:cubicBezTo>
                  <a:pt x="76261" y="256492"/>
                  <a:pt x="65413" y="224742"/>
                  <a:pt x="57211" y="211248"/>
                </a:cubicBezTo>
                <a:cubicBezTo>
                  <a:pt x="49009" y="197754"/>
                  <a:pt x="19375" y="194844"/>
                  <a:pt x="17523" y="163623"/>
                </a:cubicBezTo>
                <a:cubicBezTo>
                  <a:pt x="15671" y="132402"/>
                  <a:pt x="56946" y="4080"/>
                  <a:pt x="54036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4590AEBB-CED8-436D-9AB5-EC9132E30AE3}"/>
              </a:ext>
            </a:extLst>
          </p:cNvPr>
          <p:cNvSpPr/>
          <p:nvPr/>
        </p:nvSpPr>
        <p:spPr>
          <a:xfrm>
            <a:off x="4127508" y="6193059"/>
            <a:ext cx="871787" cy="122076"/>
          </a:xfrm>
          <a:custGeom>
            <a:avLst/>
            <a:gdLst>
              <a:gd name="connsiteX0" fmla="*/ 4225 w 871787"/>
              <a:gd name="connsiteY0" fmla="*/ 120958 h 122076"/>
              <a:gd name="connsiteX1" fmla="*/ 201075 w 871787"/>
              <a:gd name="connsiteY1" fmla="*/ 120958 h 122076"/>
              <a:gd name="connsiteX2" fmla="*/ 357709 w 871787"/>
              <a:gd name="connsiteY2" fmla="*/ 108258 h 122076"/>
              <a:gd name="connsiteX3" fmla="*/ 507992 w 871787"/>
              <a:gd name="connsiteY3" fmla="*/ 59574 h 122076"/>
              <a:gd name="connsiteX4" fmla="*/ 687909 w 871787"/>
              <a:gd name="connsiteY4" fmla="*/ 308 h 122076"/>
              <a:gd name="connsiteX5" fmla="*/ 867825 w 871787"/>
              <a:gd name="connsiteY5" fmla="*/ 36291 h 122076"/>
              <a:gd name="connsiteX6" fmla="*/ 804325 w 871787"/>
              <a:gd name="connsiteY6" fmla="*/ 36291 h 122076"/>
              <a:gd name="connsiteX7" fmla="*/ 711192 w 871787"/>
              <a:gd name="connsiteY7" fmla="*/ 25708 h 122076"/>
              <a:gd name="connsiteX8" fmla="*/ 643459 w 871787"/>
              <a:gd name="connsiteY8" fmla="*/ 38408 h 122076"/>
              <a:gd name="connsiteX9" fmla="*/ 499525 w 871787"/>
              <a:gd name="connsiteY9" fmla="*/ 84974 h 122076"/>
              <a:gd name="connsiteX10" fmla="*/ 400042 w 871787"/>
              <a:gd name="connsiteY10" fmla="*/ 116724 h 122076"/>
              <a:gd name="connsiteX11" fmla="*/ 4225 w 871787"/>
              <a:gd name="connsiteY11" fmla="*/ 120958 h 122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1787" h="122076">
                <a:moveTo>
                  <a:pt x="4225" y="120958"/>
                </a:moveTo>
                <a:cubicBezTo>
                  <a:pt x="-28936" y="121664"/>
                  <a:pt x="142161" y="123075"/>
                  <a:pt x="201075" y="120958"/>
                </a:cubicBezTo>
                <a:cubicBezTo>
                  <a:pt x="259989" y="118841"/>
                  <a:pt x="306556" y="118489"/>
                  <a:pt x="357709" y="108258"/>
                </a:cubicBezTo>
                <a:cubicBezTo>
                  <a:pt x="408862" y="98027"/>
                  <a:pt x="507992" y="59574"/>
                  <a:pt x="507992" y="59574"/>
                </a:cubicBezTo>
                <a:cubicBezTo>
                  <a:pt x="563025" y="41582"/>
                  <a:pt x="627937" y="4188"/>
                  <a:pt x="687909" y="308"/>
                </a:cubicBezTo>
                <a:cubicBezTo>
                  <a:pt x="747881" y="-3572"/>
                  <a:pt x="848422" y="30294"/>
                  <a:pt x="867825" y="36291"/>
                </a:cubicBezTo>
                <a:cubicBezTo>
                  <a:pt x="887228" y="42288"/>
                  <a:pt x="830430" y="38055"/>
                  <a:pt x="804325" y="36291"/>
                </a:cubicBezTo>
                <a:cubicBezTo>
                  <a:pt x="778220" y="34527"/>
                  <a:pt x="738003" y="25355"/>
                  <a:pt x="711192" y="25708"/>
                </a:cubicBezTo>
                <a:cubicBezTo>
                  <a:pt x="684381" y="26061"/>
                  <a:pt x="678737" y="28530"/>
                  <a:pt x="643459" y="38408"/>
                </a:cubicBezTo>
                <a:cubicBezTo>
                  <a:pt x="608181" y="48286"/>
                  <a:pt x="499525" y="84974"/>
                  <a:pt x="499525" y="84974"/>
                </a:cubicBezTo>
                <a:cubicBezTo>
                  <a:pt x="458956" y="98027"/>
                  <a:pt x="479770" y="108610"/>
                  <a:pt x="400042" y="116724"/>
                </a:cubicBezTo>
                <a:cubicBezTo>
                  <a:pt x="320314" y="124838"/>
                  <a:pt x="37386" y="120252"/>
                  <a:pt x="4225" y="1209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B05D3CD5-694E-4B14-887D-627550A26C60}"/>
              </a:ext>
            </a:extLst>
          </p:cNvPr>
          <p:cNvSpPr/>
          <p:nvPr/>
        </p:nvSpPr>
        <p:spPr>
          <a:xfrm>
            <a:off x="5011433" y="6187112"/>
            <a:ext cx="687375" cy="143860"/>
          </a:xfrm>
          <a:custGeom>
            <a:avLst/>
            <a:gdLst>
              <a:gd name="connsiteX0" fmla="*/ 2950 w 687375"/>
              <a:gd name="connsiteY0" fmla="*/ 46471 h 143860"/>
              <a:gd name="connsiteX1" fmla="*/ 96084 w 687375"/>
              <a:gd name="connsiteY1" fmla="*/ 29538 h 143860"/>
              <a:gd name="connsiteX2" fmla="*/ 189217 w 687375"/>
              <a:gd name="connsiteY2" fmla="*/ 10488 h 143860"/>
              <a:gd name="connsiteX3" fmla="*/ 246367 w 687375"/>
              <a:gd name="connsiteY3" fmla="*/ 2021 h 143860"/>
              <a:gd name="connsiteX4" fmla="*/ 320450 w 687375"/>
              <a:gd name="connsiteY4" fmla="*/ 48588 h 143860"/>
              <a:gd name="connsiteX5" fmla="*/ 464384 w 687375"/>
              <a:gd name="connsiteY5" fmla="*/ 105738 h 143860"/>
              <a:gd name="connsiteX6" fmla="*/ 538467 w 687375"/>
              <a:gd name="connsiteY6" fmla="*/ 122671 h 143860"/>
              <a:gd name="connsiteX7" fmla="*/ 604084 w 687375"/>
              <a:gd name="connsiteY7" fmla="*/ 122671 h 143860"/>
              <a:gd name="connsiteX8" fmla="*/ 686634 w 687375"/>
              <a:gd name="connsiteY8" fmla="*/ 124788 h 143860"/>
              <a:gd name="connsiteX9" fmla="*/ 553284 w 687375"/>
              <a:gd name="connsiteY9" fmla="*/ 143838 h 143860"/>
              <a:gd name="connsiteX10" fmla="*/ 453800 w 687375"/>
              <a:gd name="connsiteY10" fmla="*/ 120555 h 143860"/>
              <a:gd name="connsiteX11" fmla="*/ 244250 w 687375"/>
              <a:gd name="connsiteY11" fmla="*/ 33771 h 143860"/>
              <a:gd name="connsiteX12" fmla="*/ 212500 w 687375"/>
              <a:gd name="connsiteY12" fmla="*/ 33771 h 143860"/>
              <a:gd name="connsiteX13" fmla="*/ 2950 w 687375"/>
              <a:gd name="connsiteY13" fmla="*/ 46471 h 14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87375" h="143860">
                <a:moveTo>
                  <a:pt x="2950" y="46471"/>
                </a:moveTo>
                <a:cubicBezTo>
                  <a:pt x="-16453" y="45766"/>
                  <a:pt x="65040" y="35535"/>
                  <a:pt x="96084" y="29538"/>
                </a:cubicBezTo>
                <a:cubicBezTo>
                  <a:pt x="127128" y="23541"/>
                  <a:pt x="164170" y="15074"/>
                  <a:pt x="189217" y="10488"/>
                </a:cubicBezTo>
                <a:cubicBezTo>
                  <a:pt x="214264" y="5902"/>
                  <a:pt x="224495" y="-4329"/>
                  <a:pt x="246367" y="2021"/>
                </a:cubicBezTo>
                <a:cubicBezTo>
                  <a:pt x="268239" y="8371"/>
                  <a:pt x="284114" y="31302"/>
                  <a:pt x="320450" y="48588"/>
                </a:cubicBezTo>
                <a:cubicBezTo>
                  <a:pt x="356786" y="65874"/>
                  <a:pt x="428048" y="93391"/>
                  <a:pt x="464384" y="105738"/>
                </a:cubicBezTo>
                <a:cubicBezTo>
                  <a:pt x="500720" y="118085"/>
                  <a:pt x="515184" y="119849"/>
                  <a:pt x="538467" y="122671"/>
                </a:cubicBezTo>
                <a:cubicBezTo>
                  <a:pt x="561750" y="125493"/>
                  <a:pt x="579390" y="122318"/>
                  <a:pt x="604084" y="122671"/>
                </a:cubicBezTo>
                <a:cubicBezTo>
                  <a:pt x="628778" y="123024"/>
                  <a:pt x="695101" y="121260"/>
                  <a:pt x="686634" y="124788"/>
                </a:cubicBezTo>
                <a:cubicBezTo>
                  <a:pt x="678167" y="128316"/>
                  <a:pt x="592090" y="144544"/>
                  <a:pt x="553284" y="143838"/>
                </a:cubicBezTo>
                <a:cubicBezTo>
                  <a:pt x="514478" y="143133"/>
                  <a:pt x="505306" y="138899"/>
                  <a:pt x="453800" y="120555"/>
                </a:cubicBezTo>
                <a:cubicBezTo>
                  <a:pt x="402294" y="102211"/>
                  <a:pt x="284467" y="48235"/>
                  <a:pt x="244250" y="33771"/>
                </a:cubicBezTo>
                <a:cubicBezTo>
                  <a:pt x="204033" y="19307"/>
                  <a:pt x="249894" y="30596"/>
                  <a:pt x="212500" y="33771"/>
                </a:cubicBezTo>
                <a:cubicBezTo>
                  <a:pt x="175106" y="36946"/>
                  <a:pt x="22353" y="47176"/>
                  <a:pt x="2950" y="46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5C3D7624-ACB2-44D4-82FB-8EA7879A6F9A}"/>
              </a:ext>
            </a:extLst>
          </p:cNvPr>
          <p:cNvSpPr/>
          <p:nvPr/>
        </p:nvSpPr>
        <p:spPr>
          <a:xfrm>
            <a:off x="4138961" y="6325311"/>
            <a:ext cx="620793" cy="54799"/>
          </a:xfrm>
          <a:custGeom>
            <a:avLst/>
            <a:gdLst>
              <a:gd name="connsiteX0" fmla="*/ 1239 w 620793"/>
              <a:gd name="connsiteY0" fmla="*/ 5639 h 54799"/>
              <a:gd name="connsiteX1" fmla="*/ 181156 w 620793"/>
              <a:gd name="connsiteY1" fmla="*/ 35272 h 54799"/>
              <a:gd name="connsiteX2" fmla="*/ 331439 w 620793"/>
              <a:gd name="connsiteY2" fmla="*/ 52206 h 54799"/>
              <a:gd name="connsiteX3" fmla="*/ 373772 w 620793"/>
              <a:gd name="connsiteY3" fmla="*/ 54322 h 54799"/>
              <a:gd name="connsiteX4" fmla="*/ 617189 w 620793"/>
              <a:gd name="connsiteY4" fmla="*/ 47972 h 54799"/>
              <a:gd name="connsiteX5" fmla="*/ 513472 w 620793"/>
              <a:gd name="connsiteY5" fmla="*/ 41622 h 54799"/>
              <a:gd name="connsiteX6" fmla="*/ 430922 w 620793"/>
              <a:gd name="connsiteY6" fmla="*/ 41622 h 54799"/>
              <a:gd name="connsiteX7" fmla="*/ 270056 w 620793"/>
              <a:gd name="connsiteY7" fmla="*/ 41622 h 54799"/>
              <a:gd name="connsiteX8" fmla="*/ 109189 w 620793"/>
              <a:gd name="connsiteY8" fmla="*/ 3522 h 54799"/>
              <a:gd name="connsiteX9" fmla="*/ 1239 w 620793"/>
              <a:gd name="connsiteY9" fmla="*/ 5639 h 54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0793" h="54799">
                <a:moveTo>
                  <a:pt x="1239" y="5639"/>
                </a:moveTo>
                <a:cubicBezTo>
                  <a:pt x="13233" y="10931"/>
                  <a:pt x="126123" y="27511"/>
                  <a:pt x="181156" y="35272"/>
                </a:cubicBezTo>
                <a:cubicBezTo>
                  <a:pt x="236189" y="43033"/>
                  <a:pt x="299336" y="49031"/>
                  <a:pt x="331439" y="52206"/>
                </a:cubicBezTo>
                <a:cubicBezTo>
                  <a:pt x="363542" y="55381"/>
                  <a:pt x="326147" y="55028"/>
                  <a:pt x="373772" y="54322"/>
                </a:cubicBezTo>
                <a:cubicBezTo>
                  <a:pt x="421397" y="53616"/>
                  <a:pt x="593906" y="50089"/>
                  <a:pt x="617189" y="47972"/>
                </a:cubicBezTo>
                <a:cubicBezTo>
                  <a:pt x="640472" y="45855"/>
                  <a:pt x="544516" y="42680"/>
                  <a:pt x="513472" y="41622"/>
                </a:cubicBezTo>
                <a:cubicBezTo>
                  <a:pt x="482428" y="40564"/>
                  <a:pt x="430922" y="41622"/>
                  <a:pt x="430922" y="41622"/>
                </a:cubicBezTo>
                <a:cubicBezTo>
                  <a:pt x="390353" y="41622"/>
                  <a:pt x="323678" y="47972"/>
                  <a:pt x="270056" y="41622"/>
                </a:cubicBezTo>
                <a:cubicBezTo>
                  <a:pt x="216434" y="35272"/>
                  <a:pt x="151170" y="9872"/>
                  <a:pt x="109189" y="3522"/>
                </a:cubicBezTo>
                <a:cubicBezTo>
                  <a:pt x="67208" y="-2828"/>
                  <a:pt x="-10755" y="347"/>
                  <a:pt x="1239" y="5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1408A244-4057-458F-B7ED-E1A8632B5C4E}"/>
              </a:ext>
            </a:extLst>
          </p:cNvPr>
          <p:cNvSpPr/>
          <p:nvPr/>
        </p:nvSpPr>
        <p:spPr>
          <a:xfrm>
            <a:off x="4764465" y="6366272"/>
            <a:ext cx="665241" cy="74502"/>
          </a:xfrm>
          <a:custGeom>
            <a:avLst/>
            <a:gdLst>
              <a:gd name="connsiteX0" fmla="*/ 4385 w 665241"/>
              <a:gd name="connsiteY0" fmla="*/ 30295 h 74502"/>
              <a:gd name="connsiteX1" fmla="*/ 144085 w 665241"/>
              <a:gd name="connsiteY1" fmla="*/ 64161 h 74502"/>
              <a:gd name="connsiteX2" fmla="*/ 247802 w 665241"/>
              <a:gd name="connsiteY2" fmla="*/ 72628 h 74502"/>
              <a:gd name="connsiteX3" fmla="*/ 364218 w 665241"/>
              <a:gd name="connsiteY3" fmla="*/ 70511 h 74502"/>
              <a:gd name="connsiteX4" fmla="*/ 467935 w 665241"/>
              <a:gd name="connsiteY4" fmla="*/ 32411 h 74502"/>
              <a:gd name="connsiteX5" fmla="*/ 503918 w 665241"/>
              <a:gd name="connsiteY5" fmla="*/ 28178 h 74502"/>
              <a:gd name="connsiteX6" fmla="*/ 558952 w 665241"/>
              <a:gd name="connsiteY6" fmla="*/ 9128 h 74502"/>
              <a:gd name="connsiteX7" fmla="*/ 664785 w 665241"/>
              <a:gd name="connsiteY7" fmla="*/ 45111 h 74502"/>
              <a:gd name="connsiteX8" fmla="*/ 592818 w 665241"/>
              <a:gd name="connsiteY8" fmla="*/ 4895 h 74502"/>
              <a:gd name="connsiteX9" fmla="*/ 486985 w 665241"/>
              <a:gd name="connsiteY9" fmla="*/ 4895 h 74502"/>
              <a:gd name="connsiteX10" fmla="*/ 402318 w 665241"/>
              <a:gd name="connsiteY10" fmla="*/ 42995 h 74502"/>
              <a:gd name="connsiteX11" fmla="*/ 321885 w 665241"/>
              <a:gd name="connsiteY11" fmla="*/ 57811 h 74502"/>
              <a:gd name="connsiteX12" fmla="*/ 4385 w 665241"/>
              <a:gd name="connsiteY12" fmla="*/ 30295 h 7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5241" h="74502">
                <a:moveTo>
                  <a:pt x="4385" y="30295"/>
                </a:moveTo>
                <a:cubicBezTo>
                  <a:pt x="-25248" y="31353"/>
                  <a:pt x="103516" y="57106"/>
                  <a:pt x="144085" y="64161"/>
                </a:cubicBezTo>
                <a:cubicBezTo>
                  <a:pt x="184654" y="71216"/>
                  <a:pt x="211113" y="71570"/>
                  <a:pt x="247802" y="72628"/>
                </a:cubicBezTo>
                <a:cubicBezTo>
                  <a:pt x="284491" y="73686"/>
                  <a:pt x="327529" y="77214"/>
                  <a:pt x="364218" y="70511"/>
                </a:cubicBezTo>
                <a:cubicBezTo>
                  <a:pt x="400907" y="63808"/>
                  <a:pt x="444652" y="39467"/>
                  <a:pt x="467935" y="32411"/>
                </a:cubicBezTo>
                <a:cubicBezTo>
                  <a:pt x="491218" y="25355"/>
                  <a:pt x="488749" y="32058"/>
                  <a:pt x="503918" y="28178"/>
                </a:cubicBezTo>
                <a:cubicBezTo>
                  <a:pt x="519087" y="24298"/>
                  <a:pt x="532141" y="6306"/>
                  <a:pt x="558952" y="9128"/>
                </a:cubicBezTo>
                <a:cubicBezTo>
                  <a:pt x="585763" y="11950"/>
                  <a:pt x="659141" y="45817"/>
                  <a:pt x="664785" y="45111"/>
                </a:cubicBezTo>
                <a:cubicBezTo>
                  <a:pt x="670429" y="44406"/>
                  <a:pt x="622451" y="11598"/>
                  <a:pt x="592818" y="4895"/>
                </a:cubicBezTo>
                <a:cubicBezTo>
                  <a:pt x="563185" y="-1808"/>
                  <a:pt x="518735" y="-1455"/>
                  <a:pt x="486985" y="4895"/>
                </a:cubicBezTo>
                <a:cubicBezTo>
                  <a:pt x="455235" y="11245"/>
                  <a:pt x="429835" y="34176"/>
                  <a:pt x="402318" y="42995"/>
                </a:cubicBezTo>
                <a:cubicBezTo>
                  <a:pt x="374801" y="51814"/>
                  <a:pt x="384679" y="60280"/>
                  <a:pt x="321885" y="57811"/>
                </a:cubicBezTo>
                <a:cubicBezTo>
                  <a:pt x="259091" y="55342"/>
                  <a:pt x="34018" y="29237"/>
                  <a:pt x="4385" y="30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6B55EA86-82DB-4CFA-B2ED-3BCA9F45C468}"/>
              </a:ext>
            </a:extLst>
          </p:cNvPr>
          <p:cNvSpPr/>
          <p:nvPr/>
        </p:nvSpPr>
        <p:spPr>
          <a:xfrm>
            <a:off x="5439387" y="6308828"/>
            <a:ext cx="337809" cy="103919"/>
          </a:xfrm>
          <a:custGeom>
            <a:avLst/>
            <a:gdLst>
              <a:gd name="connsiteX0" fmla="*/ 446 w 337809"/>
              <a:gd name="connsiteY0" fmla="*/ 102555 h 103919"/>
              <a:gd name="connsiteX1" fmla="*/ 171896 w 337809"/>
              <a:gd name="connsiteY1" fmla="*/ 75039 h 103919"/>
              <a:gd name="connsiteX2" fmla="*/ 336996 w 337809"/>
              <a:gd name="connsiteY2" fmla="*/ 955 h 103919"/>
              <a:gd name="connsiteX3" fmla="*/ 224813 w 337809"/>
              <a:gd name="connsiteY3" fmla="*/ 36939 h 103919"/>
              <a:gd name="connsiteX4" fmla="*/ 446 w 337809"/>
              <a:gd name="connsiteY4" fmla="*/ 102555 h 10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809" h="103919">
                <a:moveTo>
                  <a:pt x="446" y="102555"/>
                </a:moveTo>
                <a:cubicBezTo>
                  <a:pt x="-8373" y="108905"/>
                  <a:pt x="115804" y="91972"/>
                  <a:pt x="171896" y="75039"/>
                </a:cubicBezTo>
                <a:cubicBezTo>
                  <a:pt x="227988" y="58106"/>
                  <a:pt x="328177" y="7305"/>
                  <a:pt x="336996" y="955"/>
                </a:cubicBezTo>
                <a:cubicBezTo>
                  <a:pt x="345815" y="-5395"/>
                  <a:pt x="281257" y="21417"/>
                  <a:pt x="224813" y="36939"/>
                </a:cubicBezTo>
                <a:cubicBezTo>
                  <a:pt x="168369" y="52461"/>
                  <a:pt x="9265" y="96205"/>
                  <a:pt x="446" y="102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5A00B68C-25EA-4267-A69B-7F674FBC0F0B}"/>
              </a:ext>
            </a:extLst>
          </p:cNvPr>
          <p:cNvSpPr/>
          <p:nvPr/>
        </p:nvSpPr>
        <p:spPr>
          <a:xfrm>
            <a:off x="4241713" y="6385953"/>
            <a:ext cx="231813" cy="131352"/>
          </a:xfrm>
          <a:custGeom>
            <a:avLst/>
            <a:gdLst>
              <a:gd name="connsiteX0" fmla="*/ 87 w 231813"/>
              <a:gd name="connsiteY0" fmla="*/ 30 h 131352"/>
              <a:gd name="connsiteX1" fmla="*/ 160954 w 231813"/>
              <a:gd name="connsiteY1" fmla="*/ 101630 h 131352"/>
              <a:gd name="connsiteX2" fmla="*/ 230804 w 231813"/>
              <a:gd name="connsiteY2" fmla="*/ 131264 h 131352"/>
              <a:gd name="connsiteX3" fmla="*/ 201170 w 231813"/>
              <a:gd name="connsiteY3" fmla="*/ 110097 h 131352"/>
              <a:gd name="connsiteX4" fmla="*/ 184237 w 231813"/>
              <a:gd name="connsiteY4" fmla="*/ 91047 h 131352"/>
              <a:gd name="connsiteX5" fmla="*/ 87 w 231813"/>
              <a:gd name="connsiteY5" fmla="*/ 30 h 131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813" h="131352">
                <a:moveTo>
                  <a:pt x="87" y="30"/>
                </a:moveTo>
                <a:cubicBezTo>
                  <a:pt x="-3793" y="1794"/>
                  <a:pt x="122501" y="79758"/>
                  <a:pt x="160954" y="101630"/>
                </a:cubicBezTo>
                <a:cubicBezTo>
                  <a:pt x="199407" y="123502"/>
                  <a:pt x="224101" y="129853"/>
                  <a:pt x="230804" y="131264"/>
                </a:cubicBezTo>
                <a:cubicBezTo>
                  <a:pt x="237507" y="132675"/>
                  <a:pt x="208931" y="116800"/>
                  <a:pt x="201170" y="110097"/>
                </a:cubicBezTo>
                <a:cubicBezTo>
                  <a:pt x="193409" y="103394"/>
                  <a:pt x="214223" y="108686"/>
                  <a:pt x="184237" y="91047"/>
                </a:cubicBezTo>
                <a:cubicBezTo>
                  <a:pt x="154251" y="73408"/>
                  <a:pt x="3967" y="-1734"/>
                  <a:pt x="87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F6BF6296-946A-4AA8-A3ED-33857A1F414E}"/>
              </a:ext>
            </a:extLst>
          </p:cNvPr>
          <p:cNvSpPr/>
          <p:nvPr/>
        </p:nvSpPr>
        <p:spPr>
          <a:xfrm>
            <a:off x="4497239" y="6534150"/>
            <a:ext cx="332993" cy="121079"/>
          </a:xfrm>
          <a:custGeom>
            <a:avLst/>
            <a:gdLst>
              <a:gd name="connsiteX0" fmla="*/ 678 w 332993"/>
              <a:gd name="connsiteY0" fmla="*/ 0 h 121079"/>
              <a:gd name="connsiteX1" fmla="*/ 125561 w 332993"/>
              <a:gd name="connsiteY1" fmla="*/ 61383 h 121079"/>
              <a:gd name="connsiteX2" fmla="*/ 328761 w 332993"/>
              <a:gd name="connsiteY2" fmla="*/ 120650 h 121079"/>
              <a:gd name="connsiteX3" fmla="*/ 256794 w 332993"/>
              <a:gd name="connsiteY3" fmla="*/ 86783 h 121079"/>
              <a:gd name="connsiteX4" fmla="*/ 178478 w 332993"/>
              <a:gd name="connsiteY4" fmla="*/ 61383 h 121079"/>
              <a:gd name="connsiteX5" fmla="*/ 678 w 332993"/>
              <a:gd name="connsiteY5" fmla="*/ 0 h 12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993" h="121079">
                <a:moveTo>
                  <a:pt x="678" y="0"/>
                </a:moveTo>
                <a:cubicBezTo>
                  <a:pt x="-8141" y="0"/>
                  <a:pt x="70881" y="41275"/>
                  <a:pt x="125561" y="61383"/>
                </a:cubicBezTo>
                <a:cubicBezTo>
                  <a:pt x="180241" y="81491"/>
                  <a:pt x="306889" y="116417"/>
                  <a:pt x="328761" y="120650"/>
                </a:cubicBezTo>
                <a:cubicBezTo>
                  <a:pt x="350633" y="124883"/>
                  <a:pt x="281841" y="96661"/>
                  <a:pt x="256794" y="86783"/>
                </a:cubicBezTo>
                <a:cubicBezTo>
                  <a:pt x="231747" y="76905"/>
                  <a:pt x="220458" y="76200"/>
                  <a:pt x="178478" y="61383"/>
                </a:cubicBezTo>
                <a:cubicBezTo>
                  <a:pt x="136498" y="46566"/>
                  <a:pt x="9497" y="0"/>
                  <a:pt x="67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67819E07-6BAA-4DCA-AFD6-B936C9367B14}"/>
              </a:ext>
            </a:extLst>
          </p:cNvPr>
          <p:cNvSpPr/>
          <p:nvPr/>
        </p:nvSpPr>
        <p:spPr>
          <a:xfrm>
            <a:off x="5259840" y="6426188"/>
            <a:ext cx="365086" cy="227772"/>
          </a:xfrm>
          <a:custGeom>
            <a:avLst/>
            <a:gdLst>
              <a:gd name="connsiteX0" fmla="*/ 364143 w 365086"/>
              <a:gd name="connsiteY0" fmla="*/ 12 h 227772"/>
              <a:gd name="connsiteX1" fmla="*/ 271010 w 365086"/>
              <a:gd name="connsiteY1" fmla="*/ 101612 h 227772"/>
              <a:gd name="connsiteX2" fmla="*/ 4310 w 365086"/>
              <a:gd name="connsiteY2" fmla="*/ 226495 h 227772"/>
              <a:gd name="connsiteX3" fmla="*/ 114377 w 365086"/>
              <a:gd name="connsiteY3" fmla="*/ 162995 h 227772"/>
              <a:gd name="connsiteX4" fmla="*/ 224443 w 365086"/>
              <a:gd name="connsiteY4" fmla="*/ 107962 h 227772"/>
              <a:gd name="connsiteX5" fmla="*/ 364143 w 365086"/>
              <a:gd name="connsiteY5" fmla="*/ 12 h 22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086" h="227772">
                <a:moveTo>
                  <a:pt x="364143" y="12"/>
                </a:moveTo>
                <a:cubicBezTo>
                  <a:pt x="371904" y="-1046"/>
                  <a:pt x="330982" y="63865"/>
                  <a:pt x="271010" y="101612"/>
                </a:cubicBezTo>
                <a:cubicBezTo>
                  <a:pt x="211038" y="139359"/>
                  <a:pt x="30415" y="216265"/>
                  <a:pt x="4310" y="226495"/>
                </a:cubicBezTo>
                <a:cubicBezTo>
                  <a:pt x="-21795" y="236725"/>
                  <a:pt x="77688" y="182751"/>
                  <a:pt x="114377" y="162995"/>
                </a:cubicBezTo>
                <a:cubicBezTo>
                  <a:pt x="151066" y="143240"/>
                  <a:pt x="180346" y="133009"/>
                  <a:pt x="224443" y="107962"/>
                </a:cubicBezTo>
                <a:cubicBezTo>
                  <a:pt x="268540" y="82915"/>
                  <a:pt x="356382" y="1070"/>
                  <a:pt x="364143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E1EA6BA3-2E2C-4D38-8490-7F946C000048}"/>
              </a:ext>
            </a:extLst>
          </p:cNvPr>
          <p:cNvSpPr/>
          <p:nvPr/>
        </p:nvSpPr>
        <p:spPr>
          <a:xfrm>
            <a:off x="4897400" y="6684332"/>
            <a:ext cx="321331" cy="31862"/>
          </a:xfrm>
          <a:custGeom>
            <a:avLst/>
            <a:gdLst>
              <a:gd name="connsiteX0" fmla="*/ 567 w 321331"/>
              <a:gd name="connsiteY0" fmla="*/ 101 h 31862"/>
              <a:gd name="connsiteX1" fmla="*/ 165667 w 321331"/>
              <a:gd name="connsiteY1" fmla="*/ 21268 h 31862"/>
              <a:gd name="connsiteX2" fmla="*/ 320183 w 321331"/>
              <a:gd name="connsiteY2" fmla="*/ 6451 h 31862"/>
              <a:gd name="connsiteX3" fmla="*/ 224933 w 321331"/>
              <a:gd name="connsiteY3" fmla="*/ 31851 h 31862"/>
              <a:gd name="connsiteX4" fmla="*/ 567 w 321331"/>
              <a:gd name="connsiteY4" fmla="*/ 101 h 31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331" h="31862">
                <a:moveTo>
                  <a:pt x="567" y="101"/>
                </a:moveTo>
                <a:cubicBezTo>
                  <a:pt x="-9311" y="-1663"/>
                  <a:pt x="112398" y="20210"/>
                  <a:pt x="165667" y="21268"/>
                </a:cubicBezTo>
                <a:cubicBezTo>
                  <a:pt x="218936" y="22326"/>
                  <a:pt x="310305" y="4687"/>
                  <a:pt x="320183" y="6451"/>
                </a:cubicBezTo>
                <a:cubicBezTo>
                  <a:pt x="330061" y="8215"/>
                  <a:pt x="274322" y="31145"/>
                  <a:pt x="224933" y="31851"/>
                </a:cubicBezTo>
                <a:cubicBezTo>
                  <a:pt x="175544" y="32557"/>
                  <a:pt x="10445" y="1865"/>
                  <a:pt x="567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90ECE263-C28C-4ABD-8E6D-399584868900}"/>
              </a:ext>
            </a:extLst>
          </p:cNvPr>
          <p:cNvSpPr/>
          <p:nvPr/>
        </p:nvSpPr>
        <p:spPr>
          <a:xfrm>
            <a:off x="3709621" y="2208626"/>
            <a:ext cx="803092" cy="355214"/>
          </a:xfrm>
          <a:custGeom>
            <a:avLst/>
            <a:gdLst>
              <a:gd name="connsiteX0" fmla="*/ 798879 w 803092"/>
              <a:gd name="connsiteY0" fmla="*/ 105949 h 355214"/>
              <a:gd name="connsiteX1" fmla="*/ 621079 w 803092"/>
              <a:gd name="connsiteY1" fmla="*/ 36099 h 355214"/>
              <a:gd name="connsiteX2" fmla="*/ 43229 w 803092"/>
              <a:gd name="connsiteY2" fmla="*/ 328199 h 355214"/>
              <a:gd name="connsiteX3" fmla="*/ 90854 w 803092"/>
              <a:gd name="connsiteY3" fmla="*/ 305974 h 355214"/>
              <a:gd name="connsiteX4" fmla="*/ 481379 w 803092"/>
              <a:gd name="connsiteY4" fmla="*/ 7524 h 355214"/>
              <a:gd name="connsiteX5" fmla="*/ 798879 w 803092"/>
              <a:gd name="connsiteY5" fmla="*/ 105949 h 35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092" h="355214">
                <a:moveTo>
                  <a:pt x="798879" y="105949"/>
                </a:moveTo>
                <a:cubicBezTo>
                  <a:pt x="822162" y="110712"/>
                  <a:pt x="747021" y="-943"/>
                  <a:pt x="621079" y="36099"/>
                </a:cubicBezTo>
                <a:cubicBezTo>
                  <a:pt x="495137" y="73141"/>
                  <a:pt x="131600" y="283220"/>
                  <a:pt x="43229" y="328199"/>
                </a:cubicBezTo>
                <a:cubicBezTo>
                  <a:pt x="-45142" y="373178"/>
                  <a:pt x="17829" y="359420"/>
                  <a:pt x="90854" y="305974"/>
                </a:cubicBezTo>
                <a:cubicBezTo>
                  <a:pt x="163879" y="252528"/>
                  <a:pt x="364433" y="47741"/>
                  <a:pt x="481379" y="7524"/>
                </a:cubicBezTo>
                <a:cubicBezTo>
                  <a:pt x="598325" y="-32693"/>
                  <a:pt x="775596" y="101186"/>
                  <a:pt x="798879" y="105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AAE40B0A-879D-450E-B1B5-A6C3FF3E419C}"/>
              </a:ext>
            </a:extLst>
          </p:cNvPr>
          <p:cNvSpPr/>
          <p:nvPr/>
        </p:nvSpPr>
        <p:spPr>
          <a:xfrm>
            <a:off x="2631628" y="2559575"/>
            <a:ext cx="881762" cy="1807931"/>
          </a:xfrm>
          <a:custGeom>
            <a:avLst/>
            <a:gdLst>
              <a:gd name="connsiteX0" fmla="*/ 878652 w 881762"/>
              <a:gd name="connsiteY0" fmla="*/ 745 h 1807931"/>
              <a:gd name="connsiteX1" fmla="*/ 797372 w 881762"/>
              <a:gd name="connsiteY1" fmla="*/ 361425 h 1807931"/>
              <a:gd name="connsiteX2" fmla="*/ 660212 w 881762"/>
              <a:gd name="connsiteY2" fmla="*/ 772905 h 1807931"/>
              <a:gd name="connsiteX3" fmla="*/ 45532 w 881762"/>
              <a:gd name="connsiteY3" fmla="*/ 1738105 h 1807931"/>
              <a:gd name="connsiteX4" fmla="*/ 45532 w 881762"/>
              <a:gd name="connsiteY4" fmla="*/ 1733025 h 1807931"/>
              <a:gd name="connsiteX5" fmla="*/ 690692 w 881762"/>
              <a:gd name="connsiteY5" fmla="*/ 457945 h 1807931"/>
              <a:gd name="connsiteX6" fmla="*/ 878652 w 881762"/>
              <a:gd name="connsiteY6" fmla="*/ 745 h 1807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1762" h="1807931">
                <a:moveTo>
                  <a:pt x="878652" y="745"/>
                </a:moveTo>
                <a:cubicBezTo>
                  <a:pt x="896432" y="-15342"/>
                  <a:pt x="833779" y="232732"/>
                  <a:pt x="797372" y="361425"/>
                </a:cubicBezTo>
                <a:cubicBezTo>
                  <a:pt x="760965" y="490118"/>
                  <a:pt x="785519" y="543458"/>
                  <a:pt x="660212" y="772905"/>
                </a:cubicBezTo>
                <a:cubicBezTo>
                  <a:pt x="534905" y="1002352"/>
                  <a:pt x="147979" y="1578085"/>
                  <a:pt x="45532" y="1738105"/>
                </a:cubicBezTo>
                <a:cubicBezTo>
                  <a:pt x="-56915" y="1898125"/>
                  <a:pt x="45532" y="1733025"/>
                  <a:pt x="45532" y="1733025"/>
                </a:cubicBezTo>
                <a:cubicBezTo>
                  <a:pt x="153059" y="1519665"/>
                  <a:pt x="552685" y="744965"/>
                  <a:pt x="690692" y="457945"/>
                </a:cubicBezTo>
                <a:cubicBezTo>
                  <a:pt x="828699" y="170925"/>
                  <a:pt x="860872" y="16832"/>
                  <a:pt x="878652" y="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6DA81919-CD88-4872-A6BE-FA1466B12DD1}"/>
              </a:ext>
            </a:extLst>
          </p:cNvPr>
          <p:cNvSpPr/>
          <p:nvPr/>
        </p:nvSpPr>
        <p:spPr>
          <a:xfrm>
            <a:off x="2726390" y="4168470"/>
            <a:ext cx="208795" cy="1520940"/>
          </a:xfrm>
          <a:custGeom>
            <a:avLst/>
            <a:gdLst>
              <a:gd name="connsiteX0" fmla="*/ 186143 w 208795"/>
              <a:gd name="connsiteY0" fmla="*/ 1363 h 1520940"/>
              <a:gd name="connsiteX1" fmla="*/ 109943 w 208795"/>
              <a:gd name="connsiteY1" fmla="*/ 348497 h 1520940"/>
              <a:gd name="connsiteX2" fmla="*/ 63377 w 208795"/>
              <a:gd name="connsiteY2" fmla="*/ 636363 h 1520940"/>
              <a:gd name="connsiteX3" fmla="*/ 194610 w 208795"/>
              <a:gd name="connsiteY3" fmla="*/ 1470330 h 1520940"/>
              <a:gd name="connsiteX4" fmla="*/ 186143 w 208795"/>
              <a:gd name="connsiteY4" fmla="*/ 1356030 h 1520940"/>
              <a:gd name="connsiteX5" fmla="*/ 25277 w 208795"/>
              <a:gd name="connsiteY5" fmla="*/ 759130 h 1520940"/>
              <a:gd name="connsiteX6" fmla="*/ 16810 w 208795"/>
              <a:gd name="connsiteY6" fmla="*/ 483963 h 1520940"/>
              <a:gd name="connsiteX7" fmla="*/ 186143 w 208795"/>
              <a:gd name="connsiteY7" fmla="*/ 1363 h 1520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795" h="1520940">
                <a:moveTo>
                  <a:pt x="186143" y="1363"/>
                </a:moveTo>
                <a:cubicBezTo>
                  <a:pt x="201665" y="-21215"/>
                  <a:pt x="130404" y="242664"/>
                  <a:pt x="109943" y="348497"/>
                </a:cubicBezTo>
                <a:cubicBezTo>
                  <a:pt x="89482" y="454330"/>
                  <a:pt x="49266" y="449391"/>
                  <a:pt x="63377" y="636363"/>
                </a:cubicBezTo>
                <a:cubicBezTo>
                  <a:pt x="77488" y="823335"/>
                  <a:pt x="174149" y="1350386"/>
                  <a:pt x="194610" y="1470330"/>
                </a:cubicBezTo>
                <a:cubicBezTo>
                  <a:pt x="215071" y="1590274"/>
                  <a:pt x="214365" y="1474563"/>
                  <a:pt x="186143" y="1356030"/>
                </a:cubicBezTo>
                <a:cubicBezTo>
                  <a:pt x="157921" y="1237497"/>
                  <a:pt x="53499" y="904475"/>
                  <a:pt x="25277" y="759130"/>
                </a:cubicBezTo>
                <a:cubicBezTo>
                  <a:pt x="-2945" y="613785"/>
                  <a:pt x="-10001" y="604613"/>
                  <a:pt x="16810" y="483963"/>
                </a:cubicBezTo>
                <a:cubicBezTo>
                  <a:pt x="43621" y="363313"/>
                  <a:pt x="170621" y="23941"/>
                  <a:pt x="186143" y="1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6D820E39-6A8D-46A9-8558-E609C295F752}"/>
              </a:ext>
            </a:extLst>
          </p:cNvPr>
          <p:cNvSpPr/>
          <p:nvPr/>
        </p:nvSpPr>
        <p:spPr>
          <a:xfrm>
            <a:off x="2910432" y="4552372"/>
            <a:ext cx="99545" cy="1106714"/>
          </a:xfrm>
          <a:custGeom>
            <a:avLst/>
            <a:gdLst>
              <a:gd name="connsiteX0" fmla="*/ 99468 w 99545"/>
              <a:gd name="connsiteY0" fmla="*/ 4811 h 1106714"/>
              <a:gd name="connsiteX1" fmla="*/ 21151 w 99545"/>
              <a:gd name="connsiteY1" fmla="*/ 294795 h 1106714"/>
              <a:gd name="connsiteX2" fmla="*/ 4218 w 99545"/>
              <a:gd name="connsiteY2" fmla="*/ 605945 h 1106714"/>
              <a:gd name="connsiteX3" fmla="*/ 86768 w 99545"/>
              <a:gd name="connsiteY3" fmla="*/ 1071611 h 1106714"/>
              <a:gd name="connsiteX4" fmla="*/ 84651 w 99545"/>
              <a:gd name="connsiteY4" fmla="*/ 1039861 h 1106714"/>
              <a:gd name="connsiteX5" fmla="*/ 59251 w 99545"/>
              <a:gd name="connsiteY5" fmla="*/ 771045 h 1106714"/>
              <a:gd name="connsiteX6" fmla="*/ 35968 w 99545"/>
              <a:gd name="connsiteY6" fmla="*/ 540328 h 1106714"/>
              <a:gd name="connsiteX7" fmla="*/ 99468 w 99545"/>
              <a:gd name="connsiteY7" fmla="*/ 4811 h 1106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545" h="1106714">
                <a:moveTo>
                  <a:pt x="99468" y="4811"/>
                </a:moveTo>
                <a:cubicBezTo>
                  <a:pt x="96999" y="-36111"/>
                  <a:pt x="37026" y="194606"/>
                  <a:pt x="21151" y="294795"/>
                </a:cubicBezTo>
                <a:cubicBezTo>
                  <a:pt x="5276" y="394984"/>
                  <a:pt x="-6718" y="476476"/>
                  <a:pt x="4218" y="605945"/>
                </a:cubicBezTo>
                <a:cubicBezTo>
                  <a:pt x="15154" y="735414"/>
                  <a:pt x="73362" y="999292"/>
                  <a:pt x="86768" y="1071611"/>
                </a:cubicBezTo>
                <a:cubicBezTo>
                  <a:pt x="100174" y="1143930"/>
                  <a:pt x="89237" y="1089955"/>
                  <a:pt x="84651" y="1039861"/>
                </a:cubicBezTo>
                <a:cubicBezTo>
                  <a:pt x="80065" y="989767"/>
                  <a:pt x="67365" y="854300"/>
                  <a:pt x="59251" y="771045"/>
                </a:cubicBezTo>
                <a:cubicBezTo>
                  <a:pt x="51137" y="687790"/>
                  <a:pt x="27501" y="663800"/>
                  <a:pt x="35968" y="540328"/>
                </a:cubicBezTo>
                <a:cubicBezTo>
                  <a:pt x="44435" y="416856"/>
                  <a:pt x="101937" y="45733"/>
                  <a:pt x="99468" y="4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7CE2C08F-290A-4E5D-A63F-9DA986A22DB8}"/>
              </a:ext>
            </a:extLst>
          </p:cNvPr>
          <p:cNvSpPr/>
          <p:nvPr/>
        </p:nvSpPr>
        <p:spPr>
          <a:xfrm>
            <a:off x="2955849" y="5725492"/>
            <a:ext cx="231056" cy="861460"/>
          </a:xfrm>
          <a:custGeom>
            <a:avLst/>
            <a:gdLst>
              <a:gd name="connsiteX0" fmla="*/ 76 w 231056"/>
              <a:gd name="connsiteY0" fmla="*/ 2208 h 861460"/>
              <a:gd name="connsiteX1" fmla="*/ 63576 w 231056"/>
              <a:gd name="connsiteY1" fmla="*/ 291133 h 861460"/>
              <a:gd name="connsiteX2" fmla="*/ 222326 w 231056"/>
              <a:gd name="connsiteY2" fmla="*/ 837233 h 861460"/>
              <a:gd name="connsiteX3" fmla="*/ 193751 w 231056"/>
              <a:gd name="connsiteY3" fmla="*/ 732458 h 861460"/>
              <a:gd name="connsiteX4" fmla="*/ 54051 w 231056"/>
              <a:gd name="connsiteY4" fmla="*/ 434008 h 861460"/>
              <a:gd name="connsiteX5" fmla="*/ 76 w 231056"/>
              <a:gd name="connsiteY5" fmla="*/ 2208 h 86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056" h="861460">
                <a:moveTo>
                  <a:pt x="76" y="2208"/>
                </a:moveTo>
                <a:cubicBezTo>
                  <a:pt x="1664" y="-21605"/>
                  <a:pt x="26534" y="151962"/>
                  <a:pt x="63576" y="291133"/>
                </a:cubicBezTo>
                <a:cubicBezTo>
                  <a:pt x="100618" y="430304"/>
                  <a:pt x="200630" y="763679"/>
                  <a:pt x="222326" y="837233"/>
                </a:cubicBezTo>
                <a:cubicBezTo>
                  <a:pt x="244022" y="910787"/>
                  <a:pt x="221797" y="799662"/>
                  <a:pt x="193751" y="732458"/>
                </a:cubicBezTo>
                <a:cubicBezTo>
                  <a:pt x="165705" y="665254"/>
                  <a:pt x="86330" y="547779"/>
                  <a:pt x="54051" y="434008"/>
                </a:cubicBezTo>
                <a:cubicBezTo>
                  <a:pt x="21772" y="320237"/>
                  <a:pt x="-1512" y="26021"/>
                  <a:pt x="76" y="2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E9A76D65-C4C7-4104-8C62-A07D28F05484}"/>
              </a:ext>
            </a:extLst>
          </p:cNvPr>
          <p:cNvSpPr/>
          <p:nvPr/>
        </p:nvSpPr>
        <p:spPr>
          <a:xfrm>
            <a:off x="3217685" y="6537527"/>
            <a:ext cx="580133" cy="666197"/>
          </a:xfrm>
          <a:custGeom>
            <a:avLst/>
            <a:gdLst>
              <a:gd name="connsiteX0" fmla="*/ 4940 w 580133"/>
              <a:gd name="connsiteY0" fmla="*/ 6148 h 666197"/>
              <a:gd name="connsiteX1" fmla="*/ 141465 w 580133"/>
              <a:gd name="connsiteY1" fmla="*/ 193473 h 666197"/>
              <a:gd name="connsiteX2" fmla="*/ 557390 w 580133"/>
              <a:gd name="connsiteY2" fmla="*/ 637973 h 666197"/>
              <a:gd name="connsiteX3" fmla="*/ 500240 w 580133"/>
              <a:gd name="connsiteY3" fmla="*/ 596698 h 666197"/>
              <a:gd name="connsiteX4" fmla="*/ 287515 w 580133"/>
              <a:gd name="connsiteY4" fmla="*/ 399848 h 666197"/>
              <a:gd name="connsiteX5" fmla="*/ 4940 w 580133"/>
              <a:gd name="connsiteY5" fmla="*/ 6148 h 66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0133" h="666197">
                <a:moveTo>
                  <a:pt x="4940" y="6148"/>
                </a:moveTo>
                <a:cubicBezTo>
                  <a:pt x="-19402" y="-28248"/>
                  <a:pt x="49390" y="88169"/>
                  <a:pt x="141465" y="193473"/>
                </a:cubicBezTo>
                <a:cubicBezTo>
                  <a:pt x="233540" y="298777"/>
                  <a:pt x="497594" y="570769"/>
                  <a:pt x="557390" y="637973"/>
                </a:cubicBezTo>
                <a:cubicBezTo>
                  <a:pt x="617186" y="705177"/>
                  <a:pt x="545219" y="636385"/>
                  <a:pt x="500240" y="596698"/>
                </a:cubicBezTo>
                <a:cubicBezTo>
                  <a:pt x="455261" y="557011"/>
                  <a:pt x="369536" y="490865"/>
                  <a:pt x="287515" y="399848"/>
                </a:cubicBezTo>
                <a:cubicBezTo>
                  <a:pt x="205494" y="308831"/>
                  <a:pt x="29282" y="40544"/>
                  <a:pt x="4940" y="6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07A45BDA-B20F-4679-8FD7-B27E86EE21F1}"/>
              </a:ext>
            </a:extLst>
          </p:cNvPr>
          <p:cNvSpPr/>
          <p:nvPr/>
        </p:nvSpPr>
        <p:spPr>
          <a:xfrm>
            <a:off x="3818898" y="7293254"/>
            <a:ext cx="1138545" cy="420009"/>
          </a:xfrm>
          <a:custGeom>
            <a:avLst/>
            <a:gdLst>
              <a:gd name="connsiteX0" fmla="*/ 8035 w 1138545"/>
              <a:gd name="connsiteY0" fmla="*/ 779 h 420009"/>
              <a:gd name="connsiteX1" fmla="*/ 329769 w 1138545"/>
              <a:gd name="connsiteY1" fmla="*/ 225146 h 420009"/>
              <a:gd name="connsiteX2" fmla="*/ 626102 w 1138545"/>
              <a:gd name="connsiteY2" fmla="*/ 343679 h 420009"/>
              <a:gd name="connsiteX3" fmla="*/ 1134102 w 1138545"/>
              <a:gd name="connsiteY3" fmla="*/ 419879 h 420009"/>
              <a:gd name="connsiteX4" fmla="*/ 863169 w 1138545"/>
              <a:gd name="connsiteY4" fmla="*/ 360613 h 420009"/>
              <a:gd name="connsiteX5" fmla="*/ 681135 w 1138545"/>
              <a:gd name="connsiteY5" fmla="*/ 309813 h 420009"/>
              <a:gd name="connsiteX6" fmla="*/ 8035 w 1138545"/>
              <a:gd name="connsiteY6" fmla="*/ 779 h 42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8545" h="420009">
                <a:moveTo>
                  <a:pt x="8035" y="779"/>
                </a:moveTo>
                <a:cubicBezTo>
                  <a:pt x="-50526" y="-13332"/>
                  <a:pt x="226758" y="167996"/>
                  <a:pt x="329769" y="225146"/>
                </a:cubicBezTo>
                <a:cubicBezTo>
                  <a:pt x="432780" y="282296"/>
                  <a:pt x="492047" y="311224"/>
                  <a:pt x="626102" y="343679"/>
                </a:cubicBezTo>
                <a:cubicBezTo>
                  <a:pt x="760157" y="376134"/>
                  <a:pt x="1094591" y="417057"/>
                  <a:pt x="1134102" y="419879"/>
                </a:cubicBezTo>
                <a:cubicBezTo>
                  <a:pt x="1173613" y="422701"/>
                  <a:pt x="938663" y="378957"/>
                  <a:pt x="863169" y="360613"/>
                </a:cubicBezTo>
                <a:cubicBezTo>
                  <a:pt x="787675" y="342269"/>
                  <a:pt x="818013" y="367669"/>
                  <a:pt x="681135" y="309813"/>
                </a:cubicBezTo>
                <a:cubicBezTo>
                  <a:pt x="544257" y="251957"/>
                  <a:pt x="66596" y="14890"/>
                  <a:pt x="8035" y="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56E11FE4-B226-4C5A-A8C9-AAD712F3EB79}"/>
              </a:ext>
            </a:extLst>
          </p:cNvPr>
          <p:cNvSpPr/>
          <p:nvPr/>
        </p:nvSpPr>
        <p:spPr>
          <a:xfrm>
            <a:off x="4999242" y="7116226"/>
            <a:ext cx="810658" cy="584315"/>
          </a:xfrm>
          <a:custGeom>
            <a:avLst/>
            <a:gdLst>
              <a:gd name="connsiteX0" fmla="*/ 808891 w 810658"/>
              <a:gd name="connsiteY0" fmla="*/ 7 h 584315"/>
              <a:gd name="connsiteX1" fmla="*/ 614158 w 810658"/>
              <a:gd name="connsiteY1" fmla="*/ 258241 h 584315"/>
              <a:gd name="connsiteX2" fmla="*/ 427891 w 810658"/>
              <a:gd name="connsiteY2" fmla="*/ 402174 h 584315"/>
              <a:gd name="connsiteX3" fmla="*/ 254325 w 810658"/>
              <a:gd name="connsiteY3" fmla="*/ 503774 h 584315"/>
              <a:gd name="connsiteX4" fmla="*/ 325 w 810658"/>
              <a:gd name="connsiteY4" fmla="*/ 584207 h 584315"/>
              <a:gd name="connsiteX5" fmla="*/ 207758 w 810658"/>
              <a:gd name="connsiteY5" fmla="*/ 486841 h 584315"/>
              <a:gd name="connsiteX6" fmla="*/ 495625 w 810658"/>
              <a:gd name="connsiteY6" fmla="*/ 266707 h 584315"/>
              <a:gd name="connsiteX7" fmla="*/ 808891 w 810658"/>
              <a:gd name="connsiteY7" fmla="*/ 7 h 584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0658" h="584315">
                <a:moveTo>
                  <a:pt x="808891" y="7"/>
                </a:moveTo>
                <a:cubicBezTo>
                  <a:pt x="828646" y="-1404"/>
                  <a:pt x="677658" y="191213"/>
                  <a:pt x="614158" y="258241"/>
                </a:cubicBezTo>
                <a:cubicBezTo>
                  <a:pt x="550658" y="325269"/>
                  <a:pt x="487863" y="361252"/>
                  <a:pt x="427891" y="402174"/>
                </a:cubicBezTo>
                <a:cubicBezTo>
                  <a:pt x="367919" y="443096"/>
                  <a:pt x="325586" y="473435"/>
                  <a:pt x="254325" y="503774"/>
                </a:cubicBezTo>
                <a:cubicBezTo>
                  <a:pt x="183064" y="534113"/>
                  <a:pt x="8086" y="587029"/>
                  <a:pt x="325" y="584207"/>
                </a:cubicBezTo>
                <a:cubicBezTo>
                  <a:pt x="-7436" y="581385"/>
                  <a:pt x="125208" y="539758"/>
                  <a:pt x="207758" y="486841"/>
                </a:cubicBezTo>
                <a:cubicBezTo>
                  <a:pt x="290308" y="433924"/>
                  <a:pt x="495625" y="266707"/>
                  <a:pt x="495625" y="266707"/>
                </a:cubicBezTo>
                <a:cubicBezTo>
                  <a:pt x="595814" y="188390"/>
                  <a:pt x="789136" y="1418"/>
                  <a:pt x="80889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14B814C3-4821-45BB-8924-69CC2034E5DC}"/>
              </a:ext>
            </a:extLst>
          </p:cNvPr>
          <p:cNvSpPr/>
          <p:nvPr/>
        </p:nvSpPr>
        <p:spPr>
          <a:xfrm>
            <a:off x="5738877" y="6687497"/>
            <a:ext cx="386785" cy="458745"/>
          </a:xfrm>
          <a:custGeom>
            <a:avLst/>
            <a:gdLst>
              <a:gd name="connsiteX0" fmla="*/ 386756 w 386785"/>
              <a:gd name="connsiteY0" fmla="*/ 1170 h 458745"/>
              <a:gd name="connsiteX1" fmla="*/ 225890 w 386785"/>
              <a:gd name="connsiteY1" fmla="*/ 217070 h 458745"/>
              <a:gd name="connsiteX2" fmla="*/ 1523 w 386785"/>
              <a:gd name="connsiteY2" fmla="*/ 454136 h 458745"/>
              <a:gd name="connsiteX3" fmla="*/ 132756 w 386785"/>
              <a:gd name="connsiteY3" fmla="*/ 369470 h 458745"/>
              <a:gd name="connsiteX4" fmla="*/ 238590 w 386785"/>
              <a:gd name="connsiteY4" fmla="*/ 314436 h 458745"/>
              <a:gd name="connsiteX5" fmla="*/ 386756 w 386785"/>
              <a:gd name="connsiteY5" fmla="*/ 1170 h 458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785" h="458745">
                <a:moveTo>
                  <a:pt x="386756" y="1170"/>
                </a:moveTo>
                <a:cubicBezTo>
                  <a:pt x="384639" y="-15058"/>
                  <a:pt x="290096" y="141576"/>
                  <a:pt x="225890" y="217070"/>
                </a:cubicBezTo>
                <a:cubicBezTo>
                  <a:pt x="161684" y="292564"/>
                  <a:pt x="17045" y="428736"/>
                  <a:pt x="1523" y="454136"/>
                </a:cubicBezTo>
                <a:cubicBezTo>
                  <a:pt x="-13999" y="479536"/>
                  <a:pt x="93245" y="392753"/>
                  <a:pt x="132756" y="369470"/>
                </a:cubicBezTo>
                <a:cubicBezTo>
                  <a:pt x="172267" y="346187"/>
                  <a:pt x="201196" y="370880"/>
                  <a:pt x="238590" y="314436"/>
                </a:cubicBezTo>
                <a:cubicBezTo>
                  <a:pt x="275984" y="257992"/>
                  <a:pt x="388873" y="17398"/>
                  <a:pt x="386756" y="1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C2ED3862-1FF1-4B8C-B21B-0BB72C1E8097}"/>
              </a:ext>
            </a:extLst>
          </p:cNvPr>
          <p:cNvSpPr/>
          <p:nvPr/>
        </p:nvSpPr>
        <p:spPr>
          <a:xfrm>
            <a:off x="5899084" y="6560943"/>
            <a:ext cx="616037" cy="660322"/>
          </a:xfrm>
          <a:custGeom>
            <a:avLst/>
            <a:gdLst>
              <a:gd name="connsiteX0" fmla="*/ 616016 w 616037"/>
              <a:gd name="connsiteY0" fmla="*/ 724 h 660322"/>
              <a:gd name="connsiteX1" fmla="*/ 408583 w 616037"/>
              <a:gd name="connsiteY1" fmla="*/ 309757 h 660322"/>
              <a:gd name="connsiteX2" fmla="*/ 273116 w 616037"/>
              <a:gd name="connsiteY2" fmla="*/ 436757 h 660322"/>
              <a:gd name="connsiteX3" fmla="*/ 2183 w 616037"/>
              <a:gd name="connsiteY3" fmla="*/ 656890 h 660322"/>
              <a:gd name="connsiteX4" fmla="*/ 158816 w 616037"/>
              <a:gd name="connsiteY4" fmla="*/ 546824 h 660322"/>
              <a:gd name="connsiteX5" fmla="*/ 395883 w 616037"/>
              <a:gd name="connsiteY5" fmla="*/ 233557 h 660322"/>
              <a:gd name="connsiteX6" fmla="*/ 616016 w 616037"/>
              <a:gd name="connsiteY6" fmla="*/ 724 h 660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6037" h="660322">
                <a:moveTo>
                  <a:pt x="616016" y="724"/>
                </a:moveTo>
                <a:cubicBezTo>
                  <a:pt x="618133" y="13424"/>
                  <a:pt x="465733" y="237085"/>
                  <a:pt x="408583" y="309757"/>
                </a:cubicBezTo>
                <a:cubicBezTo>
                  <a:pt x="351433" y="382429"/>
                  <a:pt x="340849" y="378902"/>
                  <a:pt x="273116" y="436757"/>
                </a:cubicBezTo>
                <a:cubicBezTo>
                  <a:pt x="205383" y="494613"/>
                  <a:pt x="21233" y="638546"/>
                  <a:pt x="2183" y="656890"/>
                </a:cubicBezTo>
                <a:cubicBezTo>
                  <a:pt x="-16867" y="675234"/>
                  <a:pt x="93199" y="617380"/>
                  <a:pt x="158816" y="546824"/>
                </a:cubicBezTo>
                <a:cubicBezTo>
                  <a:pt x="224433" y="476269"/>
                  <a:pt x="323916" y="321751"/>
                  <a:pt x="395883" y="233557"/>
                </a:cubicBezTo>
                <a:cubicBezTo>
                  <a:pt x="467850" y="145363"/>
                  <a:pt x="613899" y="-11976"/>
                  <a:pt x="616016" y="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5C4FC433-7422-4263-80C0-869841AAA2B5}"/>
              </a:ext>
            </a:extLst>
          </p:cNvPr>
          <p:cNvSpPr/>
          <p:nvPr/>
        </p:nvSpPr>
        <p:spPr>
          <a:xfrm>
            <a:off x="6595489" y="4879487"/>
            <a:ext cx="177720" cy="971467"/>
          </a:xfrm>
          <a:custGeom>
            <a:avLst/>
            <a:gdLst>
              <a:gd name="connsiteX0" fmla="*/ 44 w 177720"/>
              <a:gd name="connsiteY0" fmla="*/ 1546 h 971467"/>
              <a:gd name="connsiteX1" fmla="*/ 160911 w 177720"/>
              <a:gd name="connsiteY1" fmla="*/ 132780 h 971467"/>
              <a:gd name="connsiteX2" fmla="*/ 165144 w 177720"/>
              <a:gd name="connsiteY2" fmla="*/ 306346 h 971467"/>
              <a:gd name="connsiteX3" fmla="*/ 93178 w 177720"/>
              <a:gd name="connsiteY3" fmla="*/ 937113 h 971467"/>
              <a:gd name="connsiteX4" fmla="*/ 97411 w 177720"/>
              <a:gd name="connsiteY4" fmla="*/ 852446 h 971467"/>
              <a:gd name="connsiteX5" fmla="*/ 101644 w 177720"/>
              <a:gd name="connsiteY5" fmla="*/ 551880 h 971467"/>
              <a:gd name="connsiteX6" fmla="*/ 143978 w 177720"/>
              <a:gd name="connsiteY6" fmla="*/ 221680 h 971467"/>
              <a:gd name="connsiteX7" fmla="*/ 44 w 177720"/>
              <a:gd name="connsiteY7" fmla="*/ 1546 h 97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720" h="971467">
                <a:moveTo>
                  <a:pt x="44" y="1546"/>
                </a:moveTo>
                <a:cubicBezTo>
                  <a:pt x="2866" y="-13271"/>
                  <a:pt x="133394" y="81980"/>
                  <a:pt x="160911" y="132780"/>
                </a:cubicBezTo>
                <a:cubicBezTo>
                  <a:pt x="188428" y="183580"/>
                  <a:pt x="176433" y="172290"/>
                  <a:pt x="165144" y="306346"/>
                </a:cubicBezTo>
                <a:cubicBezTo>
                  <a:pt x="153855" y="440402"/>
                  <a:pt x="104467" y="846096"/>
                  <a:pt x="93178" y="937113"/>
                </a:cubicBezTo>
                <a:cubicBezTo>
                  <a:pt x="81889" y="1028130"/>
                  <a:pt x="96000" y="916651"/>
                  <a:pt x="97411" y="852446"/>
                </a:cubicBezTo>
                <a:cubicBezTo>
                  <a:pt x="98822" y="788241"/>
                  <a:pt x="93883" y="657008"/>
                  <a:pt x="101644" y="551880"/>
                </a:cubicBezTo>
                <a:cubicBezTo>
                  <a:pt x="109405" y="446752"/>
                  <a:pt x="158795" y="307052"/>
                  <a:pt x="143978" y="221680"/>
                </a:cubicBezTo>
                <a:cubicBezTo>
                  <a:pt x="129161" y="136308"/>
                  <a:pt x="-2778" y="16363"/>
                  <a:pt x="44" y="1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16C38BB7-06A9-4032-B0A1-C117E1352779}"/>
              </a:ext>
            </a:extLst>
          </p:cNvPr>
          <p:cNvSpPr/>
          <p:nvPr/>
        </p:nvSpPr>
        <p:spPr>
          <a:xfrm>
            <a:off x="6479591" y="5759401"/>
            <a:ext cx="210694" cy="859695"/>
          </a:xfrm>
          <a:custGeom>
            <a:avLst/>
            <a:gdLst>
              <a:gd name="connsiteX0" fmla="*/ 204842 w 210694"/>
              <a:gd name="connsiteY0" fmla="*/ 4282 h 859695"/>
              <a:gd name="connsiteX1" fmla="*/ 175209 w 210694"/>
              <a:gd name="connsiteY1" fmla="*/ 241349 h 859695"/>
              <a:gd name="connsiteX2" fmla="*/ 14342 w 210694"/>
              <a:gd name="connsiteY2" fmla="*/ 810732 h 859695"/>
              <a:gd name="connsiteX3" fmla="*/ 16459 w 210694"/>
              <a:gd name="connsiteY3" fmla="*/ 785332 h 859695"/>
              <a:gd name="connsiteX4" fmla="*/ 90542 w 210694"/>
              <a:gd name="connsiteY4" fmla="*/ 421266 h 859695"/>
              <a:gd name="connsiteX5" fmla="*/ 204842 w 210694"/>
              <a:gd name="connsiteY5" fmla="*/ 4282 h 859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694" h="859695">
                <a:moveTo>
                  <a:pt x="204842" y="4282"/>
                </a:moveTo>
                <a:cubicBezTo>
                  <a:pt x="218953" y="-25704"/>
                  <a:pt x="206959" y="106941"/>
                  <a:pt x="175209" y="241349"/>
                </a:cubicBezTo>
                <a:cubicBezTo>
                  <a:pt x="143459" y="375757"/>
                  <a:pt x="40800" y="720068"/>
                  <a:pt x="14342" y="810732"/>
                </a:cubicBezTo>
                <a:cubicBezTo>
                  <a:pt x="-12116" y="901396"/>
                  <a:pt x="3759" y="850243"/>
                  <a:pt x="16459" y="785332"/>
                </a:cubicBezTo>
                <a:cubicBezTo>
                  <a:pt x="29159" y="720421"/>
                  <a:pt x="59498" y="544738"/>
                  <a:pt x="90542" y="421266"/>
                </a:cubicBezTo>
                <a:cubicBezTo>
                  <a:pt x="121586" y="297794"/>
                  <a:pt x="190731" y="34268"/>
                  <a:pt x="204842" y="4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6F3AA7FF-1320-4D08-A084-F461DDC19497}"/>
              </a:ext>
            </a:extLst>
          </p:cNvPr>
          <p:cNvSpPr/>
          <p:nvPr/>
        </p:nvSpPr>
        <p:spPr>
          <a:xfrm>
            <a:off x="6619966" y="3835265"/>
            <a:ext cx="159778" cy="1126565"/>
          </a:xfrm>
          <a:custGeom>
            <a:avLst/>
            <a:gdLst>
              <a:gd name="connsiteX0" fmla="*/ 967 w 159778"/>
              <a:gd name="connsiteY0" fmla="*/ 135 h 1126565"/>
              <a:gd name="connsiteX1" fmla="*/ 89867 w 159778"/>
              <a:gd name="connsiteY1" fmla="*/ 427702 h 1126565"/>
              <a:gd name="connsiteX2" fmla="*/ 153367 w 159778"/>
              <a:gd name="connsiteY2" fmla="*/ 791768 h 1126565"/>
              <a:gd name="connsiteX3" fmla="*/ 157601 w 159778"/>
              <a:gd name="connsiteY3" fmla="*/ 1113502 h 1126565"/>
              <a:gd name="connsiteX4" fmla="*/ 153367 w 159778"/>
              <a:gd name="connsiteY4" fmla="*/ 1033068 h 1126565"/>
              <a:gd name="connsiteX5" fmla="*/ 102567 w 159778"/>
              <a:gd name="connsiteY5" fmla="*/ 749435 h 1126565"/>
              <a:gd name="connsiteX6" fmla="*/ 47534 w 159778"/>
              <a:gd name="connsiteY6" fmla="*/ 385368 h 1126565"/>
              <a:gd name="connsiteX7" fmla="*/ 967 w 159778"/>
              <a:gd name="connsiteY7" fmla="*/ 135 h 11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778" h="1126565">
                <a:moveTo>
                  <a:pt x="967" y="135"/>
                </a:moveTo>
                <a:cubicBezTo>
                  <a:pt x="8022" y="7191"/>
                  <a:pt x="64467" y="295763"/>
                  <a:pt x="89867" y="427702"/>
                </a:cubicBezTo>
                <a:cubicBezTo>
                  <a:pt x="115267" y="559641"/>
                  <a:pt x="142078" y="677468"/>
                  <a:pt x="153367" y="791768"/>
                </a:cubicBezTo>
                <a:cubicBezTo>
                  <a:pt x="164656" y="906068"/>
                  <a:pt x="157601" y="1073285"/>
                  <a:pt x="157601" y="1113502"/>
                </a:cubicBezTo>
                <a:cubicBezTo>
                  <a:pt x="157601" y="1153719"/>
                  <a:pt x="162539" y="1093746"/>
                  <a:pt x="153367" y="1033068"/>
                </a:cubicBezTo>
                <a:cubicBezTo>
                  <a:pt x="144195" y="972390"/>
                  <a:pt x="120206" y="857385"/>
                  <a:pt x="102567" y="749435"/>
                </a:cubicBezTo>
                <a:cubicBezTo>
                  <a:pt x="84928" y="641485"/>
                  <a:pt x="67995" y="506724"/>
                  <a:pt x="47534" y="385368"/>
                </a:cubicBezTo>
                <a:cubicBezTo>
                  <a:pt x="27073" y="264013"/>
                  <a:pt x="-6088" y="-6921"/>
                  <a:pt x="967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3CE4060D-1CB6-4B1E-8EF1-0DD2F5228081}"/>
              </a:ext>
            </a:extLst>
          </p:cNvPr>
          <p:cNvSpPr/>
          <p:nvPr/>
        </p:nvSpPr>
        <p:spPr>
          <a:xfrm>
            <a:off x="5478003" y="2503034"/>
            <a:ext cx="1180528" cy="1423678"/>
          </a:xfrm>
          <a:custGeom>
            <a:avLst/>
            <a:gdLst>
              <a:gd name="connsiteX0" fmla="*/ 4164 w 1180528"/>
              <a:gd name="connsiteY0" fmla="*/ 3099 h 1423678"/>
              <a:gd name="connsiteX1" fmla="*/ 444430 w 1180528"/>
              <a:gd name="connsiteY1" fmla="*/ 333299 h 1423678"/>
              <a:gd name="connsiteX2" fmla="*/ 850830 w 1180528"/>
              <a:gd name="connsiteY2" fmla="*/ 608466 h 1423678"/>
              <a:gd name="connsiteX3" fmla="*/ 1138697 w 1180528"/>
              <a:gd name="connsiteY3" fmla="*/ 1357766 h 1423678"/>
              <a:gd name="connsiteX4" fmla="*/ 1147164 w 1180528"/>
              <a:gd name="connsiteY4" fmla="*/ 1311199 h 1423678"/>
              <a:gd name="connsiteX5" fmla="*/ 838130 w 1180528"/>
              <a:gd name="connsiteY5" fmla="*/ 697366 h 1423678"/>
              <a:gd name="connsiteX6" fmla="*/ 719597 w 1180528"/>
              <a:gd name="connsiteY6" fmla="*/ 540733 h 1423678"/>
              <a:gd name="connsiteX7" fmla="*/ 4164 w 1180528"/>
              <a:gd name="connsiteY7" fmla="*/ 3099 h 142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0528" h="1423678">
                <a:moveTo>
                  <a:pt x="4164" y="3099"/>
                </a:moveTo>
                <a:cubicBezTo>
                  <a:pt x="-41697" y="-31473"/>
                  <a:pt x="303319" y="232405"/>
                  <a:pt x="444430" y="333299"/>
                </a:cubicBezTo>
                <a:cubicBezTo>
                  <a:pt x="585541" y="434193"/>
                  <a:pt x="735119" y="437722"/>
                  <a:pt x="850830" y="608466"/>
                </a:cubicBezTo>
                <a:cubicBezTo>
                  <a:pt x="966541" y="779211"/>
                  <a:pt x="1089308" y="1240644"/>
                  <a:pt x="1138697" y="1357766"/>
                </a:cubicBezTo>
                <a:cubicBezTo>
                  <a:pt x="1188086" y="1474888"/>
                  <a:pt x="1197258" y="1421266"/>
                  <a:pt x="1147164" y="1311199"/>
                </a:cubicBezTo>
                <a:cubicBezTo>
                  <a:pt x="1097070" y="1201132"/>
                  <a:pt x="909391" y="825777"/>
                  <a:pt x="838130" y="697366"/>
                </a:cubicBezTo>
                <a:cubicBezTo>
                  <a:pt x="766869" y="568955"/>
                  <a:pt x="855769" y="655033"/>
                  <a:pt x="719597" y="540733"/>
                </a:cubicBezTo>
                <a:cubicBezTo>
                  <a:pt x="583425" y="426433"/>
                  <a:pt x="50025" y="37671"/>
                  <a:pt x="4164" y="3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971E9BBF-88C0-4876-995B-70C686B127C2}"/>
              </a:ext>
            </a:extLst>
          </p:cNvPr>
          <p:cNvSpPr/>
          <p:nvPr/>
        </p:nvSpPr>
        <p:spPr>
          <a:xfrm>
            <a:off x="5024213" y="2214426"/>
            <a:ext cx="1891540" cy="1034887"/>
          </a:xfrm>
          <a:custGeom>
            <a:avLst/>
            <a:gdLst>
              <a:gd name="connsiteX0" fmla="*/ 754 w 1891540"/>
              <a:gd name="connsiteY0" fmla="*/ 3841 h 1034887"/>
              <a:gd name="connsiteX1" fmla="*/ 441020 w 1891540"/>
              <a:gd name="connsiteY1" fmla="*/ 101207 h 1034887"/>
              <a:gd name="connsiteX2" fmla="*/ 673854 w 1891540"/>
              <a:gd name="connsiteY2" fmla="*/ 414474 h 1034887"/>
              <a:gd name="connsiteX3" fmla="*/ 936320 w 1891540"/>
              <a:gd name="connsiteY3" fmla="*/ 609207 h 1034887"/>
              <a:gd name="connsiteX4" fmla="*/ 1859187 w 1891540"/>
              <a:gd name="connsiteY4" fmla="*/ 1024074 h 1034887"/>
              <a:gd name="connsiteX5" fmla="*/ 1698320 w 1891540"/>
              <a:gd name="connsiteY5" fmla="*/ 922474 h 1034887"/>
              <a:gd name="connsiteX6" fmla="*/ 974420 w 1891540"/>
              <a:gd name="connsiteY6" fmla="*/ 473741 h 1034887"/>
              <a:gd name="connsiteX7" fmla="*/ 555320 w 1891540"/>
              <a:gd name="connsiteY7" fmla="*/ 67341 h 1034887"/>
              <a:gd name="connsiteX8" fmla="*/ 754 w 1891540"/>
              <a:gd name="connsiteY8" fmla="*/ 3841 h 103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1540" h="1034887">
                <a:moveTo>
                  <a:pt x="754" y="3841"/>
                </a:moveTo>
                <a:cubicBezTo>
                  <a:pt x="-18296" y="9485"/>
                  <a:pt x="328837" y="32768"/>
                  <a:pt x="441020" y="101207"/>
                </a:cubicBezTo>
                <a:cubicBezTo>
                  <a:pt x="553203" y="169646"/>
                  <a:pt x="591304" y="329807"/>
                  <a:pt x="673854" y="414474"/>
                </a:cubicBezTo>
                <a:cubicBezTo>
                  <a:pt x="756404" y="499141"/>
                  <a:pt x="738765" y="507607"/>
                  <a:pt x="936320" y="609207"/>
                </a:cubicBezTo>
                <a:cubicBezTo>
                  <a:pt x="1133875" y="710807"/>
                  <a:pt x="1732187" y="971863"/>
                  <a:pt x="1859187" y="1024074"/>
                </a:cubicBezTo>
                <a:cubicBezTo>
                  <a:pt x="1986187" y="1076285"/>
                  <a:pt x="1698320" y="922474"/>
                  <a:pt x="1698320" y="922474"/>
                </a:cubicBezTo>
                <a:cubicBezTo>
                  <a:pt x="1550859" y="830752"/>
                  <a:pt x="1164920" y="616263"/>
                  <a:pt x="974420" y="473741"/>
                </a:cubicBezTo>
                <a:cubicBezTo>
                  <a:pt x="783920" y="331219"/>
                  <a:pt x="716892" y="147069"/>
                  <a:pt x="555320" y="67341"/>
                </a:cubicBezTo>
                <a:cubicBezTo>
                  <a:pt x="393748" y="-12387"/>
                  <a:pt x="19804" y="-1803"/>
                  <a:pt x="754" y="3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3443A510-36E6-4531-8B1A-1E2DF7686295}"/>
              </a:ext>
            </a:extLst>
          </p:cNvPr>
          <p:cNvSpPr/>
          <p:nvPr/>
        </p:nvSpPr>
        <p:spPr>
          <a:xfrm>
            <a:off x="3046835" y="4728425"/>
            <a:ext cx="569937" cy="413884"/>
          </a:xfrm>
          <a:custGeom>
            <a:avLst/>
            <a:gdLst>
              <a:gd name="connsiteX0" fmla="*/ 7515 w 569937"/>
              <a:gd name="connsiteY0" fmla="*/ 411900 h 413884"/>
              <a:gd name="connsiteX1" fmla="*/ 64665 w 569937"/>
              <a:gd name="connsiteY1" fmla="*/ 240450 h 413884"/>
              <a:gd name="connsiteX2" fmla="*/ 159915 w 569937"/>
              <a:gd name="connsiteY2" fmla="*/ 91225 h 413884"/>
              <a:gd name="connsiteX3" fmla="*/ 547265 w 569937"/>
              <a:gd name="connsiteY3" fmla="*/ 8675 h 413884"/>
              <a:gd name="connsiteX4" fmla="*/ 493290 w 569937"/>
              <a:gd name="connsiteY4" fmla="*/ 15025 h 413884"/>
              <a:gd name="connsiteX5" fmla="*/ 236115 w 569937"/>
              <a:gd name="connsiteY5" fmla="*/ 119800 h 413884"/>
              <a:gd name="connsiteX6" fmla="*/ 7515 w 569937"/>
              <a:gd name="connsiteY6" fmla="*/ 411900 h 41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9937" h="413884">
                <a:moveTo>
                  <a:pt x="7515" y="411900"/>
                </a:moveTo>
                <a:cubicBezTo>
                  <a:pt x="-21060" y="432008"/>
                  <a:pt x="39265" y="293896"/>
                  <a:pt x="64665" y="240450"/>
                </a:cubicBezTo>
                <a:cubicBezTo>
                  <a:pt x="90065" y="187004"/>
                  <a:pt x="79482" y="129854"/>
                  <a:pt x="159915" y="91225"/>
                </a:cubicBezTo>
                <a:cubicBezTo>
                  <a:pt x="240348" y="52596"/>
                  <a:pt x="491702" y="21375"/>
                  <a:pt x="547265" y="8675"/>
                </a:cubicBezTo>
                <a:cubicBezTo>
                  <a:pt x="602828" y="-4025"/>
                  <a:pt x="545148" y="-3496"/>
                  <a:pt x="493290" y="15025"/>
                </a:cubicBezTo>
                <a:cubicBezTo>
                  <a:pt x="441432" y="33546"/>
                  <a:pt x="317077" y="58946"/>
                  <a:pt x="236115" y="119800"/>
                </a:cubicBezTo>
                <a:cubicBezTo>
                  <a:pt x="155153" y="180654"/>
                  <a:pt x="36090" y="391792"/>
                  <a:pt x="7515" y="41190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0A96D7F2-8E07-4638-9E21-F5A984E5DE66}"/>
              </a:ext>
            </a:extLst>
          </p:cNvPr>
          <p:cNvSpPr/>
          <p:nvPr/>
        </p:nvSpPr>
        <p:spPr>
          <a:xfrm>
            <a:off x="3320349" y="5800858"/>
            <a:ext cx="536062" cy="164775"/>
          </a:xfrm>
          <a:custGeom>
            <a:avLst/>
            <a:gdLst>
              <a:gd name="connsiteX0" fmla="*/ 701 w 536062"/>
              <a:gd name="connsiteY0" fmla="*/ 47492 h 164775"/>
              <a:gd name="connsiteX1" fmla="*/ 200726 w 536062"/>
              <a:gd name="connsiteY1" fmla="*/ 120517 h 164775"/>
              <a:gd name="connsiteX2" fmla="*/ 524576 w 536062"/>
              <a:gd name="connsiteY2" fmla="*/ 3042 h 164775"/>
              <a:gd name="connsiteX3" fmla="*/ 448376 w 536062"/>
              <a:gd name="connsiteY3" fmla="*/ 44317 h 164775"/>
              <a:gd name="connsiteX4" fmla="*/ 302326 w 536062"/>
              <a:gd name="connsiteY4" fmla="*/ 149092 h 164775"/>
              <a:gd name="connsiteX5" fmla="*/ 140401 w 536062"/>
              <a:gd name="connsiteY5" fmla="*/ 155442 h 164775"/>
              <a:gd name="connsiteX6" fmla="*/ 701 w 536062"/>
              <a:gd name="connsiteY6" fmla="*/ 47492 h 16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2" h="164775">
                <a:moveTo>
                  <a:pt x="701" y="47492"/>
                </a:moveTo>
                <a:cubicBezTo>
                  <a:pt x="10755" y="41671"/>
                  <a:pt x="113414" y="127925"/>
                  <a:pt x="200726" y="120517"/>
                </a:cubicBezTo>
                <a:cubicBezTo>
                  <a:pt x="288039" y="113109"/>
                  <a:pt x="483301" y="15742"/>
                  <a:pt x="524576" y="3042"/>
                </a:cubicBezTo>
                <a:cubicBezTo>
                  <a:pt x="565851" y="-9658"/>
                  <a:pt x="485418" y="19975"/>
                  <a:pt x="448376" y="44317"/>
                </a:cubicBezTo>
                <a:cubicBezTo>
                  <a:pt x="411334" y="68659"/>
                  <a:pt x="353655" y="130571"/>
                  <a:pt x="302326" y="149092"/>
                </a:cubicBezTo>
                <a:cubicBezTo>
                  <a:pt x="250997" y="167613"/>
                  <a:pt x="189614" y="169730"/>
                  <a:pt x="140401" y="155442"/>
                </a:cubicBezTo>
                <a:cubicBezTo>
                  <a:pt x="91189" y="141155"/>
                  <a:pt x="-9353" y="53313"/>
                  <a:pt x="701" y="4749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372A2379-C07C-4741-9B7C-C4A9A9C6C329}"/>
              </a:ext>
            </a:extLst>
          </p:cNvPr>
          <p:cNvSpPr/>
          <p:nvPr/>
        </p:nvSpPr>
        <p:spPr>
          <a:xfrm>
            <a:off x="3963467" y="5635604"/>
            <a:ext cx="367576" cy="321329"/>
          </a:xfrm>
          <a:custGeom>
            <a:avLst/>
            <a:gdLst>
              <a:gd name="connsiteX0" fmla="*/ 367233 w 367576"/>
              <a:gd name="connsiteY0" fmla="*/ 21 h 321329"/>
              <a:gd name="connsiteX1" fmla="*/ 148158 w 367576"/>
              <a:gd name="connsiteY1" fmla="*/ 136546 h 321329"/>
              <a:gd name="connsiteX2" fmla="*/ 5283 w 367576"/>
              <a:gd name="connsiteY2" fmla="*/ 317521 h 321329"/>
              <a:gd name="connsiteX3" fmla="*/ 46558 w 367576"/>
              <a:gd name="connsiteY3" fmla="*/ 250846 h 321329"/>
              <a:gd name="connsiteX4" fmla="*/ 195783 w 367576"/>
              <a:gd name="connsiteY4" fmla="*/ 146071 h 321329"/>
              <a:gd name="connsiteX5" fmla="*/ 367233 w 367576"/>
              <a:gd name="connsiteY5" fmla="*/ 21 h 32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7576" h="321329">
                <a:moveTo>
                  <a:pt x="367233" y="21"/>
                </a:moveTo>
                <a:cubicBezTo>
                  <a:pt x="359295" y="-1567"/>
                  <a:pt x="208483" y="83629"/>
                  <a:pt x="148158" y="136546"/>
                </a:cubicBezTo>
                <a:cubicBezTo>
                  <a:pt x="87833" y="189463"/>
                  <a:pt x="22216" y="298471"/>
                  <a:pt x="5283" y="317521"/>
                </a:cubicBezTo>
                <a:cubicBezTo>
                  <a:pt x="-11650" y="336571"/>
                  <a:pt x="14808" y="279421"/>
                  <a:pt x="46558" y="250846"/>
                </a:cubicBezTo>
                <a:cubicBezTo>
                  <a:pt x="78308" y="222271"/>
                  <a:pt x="148158" y="183113"/>
                  <a:pt x="195783" y="146071"/>
                </a:cubicBezTo>
                <a:cubicBezTo>
                  <a:pt x="243408" y="109029"/>
                  <a:pt x="375171" y="1609"/>
                  <a:pt x="367233" y="2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68ECB717-A907-4D88-A205-B38DD685174F}"/>
              </a:ext>
            </a:extLst>
          </p:cNvPr>
          <p:cNvSpPr/>
          <p:nvPr/>
        </p:nvSpPr>
        <p:spPr>
          <a:xfrm>
            <a:off x="5560557" y="5570384"/>
            <a:ext cx="452893" cy="729809"/>
          </a:xfrm>
          <a:custGeom>
            <a:avLst/>
            <a:gdLst>
              <a:gd name="connsiteX0" fmla="*/ 2043 w 452893"/>
              <a:gd name="connsiteY0" fmla="*/ 1741 h 729809"/>
              <a:gd name="connsiteX1" fmla="*/ 211593 w 452893"/>
              <a:gd name="connsiteY1" fmla="*/ 208116 h 729809"/>
              <a:gd name="connsiteX2" fmla="*/ 354468 w 452893"/>
              <a:gd name="connsiteY2" fmla="*/ 404966 h 729809"/>
              <a:gd name="connsiteX3" fmla="*/ 427493 w 452893"/>
              <a:gd name="connsiteY3" fmla="*/ 598641 h 729809"/>
              <a:gd name="connsiteX4" fmla="*/ 427493 w 452893"/>
              <a:gd name="connsiteY4" fmla="*/ 697066 h 729809"/>
              <a:gd name="connsiteX5" fmla="*/ 430668 w 452893"/>
              <a:gd name="connsiteY5" fmla="*/ 725641 h 729809"/>
              <a:gd name="connsiteX6" fmla="*/ 452893 w 452893"/>
              <a:gd name="connsiteY6" fmla="*/ 617691 h 729809"/>
              <a:gd name="connsiteX7" fmla="*/ 430668 w 452893"/>
              <a:gd name="connsiteY7" fmla="*/ 525616 h 729809"/>
              <a:gd name="connsiteX8" fmla="*/ 348118 w 452893"/>
              <a:gd name="connsiteY8" fmla="*/ 328766 h 729809"/>
              <a:gd name="connsiteX9" fmla="*/ 2043 w 452893"/>
              <a:gd name="connsiteY9" fmla="*/ 1741 h 72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2893" h="729809">
                <a:moveTo>
                  <a:pt x="2043" y="1741"/>
                </a:moveTo>
                <a:cubicBezTo>
                  <a:pt x="-20711" y="-18367"/>
                  <a:pt x="152855" y="140912"/>
                  <a:pt x="211593" y="208116"/>
                </a:cubicBezTo>
                <a:cubicBezTo>
                  <a:pt x="270331" y="275320"/>
                  <a:pt x="318485" y="339879"/>
                  <a:pt x="354468" y="404966"/>
                </a:cubicBezTo>
                <a:cubicBezTo>
                  <a:pt x="390451" y="470053"/>
                  <a:pt x="415322" y="549958"/>
                  <a:pt x="427493" y="598641"/>
                </a:cubicBezTo>
                <a:cubicBezTo>
                  <a:pt x="439664" y="647324"/>
                  <a:pt x="426964" y="675899"/>
                  <a:pt x="427493" y="697066"/>
                </a:cubicBezTo>
                <a:cubicBezTo>
                  <a:pt x="428022" y="718233"/>
                  <a:pt x="426435" y="738870"/>
                  <a:pt x="430668" y="725641"/>
                </a:cubicBezTo>
                <a:cubicBezTo>
                  <a:pt x="434901" y="712412"/>
                  <a:pt x="452893" y="651028"/>
                  <a:pt x="452893" y="617691"/>
                </a:cubicBezTo>
                <a:cubicBezTo>
                  <a:pt x="452893" y="584354"/>
                  <a:pt x="448130" y="573770"/>
                  <a:pt x="430668" y="525616"/>
                </a:cubicBezTo>
                <a:cubicBezTo>
                  <a:pt x="413206" y="477462"/>
                  <a:pt x="414264" y="417137"/>
                  <a:pt x="348118" y="328766"/>
                </a:cubicBezTo>
                <a:cubicBezTo>
                  <a:pt x="281972" y="240395"/>
                  <a:pt x="24797" y="21849"/>
                  <a:pt x="2043" y="174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1550910E-8239-4A42-984C-A0ED040B17FE}"/>
              </a:ext>
            </a:extLst>
          </p:cNvPr>
          <p:cNvSpPr/>
          <p:nvPr/>
        </p:nvSpPr>
        <p:spPr>
          <a:xfrm>
            <a:off x="5766962" y="6381069"/>
            <a:ext cx="216976" cy="306931"/>
          </a:xfrm>
          <a:custGeom>
            <a:avLst/>
            <a:gdLst>
              <a:gd name="connsiteX0" fmla="*/ 214738 w 216976"/>
              <a:gd name="connsiteY0" fmla="*/ 681 h 306931"/>
              <a:gd name="connsiteX1" fmla="*/ 148063 w 216976"/>
              <a:gd name="connsiteY1" fmla="*/ 156256 h 306931"/>
              <a:gd name="connsiteX2" fmla="*/ 2013 w 216976"/>
              <a:gd name="connsiteY2" fmla="*/ 305481 h 306931"/>
              <a:gd name="connsiteX3" fmla="*/ 71863 w 216976"/>
              <a:gd name="connsiteY3" fmla="*/ 219756 h 306931"/>
              <a:gd name="connsiteX4" fmla="*/ 214738 w 216976"/>
              <a:gd name="connsiteY4" fmla="*/ 681 h 306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976" h="306931">
                <a:moveTo>
                  <a:pt x="214738" y="681"/>
                </a:moveTo>
                <a:cubicBezTo>
                  <a:pt x="227438" y="-9902"/>
                  <a:pt x="183517" y="105456"/>
                  <a:pt x="148063" y="156256"/>
                </a:cubicBezTo>
                <a:cubicBezTo>
                  <a:pt x="112609" y="207056"/>
                  <a:pt x="14713" y="294898"/>
                  <a:pt x="2013" y="305481"/>
                </a:cubicBezTo>
                <a:cubicBezTo>
                  <a:pt x="-10687" y="316064"/>
                  <a:pt x="39584" y="266852"/>
                  <a:pt x="71863" y="219756"/>
                </a:cubicBezTo>
                <a:cubicBezTo>
                  <a:pt x="104142" y="172660"/>
                  <a:pt x="202038" y="11264"/>
                  <a:pt x="214738" y="68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14DADEF7-86CC-42ED-8D37-1F44D22875F0}"/>
              </a:ext>
            </a:extLst>
          </p:cNvPr>
          <p:cNvSpPr/>
          <p:nvPr/>
        </p:nvSpPr>
        <p:spPr>
          <a:xfrm>
            <a:off x="3871689" y="6346545"/>
            <a:ext cx="246919" cy="261474"/>
          </a:xfrm>
          <a:custGeom>
            <a:avLst/>
            <a:gdLst>
              <a:gd name="connsiteX0" fmla="*/ 43086 w 246919"/>
              <a:gd name="connsiteY0" fmla="*/ 280 h 261474"/>
              <a:gd name="connsiteX1" fmla="*/ 71661 w 246919"/>
              <a:gd name="connsiteY1" fmla="*/ 108230 h 261474"/>
              <a:gd name="connsiteX2" fmla="*/ 236761 w 246919"/>
              <a:gd name="connsiteY2" fmla="*/ 254280 h 261474"/>
              <a:gd name="connsiteX3" fmla="*/ 205011 w 246919"/>
              <a:gd name="connsiteY3" fmla="*/ 228880 h 261474"/>
              <a:gd name="connsiteX4" fmla="*/ 8161 w 246919"/>
              <a:gd name="connsiteY4" fmla="*/ 139980 h 261474"/>
              <a:gd name="connsiteX5" fmla="*/ 43086 w 246919"/>
              <a:gd name="connsiteY5" fmla="*/ 280 h 26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919" h="261474">
                <a:moveTo>
                  <a:pt x="43086" y="280"/>
                </a:moveTo>
                <a:cubicBezTo>
                  <a:pt x="53669" y="-5012"/>
                  <a:pt x="39382" y="65897"/>
                  <a:pt x="71661" y="108230"/>
                </a:cubicBezTo>
                <a:cubicBezTo>
                  <a:pt x="103940" y="150563"/>
                  <a:pt x="214536" y="234172"/>
                  <a:pt x="236761" y="254280"/>
                </a:cubicBezTo>
                <a:cubicBezTo>
                  <a:pt x="258986" y="274388"/>
                  <a:pt x="243111" y="247930"/>
                  <a:pt x="205011" y="228880"/>
                </a:cubicBezTo>
                <a:cubicBezTo>
                  <a:pt x="166911" y="209830"/>
                  <a:pt x="36207" y="173847"/>
                  <a:pt x="8161" y="139980"/>
                </a:cubicBezTo>
                <a:cubicBezTo>
                  <a:pt x="-19885" y="106113"/>
                  <a:pt x="32503" y="5572"/>
                  <a:pt x="43086" y="28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3A81F98C-9BFF-4531-BCE9-F8B8D2FAD301}"/>
              </a:ext>
            </a:extLst>
          </p:cNvPr>
          <p:cNvSpPr/>
          <p:nvPr/>
        </p:nvSpPr>
        <p:spPr>
          <a:xfrm>
            <a:off x="4396830" y="6564066"/>
            <a:ext cx="1074930" cy="371655"/>
          </a:xfrm>
          <a:custGeom>
            <a:avLst/>
            <a:gdLst>
              <a:gd name="connsiteX0" fmla="*/ 545 w 1074930"/>
              <a:gd name="connsiteY0" fmla="*/ 1834 h 371655"/>
              <a:gd name="connsiteX1" fmla="*/ 470445 w 1074930"/>
              <a:gd name="connsiteY1" fmla="*/ 182809 h 371655"/>
              <a:gd name="connsiteX2" fmla="*/ 629195 w 1074930"/>
              <a:gd name="connsiteY2" fmla="*/ 205034 h 371655"/>
              <a:gd name="connsiteX3" fmla="*/ 749845 w 1074930"/>
              <a:gd name="connsiteY3" fmla="*/ 192334 h 371655"/>
              <a:gd name="connsiteX4" fmla="*/ 1064170 w 1074930"/>
              <a:gd name="connsiteY4" fmla="*/ 106609 h 371655"/>
              <a:gd name="connsiteX5" fmla="*/ 1000670 w 1074930"/>
              <a:gd name="connsiteY5" fmla="*/ 135184 h 371655"/>
              <a:gd name="connsiteX6" fmla="*/ 987970 w 1074930"/>
              <a:gd name="connsiteY6" fmla="*/ 274884 h 371655"/>
              <a:gd name="connsiteX7" fmla="*/ 867320 w 1074930"/>
              <a:gd name="connsiteY7" fmla="*/ 370134 h 371655"/>
              <a:gd name="connsiteX8" fmla="*/ 572045 w 1074930"/>
              <a:gd name="connsiteY8" fmla="*/ 309809 h 371655"/>
              <a:gd name="connsiteX9" fmla="*/ 545 w 1074930"/>
              <a:gd name="connsiteY9" fmla="*/ 1834 h 37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4930" h="371655">
                <a:moveTo>
                  <a:pt x="545" y="1834"/>
                </a:moveTo>
                <a:cubicBezTo>
                  <a:pt x="-16388" y="-19333"/>
                  <a:pt x="365670" y="148942"/>
                  <a:pt x="470445" y="182809"/>
                </a:cubicBezTo>
                <a:cubicBezTo>
                  <a:pt x="575220" y="216676"/>
                  <a:pt x="582628" y="203447"/>
                  <a:pt x="629195" y="205034"/>
                </a:cubicBezTo>
                <a:cubicBezTo>
                  <a:pt x="675762" y="206622"/>
                  <a:pt x="677349" y="208738"/>
                  <a:pt x="749845" y="192334"/>
                </a:cubicBezTo>
                <a:cubicBezTo>
                  <a:pt x="822341" y="175930"/>
                  <a:pt x="1022366" y="116134"/>
                  <a:pt x="1064170" y="106609"/>
                </a:cubicBezTo>
                <a:cubicBezTo>
                  <a:pt x="1105974" y="97084"/>
                  <a:pt x="1013370" y="107138"/>
                  <a:pt x="1000670" y="135184"/>
                </a:cubicBezTo>
                <a:cubicBezTo>
                  <a:pt x="987970" y="163230"/>
                  <a:pt x="1010195" y="235726"/>
                  <a:pt x="987970" y="274884"/>
                </a:cubicBezTo>
                <a:cubicBezTo>
                  <a:pt x="965745" y="314042"/>
                  <a:pt x="936641" y="364313"/>
                  <a:pt x="867320" y="370134"/>
                </a:cubicBezTo>
                <a:cubicBezTo>
                  <a:pt x="797999" y="375955"/>
                  <a:pt x="713862" y="366959"/>
                  <a:pt x="572045" y="309809"/>
                </a:cubicBezTo>
                <a:cubicBezTo>
                  <a:pt x="430228" y="252659"/>
                  <a:pt x="17478" y="23001"/>
                  <a:pt x="545" y="183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A48A889C-F239-4FC0-AC85-9ED30A0CFE5C}"/>
              </a:ext>
            </a:extLst>
          </p:cNvPr>
          <p:cNvSpPr/>
          <p:nvPr/>
        </p:nvSpPr>
        <p:spPr>
          <a:xfrm>
            <a:off x="4453274" y="4036114"/>
            <a:ext cx="353151" cy="899813"/>
          </a:xfrm>
          <a:custGeom>
            <a:avLst/>
            <a:gdLst>
              <a:gd name="connsiteX0" fmla="*/ 84859 w 353151"/>
              <a:gd name="connsiteY0" fmla="*/ 369 h 899813"/>
              <a:gd name="connsiteX1" fmla="*/ 347326 w 353151"/>
              <a:gd name="connsiteY1" fmla="*/ 281886 h 899813"/>
              <a:gd name="connsiteX2" fmla="*/ 260543 w 353151"/>
              <a:gd name="connsiteY2" fmla="*/ 495669 h 899813"/>
              <a:gd name="connsiteX3" fmla="*/ 186459 w 353151"/>
              <a:gd name="connsiteY3" fmla="*/ 872436 h 899813"/>
              <a:gd name="connsiteX4" fmla="*/ 186459 w 353151"/>
              <a:gd name="connsiteY4" fmla="*/ 834336 h 899813"/>
              <a:gd name="connsiteX5" fmla="*/ 173759 w 353151"/>
              <a:gd name="connsiteY5" fmla="*/ 544353 h 899813"/>
              <a:gd name="connsiteX6" fmla="*/ 63693 w 353151"/>
              <a:gd name="connsiteY6" fmla="*/ 406769 h 899813"/>
              <a:gd name="connsiteX7" fmla="*/ 193 w 353151"/>
              <a:gd name="connsiteY7" fmla="*/ 370786 h 899813"/>
              <a:gd name="connsiteX8" fmla="*/ 46759 w 353151"/>
              <a:gd name="connsiteY8" fmla="*/ 394069 h 899813"/>
              <a:gd name="connsiteX9" fmla="*/ 125076 w 353151"/>
              <a:gd name="connsiteY9" fmla="*/ 411003 h 899813"/>
              <a:gd name="connsiteX10" fmla="*/ 222443 w 353151"/>
              <a:gd name="connsiteY10" fmla="*/ 353853 h 899813"/>
              <a:gd name="connsiteX11" fmla="*/ 211859 w 353151"/>
              <a:gd name="connsiteY11" fmla="*/ 224736 h 899813"/>
              <a:gd name="connsiteX12" fmla="*/ 84859 w 353151"/>
              <a:gd name="connsiteY12" fmla="*/ 369 h 899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3151" h="899813">
                <a:moveTo>
                  <a:pt x="84859" y="369"/>
                </a:moveTo>
                <a:cubicBezTo>
                  <a:pt x="107437" y="9894"/>
                  <a:pt x="318045" y="199336"/>
                  <a:pt x="347326" y="281886"/>
                </a:cubicBezTo>
                <a:cubicBezTo>
                  <a:pt x="376607" y="364436"/>
                  <a:pt x="287354" y="397244"/>
                  <a:pt x="260543" y="495669"/>
                </a:cubicBezTo>
                <a:cubicBezTo>
                  <a:pt x="233732" y="594094"/>
                  <a:pt x="198806" y="815992"/>
                  <a:pt x="186459" y="872436"/>
                </a:cubicBezTo>
                <a:cubicBezTo>
                  <a:pt x="174112" y="928880"/>
                  <a:pt x="188576" y="889017"/>
                  <a:pt x="186459" y="834336"/>
                </a:cubicBezTo>
                <a:cubicBezTo>
                  <a:pt x="184342" y="779656"/>
                  <a:pt x="194220" y="615614"/>
                  <a:pt x="173759" y="544353"/>
                </a:cubicBezTo>
                <a:cubicBezTo>
                  <a:pt x="153298" y="473092"/>
                  <a:pt x="92621" y="435697"/>
                  <a:pt x="63693" y="406769"/>
                </a:cubicBezTo>
                <a:cubicBezTo>
                  <a:pt x="34765" y="377841"/>
                  <a:pt x="3015" y="372903"/>
                  <a:pt x="193" y="370786"/>
                </a:cubicBezTo>
                <a:cubicBezTo>
                  <a:pt x="-2629" y="368669"/>
                  <a:pt x="25945" y="387366"/>
                  <a:pt x="46759" y="394069"/>
                </a:cubicBezTo>
                <a:cubicBezTo>
                  <a:pt x="67573" y="400772"/>
                  <a:pt x="95795" y="417706"/>
                  <a:pt x="125076" y="411003"/>
                </a:cubicBezTo>
                <a:cubicBezTo>
                  <a:pt x="154357" y="404300"/>
                  <a:pt x="207979" y="384897"/>
                  <a:pt x="222443" y="353853"/>
                </a:cubicBezTo>
                <a:cubicBezTo>
                  <a:pt x="236907" y="322809"/>
                  <a:pt x="229851" y="281533"/>
                  <a:pt x="211859" y="224736"/>
                </a:cubicBezTo>
                <a:cubicBezTo>
                  <a:pt x="193867" y="167939"/>
                  <a:pt x="62281" y="-9156"/>
                  <a:pt x="84859" y="36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8357FC83-95FD-43BA-BBB6-0E9A4A3AAB5E}"/>
              </a:ext>
            </a:extLst>
          </p:cNvPr>
          <p:cNvSpPr/>
          <p:nvPr/>
        </p:nvSpPr>
        <p:spPr>
          <a:xfrm>
            <a:off x="5100232" y="4100835"/>
            <a:ext cx="365208" cy="791134"/>
          </a:xfrm>
          <a:custGeom>
            <a:avLst/>
            <a:gdLst>
              <a:gd name="connsiteX0" fmla="*/ 351243 w 365208"/>
              <a:gd name="connsiteY0" fmla="*/ 9203 h 791134"/>
              <a:gd name="connsiteX1" fmla="*/ 30568 w 365208"/>
              <a:gd name="connsiteY1" fmla="*/ 398140 h 791134"/>
              <a:gd name="connsiteX2" fmla="*/ 16281 w 365208"/>
              <a:gd name="connsiteY2" fmla="*/ 437828 h 791134"/>
              <a:gd name="connsiteX3" fmla="*/ 59143 w 365208"/>
              <a:gd name="connsiteY3" fmla="*/ 520378 h 791134"/>
              <a:gd name="connsiteX4" fmla="*/ 279806 w 365208"/>
              <a:gd name="connsiteY4" fmla="*/ 772790 h 791134"/>
              <a:gd name="connsiteX5" fmla="*/ 275043 w 365208"/>
              <a:gd name="connsiteY5" fmla="*/ 764853 h 791134"/>
              <a:gd name="connsiteX6" fmla="*/ 235356 w 365208"/>
              <a:gd name="connsiteY6" fmla="*/ 710878 h 791134"/>
              <a:gd name="connsiteX7" fmla="*/ 149631 w 365208"/>
              <a:gd name="connsiteY7" fmla="*/ 434653 h 791134"/>
              <a:gd name="connsiteX8" fmla="*/ 192493 w 365208"/>
              <a:gd name="connsiteY8" fmla="*/ 375915 h 791134"/>
              <a:gd name="connsiteX9" fmla="*/ 267106 w 365208"/>
              <a:gd name="connsiteY9" fmla="*/ 283840 h 791134"/>
              <a:gd name="connsiteX10" fmla="*/ 305206 w 365208"/>
              <a:gd name="connsiteY10" fmla="*/ 134615 h 791134"/>
              <a:gd name="connsiteX11" fmla="*/ 351243 w 365208"/>
              <a:gd name="connsiteY11" fmla="*/ 9203 h 791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5208" h="791134">
                <a:moveTo>
                  <a:pt x="351243" y="9203"/>
                </a:moveTo>
                <a:cubicBezTo>
                  <a:pt x="305470" y="53124"/>
                  <a:pt x="86395" y="326703"/>
                  <a:pt x="30568" y="398140"/>
                </a:cubicBezTo>
                <a:cubicBezTo>
                  <a:pt x="-25259" y="469577"/>
                  <a:pt x="11519" y="417455"/>
                  <a:pt x="16281" y="437828"/>
                </a:cubicBezTo>
                <a:cubicBezTo>
                  <a:pt x="21043" y="458201"/>
                  <a:pt x="15222" y="464551"/>
                  <a:pt x="59143" y="520378"/>
                </a:cubicBezTo>
                <a:cubicBezTo>
                  <a:pt x="103064" y="576205"/>
                  <a:pt x="279806" y="772790"/>
                  <a:pt x="279806" y="772790"/>
                </a:cubicBezTo>
                <a:cubicBezTo>
                  <a:pt x="315789" y="813536"/>
                  <a:pt x="282451" y="775172"/>
                  <a:pt x="275043" y="764853"/>
                </a:cubicBezTo>
                <a:cubicBezTo>
                  <a:pt x="267635" y="754534"/>
                  <a:pt x="256258" y="765911"/>
                  <a:pt x="235356" y="710878"/>
                </a:cubicBezTo>
                <a:cubicBezTo>
                  <a:pt x="214454" y="655845"/>
                  <a:pt x="156775" y="490480"/>
                  <a:pt x="149631" y="434653"/>
                </a:cubicBezTo>
                <a:cubicBezTo>
                  <a:pt x="142487" y="378826"/>
                  <a:pt x="172914" y="401051"/>
                  <a:pt x="192493" y="375915"/>
                </a:cubicBezTo>
                <a:cubicBezTo>
                  <a:pt x="212072" y="350780"/>
                  <a:pt x="248321" y="324057"/>
                  <a:pt x="267106" y="283840"/>
                </a:cubicBezTo>
                <a:cubicBezTo>
                  <a:pt x="285891" y="243623"/>
                  <a:pt x="293829" y="178800"/>
                  <a:pt x="305206" y="134615"/>
                </a:cubicBezTo>
                <a:cubicBezTo>
                  <a:pt x="316583" y="90430"/>
                  <a:pt x="397016" y="-34718"/>
                  <a:pt x="351243" y="920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89705DEF-F15B-4C91-9B0D-AC650385F3B2}"/>
              </a:ext>
            </a:extLst>
          </p:cNvPr>
          <p:cNvSpPr/>
          <p:nvPr/>
        </p:nvSpPr>
        <p:spPr>
          <a:xfrm>
            <a:off x="5527964" y="4658753"/>
            <a:ext cx="673791" cy="168432"/>
          </a:xfrm>
          <a:custGeom>
            <a:avLst/>
            <a:gdLst>
              <a:gd name="connsiteX0" fmla="*/ 769 w 673791"/>
              <a:gd name="connsiteY0" fmla="*/ 30 h 168432"/>
              <a:gd name="connsiteX1" fmla="*/ 244186 w 673791"/>
              <a:gd name="connsiteY1" fmla="*/ 103747 h 168432"/>
              <a:gd name="connsiteX2" fmla="*/ 654819 w 673791"/>
              <a:gd name="connsiteY2" fmla="*/ 165130 h 168432"/>
              <a:gd name="connsiteX3" fmla="*/ 593436 w 673791"/>
              <a:gd name="connsiteY3" fmla="*/ 156664 h 168432"/>
              <a:gd name="connsiteX4" fmla="*/ 487603 w 673791"/>
              <a:gd name="connsiteY4" fmla="*/ 127030 h 168432"/>
              <a:gd name="connsiteX5" fmla="*/ 320386 w 673791"/>
              <a:gd name="connsiteY5" fmla="*/ 93164 h 168432"/>
              <a:gd name="connsiteX6" fmla="*/ 769 w 673791"/>
              <a:gd name="connsiteY6" fmla="*/ 30 h 168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3791" h="168432">
                <a:moveTo>
                  <a:pt x="769" y="30"/>
                </a:moveTo>
                <a:cubicBezTo>
                  <a:pt x="-11931" y="1794"/>
                  <a:pt x="135178" y="76230"/>
                  <a:pt x="244186" y="103747"/>
                </a:cubicBezTo>
                <a:cubicBezTo>
                  <a:pt x="353194" y="131264"/>
                  <a:pt x="596611" y="156311"/>
                  <a:pt x="654819" y="165130"/>
                </a:cubicBezTo>
                <a:cubicBezTo>
                  <a:pt x="713027" y="173949"/>
                  <a:pt x="621305" y="163014"/>
                  <a:pt x="593436" y="156664"/>
                </a:cubicBezTo>
                <a:cubicBezTo>
                  <a:pt x="565567" y="150314"/>
                  <a:pt x="533111" y="137613"/>
                  <a:pt x="487603" y="127030"/>
                </a:cubicBezTo>
                <a:cubicBezTo>
                  <a:pt x="442095" y="116447"/>
                  <a:pt x="399761" y="112919"/>
                  <a:pt x="320386" y="93164"/>
                </a:cubicBezTo>
                <a:cubicBezTo>
                  <a:pt x="241011" y="73409"/>
                  <a:pt x="13469" y="-1734"/>
                  <a:pt x="769" y="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A7C52719-E767-4F94-9129-A7A62D0C93CE}"/>
              </a:ext>
            </a:extLst>
          </p:cNvPr>
          <p:cNvSpPr/>
          <p:nvPr/>
        </p:nvSpPr>
        <p:spPr>
          <a:xfrm>
            <a:off x="3654240" y="4816733"/>
            <a:ext cx="399897" cy="41405"/>
          </a:xfrm>
          <a:custGeom>
            <a:avLst/>
            <a:gdLst>
              <a:gd name="connsiteX0" fmla="*/ 185 w 399897"/>
              <a:gd name="connsiteY0" fmla="*/ 41017 h 41405"/>
              <a:gd name="connsiteX1" fmla="*/ 222435 w 399897"/>
              <a:gd name="connsiteY1" fmla="*/ 31492 h 41405"/>
              <a:gd name="connsiteX2" fmla="*/ 398648 w 399897"/>
              <a:gd name="connsiteY2" fmla="*/ 2917 h 41405"/>
              <a:gd name="connsiteX3" fmla="*/ 295460 w 399897"/>
              <a:gd name="connsiteY3" fmla="*/ 2917 h 41405"/>
              <a:gd name="connsiteX4" fmla="*/ 185923 w 399897"/>
              <a:gd name="connsiteY4" fmla="*/ 20380 h 41405"/>
              <a:gd name="connsiteX5" fmla="*/ 185 w 399897"/>
              <a:gd name="connsiteY5" fmla="*/ 41017 h 41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897" h="41405">
                <a:moveTo>
                  <a:pt x="185" y="41017"/>
                </a:moveTo>
                <a:cubicBezTo>
                  <a:pt x="6270" y="42869"/>
                  <a:pt x="156025" y="37842"/>
                  <a:pt x="222435" y="31492"/>
                </a:cubicBezTo>
                <a:cubicBezTo>
                  <a:pt x="288845" y="25142"/>
                  <a:pt x="386477" y="7679"/>
                  <a:pt x="398648" y="2917"/>
                </a:cubicBezTo>
                <a:cubicBezTo>
                  <a:pt x="410819" y="-1845"/>
                  <a:pt x="330914" y="7"/>
                  <a:pt x="295460" y="2917"/>
                </a:cubicBezTo>
                <a:cubicBezTo>
                  <a:pt x="260006" y="5827"/>
                  <a:pt x="232225" y="15353"/>
                  <a:pt x="185923" y="20380"/>
                </a:cubicBezTo>
                <a:cubicBezTo>
                  <a:pt x="139621" y="25407"/>
                  <a:pt x="-5900" y="39165"/>
                  <a:pt x="185" y="410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7A494480-4FD6-455A-A68C-E3CF7CAC4BDD}"/>
              </a:ext>
            </a:extLst>
          </p:cNvPr>
          <p:cNvSpPr/>
          <p:nvPr/>
        </p:nvSpPr>
        <p:spPr>
          <a:xfrm>
            <a:off x="3687703" y="4651059"/>
            <a:ext cx="523793" cy="68787"/>
          </a:xfrm>
          <a:custGeom>
            <a:avLst/>
            <a:gdLst>
              <a:gd name="connsiteX0" fmla="*/ 60 w 523793"/>
              <a:gd name="connsiteY0" fmla="*/ 63816 h 68787"/>
              <a:gd name="connsiteX1" fmla="*/ 190560 w 523793"/>
              <a:gd name="connsiteY1" fmla="*/ 68579 h 68787"/>
              <a:gd name="connsiteX2" fmla="*/ 293747 w 523793"/>
              <a:gd name="connsiteY2" fmla="*/ 57466 h 68787"/>
              <a:gd name="connsiteX3" fmla="*/ 522347 w 523793"/>
              <a:gd name="connsiteY3" fmla="*/ 316 h 68787"/>
              <a:gd name="connsiteX4" fmla="*/ 382647 w 523793"/>
              <a:gd name="connsiteY4" fmla="*/ 35241 h 68787"/>
              <a:gd name="connsiteX5" fmla="*/ 211197 w 523793"/>
              <a:gd name="connsiteY5" fmla="*/ 52704 h 68787"/>
              <a:gd name="connsiteX6" fmla="*/ 60 w 523793"/>
              <a:gd name="connsiteY6" fmla="*/ 63816 h 68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793" h="68787">
                <a:moveTo>
                  <a:pt x="60" y="63816"/>
                </a:moveTo>
                <a:cubicBezTo>
                  <a:pt x="-3380" y="66462"/>
                  <a:pt x="141612" y="69637"/>
                  <a:pt x="190560" y="68579"/>
                </a:cubicBezTo>
                <a:cubicBezTo>
                  <a:pt x="239508" y="67521"/>
                  <a:pt x="238449" y="68843"/>
                  <a:pt x="293747" y="57466"/>
                </a:cubicBezTo>
                <a:cubicBezTo>
                  <a:pt x="349045" y="46089"/>
                  <a:pt x="507530" y="4020"/>
                  <a:pt x="522347" y="316"/>
                </a:cubicBezTo>
                <a:cubicBezTo>
                  <a:pt x="537164" y="-3388"/>
                  <a:pt x="434505" y="26510"/>
                  <a:pt x="382647" y="35241"/>
                </a:cubicBezTo>
                <a:cubicBezTo>
                  <a:pt x="330789" y="43972"/>
                  <a:pt x="273903" y="49794"/>
                  <a:pt x="211197" y="52704"/>
                </a:cubicBezTo>
                <a:cubicBezTo>
                  <a:pt x="148491" y="55614"/>
                  <a:pt x="3500" y="61170"/>
                  <a:pt x="60" y="6381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BC22373C-E615-49D8-80D5-44B70D2C3C12}"/>
              </a:ext>
            </a:extLst>
          </p:cNvPr>
          <p:cNvSpPr/>
          <p:nvPr/>
        </p:nvSpPr>
        <p:spPr>
          <a:xfrm>
            <a:off x="4030252" y="4660900"/>
            <a:ext cx="235361" cy="107966"/>
          </a:xfrm>
          <a:custGeom>
            <a:avLst/>
            <a:gdLst>
              <a:gd name="connsiteX0" fmla="*/ 235361 w 235361"/>
              <a:gd name="connsiteY0" fmla="*/ 0 h 107966"/>
              <a:gd name="connsiteX1" fmla="*/ 149636 w 235361"/>
              <a:gd name="connsiteY1" fmla="*/ 53975 h 107966"/>
              <a:gd name="connsiteX2" fmla="*/ 411 w 235361"/>
              <a:gd name="connsiteY2" fmla="*/ 107950 h 107966"/>
              <a:gd name="connsiteX3" fmla="*/ 102011 w 235361"/>
              <a:gd name="connsiteY3" fmla="*/ 60325 h 107966"/>
              <a:gd name="connsiteX4" fmla="*/ 235361 w 235361"/>
              <a:gd name="connsiteY4" fmla="*/ 0 h 107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361" h="107966">
                <a:moveTo>
                  <a:pt x="235361" y="0"/>
                </a:moveTo>
                <a:cubicBezTo>
                  <a:pt x="212077" y="17991"/>
                  <a:pt x="188794" y="35983"/>
                  <a:pt x="149636" y="53975"/>
                </a:cubicBezTo>
                <a:cubicBezTo>
                  <a:pt x="110478" y="71967"/>
                  <a:pt x="8348" y="106892"/>
                  <a:pt x="411" y="107950"/>
                </a:cubicBezTo>
                <a:cubicBezTo>
                  <a:pt x="-7526" y="109008"/>
                  <a:pt x="102011" y="60325"/>
                  <a:pt x="102011" y="60325"/>
                </a:cubicBezTo>
                <a:lnTo>
                  <a:pt x="235361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19E79804-A768-47D0-8C44-ACB9F0B966F6}"/>
              </a:ext>
            </a:extLst>
          </p:cNvPr>
          <p:cNvSpPr/>
          <p:nvPr/>
        </p:nvSpPr>
        <p:spPr>
          <a:xfrm>
            <a:off x="3717577" y="4622654"/>
            <a:ext cx="391523" cy="33823"/>
          </a:xfrm>
          <a:custGeom>
            <a:avLst/>
            <a:gdLst>
              <a:gd name="connsiteX0" fmla="*/ 1936 w 391523"/>
              <a:gd name="connsiteY0" fmla="*/ 146 h 33823"/>
              <a:gd name="connsiteX1" fmla="*/ 173386 w 391523"/>
              <a:gd name="connsiteY1" fmla="*/ 33484 h 33823"/>
              <a:gd name="connsiteX2" fmla="*/ 387698 w 391523"/>
              <a:gd name="connsiteY2" fmla="*/ 17609 h 33823"/>
              <a:gd name="connsiteX3" fmla="*/ 287686 w 391523"/>
              <a:gd name="connsiteY3" fmla="*/ 20784 h 33823"/>
              <a:gd name="connsiteX4" fmla="*/ 1936 w 391523"/>
              <a:gd name="connsiteY4" fmla="*/ 146 h 33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523" h="33823">
                <a:moveTo>
                  <a:pt x="1936" y="146"/>
                </a:moveTo>
                <a:cubicBezTo>
                  <a:pt x="-17114" y="2263"/>
                  <a:pt x="109092" y="30574"/>
                  <a:pt x="173386" y="33484"/>
                </a:cubicBezTo>
                <a:cubicBezTo>
                  <a:pt x="237680" y="36394"/>
                  <a:pt x="368648" y="19726"/>
                  <a:pt x="387698" y="17609"/>
                </a:cubicBezTo>
                <a:cubicBezTo>
                  <a:pt x="406748" y="15492"/>
                  <a:pt x="351715" y="22107"/>
                  <a:pt x="287686" y="20784"/>
                </a:cubicBezTo>
                <a:cubicBezTo>
                  <a:pt x="223657" y="19461"/>
                  <a:pt x="20986" y="-1971"/>
                  <a:pt x="1936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1D1682CB-D296-4DE9-8A33-3214A3AA2BA7}"/>
              </a:ext>
            </a:extLst>
          </p:cNvPr>
          <p:cNvSpPr/>
          <p:nvPr/>
        </p:nvSpPr>
        <p:spPr>
          <a:xfrm>
            <a:off x="6073954" y="4673395"/>
            <a:ext cx="235509" cy="27791"/>
          </a:xfrm>
          <a:custGeom>
            <a:avLst/>
            <a:gdLst>
              <a:gd name="connsiteX0" fmla="*/ 879 w 235509"/>
              <a:gd name="connsiteY0" fmla="*/ 27722 h 27791"/>
              <a:gd name="connsiteX1" fmla="*/ 191379 w 235509"/>
              <a:gd name="connsiteY1" fmla="*/ 12905 h 27791"/>
              <a:gd name="connsiteX2" fmla="*/ 231596 w 235509"/>
              <a:gd name="connsiteY2" fmla="*/ 205 h 27791"/>
              <a:gd name="connsiteX3" fmla="*/ 123646 w 235509"/>
              <a:gd name="connsiteY3" fmla="*/ 6555 h 27791"/>
              <a:gd name="connsiteX4" fmla="*/ 879 w 235509"/>
              <a:gd name="connsiteY4" fmla="*/ 27722 h 27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509" h="27791">
                <a:moveTo>
                  <a:pt x="879" y="27722"/>
                </a:moveTo>
                <a:cubicBezTo>
                  <a:pt x="12168" y="28780"/>
                  <a:pt x="152926" y="17491"/>
                  <a:pt x="191379" y="12905"/>
                </a:cubicBezTo>
                <a:cubicBezTo>
                  <a:pt x="229832" y="8319"/>
                  <a:pt x="242885" y="1263"/>
                  <a:pt x="231596" y="205"/>
                </a:cubicBezTo>
                <a:cubicBezTo>
                  <a:pt x="220307" y="-853"/>
                  <a:pt x="157160" y="2322"/>
                  <a:pt x="123646" y="6555"/>
                </a:cubicBezTo>
                <a:cubicBezTo>
                  <a:pt x="90132" y="10788"/>
                  <a:pt x="-10410" y="26664"/>
                  <a:pt x="879" y="27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9B091AD3-E3F4-4AF4-B0E3-A198274E6EBA}"/>
              </a:ext>
            </a:extLst>
          </p:cNvPr>
          <p:cNvSpPr/>
          <p:nvPr/>
        </p:nvSpPr>
        <p:spPr>
          <a:xfrm>
            <a:off x="5773738" y="4579391"/>
            <a:ext cx="389149" cy="47047"/>
          </a:xfrm>
          <a:custGeom>
            <a:avLst/>
            <a:gdLst>
              <a:gd name="connsiteX0" fmla="*/ 0 w 389149"/>
              <a:gd name="connsiteY0" fmla="*/ 41822 h 47047"/>
              <a:gd name="connsiteX1" fmla="*/ 219075 w 389149"/>
              <a:gd name="connsiteY1" fmla="*/ 43409 h 47047"/>
              <a:gd name="connsiteX2" fmla="*/ 387350 w 389149"/>
              <a:gd name="connsiteY2" fmla="*/ 547 h 47047"/>
              <a:gd name="connsiteX3" fmla="*/ 303212 w 389149"/>
              <a:gd name="connsiteY3" fmla="*/ 19597 h 47047"/>
              <a:gd name="connsiteX4" fmla="*/ 228600 w 389149"/>
              <a:gd name="connsiteY4" fmla="*/ 25947 h 47047"/>
              <a:gd name="connsiteX5" fmla="*/ 0 w 389149"/>
              <a:gd name="connsiteY5" fmla="*/ 41822 h 47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9149" h="47047">
                <a:moveTo>
                  <a:pt x="0" y="41822"/>
                </a:moveTo>
                <a:cubicBezTo>
                  <a:pt x="77258" y="46055"/>
                  <a:pt x="154517" y="50288"/>
                  <a:pt x="219075" y="43409"/>
                </a:cubicBezTo>
                <a:cubicBezTo>
                  <a:pt x="283633" y="36530"/>
                  <a:pt x="373327" y="4516"/>
                  <a:pt x="387350" y="547"/>
                </a:cubicBezTo>
                <a:cubicBezTo>
                  <a:pt x="401373" y="-3422"/>
                  <a:pt x="329670" y="15364"/>
                  <a:pt x="303212" y="19597"/>
                </a:cubicBezTo>
                <a:cubicBezTo>
                  <a:pt x="276754" y="23830"/>
                  <a:pt x="228600" y="25947"/>
                  <a:pt x="228600" y="25947"/>
                </a:cubicBezTo>
                <a:lnTo>
                  <a:pt x="0" y="4182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2BBE54BE-BB71-406D-ABAD-3E8AD3A63000}"/>
              </a:ext>
            </a:extLst>
          </p:cNvPr>
          <p:cNvSpPr/>
          <p:nvPr/>
        </p:nvSpPr>
        <p:spPr>
          <a:xfrm>
            <a:off x="6256293" y="4540208"/>
            <a:ext cx="258842" cy="22316"/>
          </a:xfrm>
          <a:custGeom>
            <a:avLst/>
            <a:gdLst>
              <a:gd name="connsiteX0" fmla="*/ 45 w 258842"/>
              <a:gd name="connsiteY0" fmla="*/ 19092 h 22316"/>
              <a:gd name="connsiteX1" fmla="*/ 123870 w 258842"/>
              <a:gd name="connsiteY1" fmla="*/ 6392 h 22316"/>
              <a:gd name="connsiteX2" fmla="*/ 258807 w 258842"/>
              <a:gd name="connsiteY2" fmla="*/ 22267 h 22316"/>
              <a:gd name="connsiteX3" fmla="*/ 111170 w 258842"/>
              <a:gd name="connsiteY3" fmla="*/ 42 h 22316"/>
              <a:gd name="connsiteX4" fmla="*/ 45 w 258842"/>
              <a:gd name="connsiteY4" fmla="*/ 19092 h 22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842" h="22316">
                <a:moveTo>
                  <a:pt x="45" y="19092"/>
                </a:moveTo>
                <a:cubicBezTo>
                  <a:pt x="2162" y="20150"/>
                  <a:pt x="80743" y="5863"/>
                  <a:pt x="123870" y="6392"/>
                </a:cubicBezTo>
                <a:cubicBezTo>
                  <a:pt x="166997" y="6921"/>
                  <a:pt x="260924" y="23325"/>
                  <a:pt x="258807" y="22267"/>
                </a:cubicBezTo>
                <a:cubicBezTo>
                  <a:pt x="256690" y="21209"/>
                  <a:pt x="151651" y="1100"/>
                  <a:pt x="111170" y="42"/>
                </a:cubicBezTo>
                <a:cubicBezTo>
                  <a:pt x="70689" y="-1016"/>
                  <a:pt x="-2072" y="18034"/>
                  <a:pt x="45" y="190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BA1C69E4-C555-40D5-9158-E2FA8B474FB5}"/>
              </a:ext>
            </a:extLst>
          </p:cNvPr>
          <p:cNvSpPr/>
          <p:nvPr/>
        </p:nvSpPr>
        <p:spPr>
          <a:xfrm>
            <a:off x="6870509" y="4754023"/>
            <a:ext cx="161353" cy="637516"/>
          </a:xfrm>
          <a:custGeom>
            <a:avLst/>
            <a:gdLst>
              <a:gd name="connsiteX0" fmla="*/ 191 w 161353"/>
              <a:gd name="connsiteY0" fmla="*/ 10 h 637516"/>
              <a:gd name="connsiteX1" fmla="*/ 106024 w 161353"/>
              <a:gd name="connsiteY1" fmla="*/ 93144 h 637516"/>
              <a:gd name="connsiteX2" fmla="*/ 161058 w 161353"/>
              <a:gd name="connsiteY2" fmla="*/ 452977 h 637516"/>
              <a:gd name="connsiteX3" fmla="*/ 129308 w 161353"/>
              <a:gd name="connsiteY3" fmla="*/ 503777 h 637516"/>
              <a:gd name="connsiteX4" fmla="*/ 46758 w 161353"/>
              <a:gd name="connsiteY4" fmla="*/ 637127 h 637516"/>
              <a:gd name="connsiteX5" fmla="*/ 135658 w 161353"/>
              <a:gd name="connsiteY5" fmla="*/ 457210 h 637516"/>
              <a:gd name="connsiteX6" fmla="*/ 133541 w 161353"/>
              <a:gd name="connsiteY6" fmla="*/ 353494 h 637516"/>
              <a:gd name="connsiteX7" fmla="*/ 80624 w 161353"/>
              <a:gd name="connsiteY7" fmla="*/ 88910 h 637516"/>
              <a:gd name="connsiteX8" fmla="*/ 191 w 161353"/>
              <a:gd name="connsiteY8" fmla="*/ 10 h 63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353" h="637516">
                <a:moveTo>
                  <a:pt x="191" y="10"/>
                </a:moveTo>
                <a:cubicBezTo>
                  <a:pt x="4424" y="716"/>
                  <a:pt x="79213" y="17650"/>
                  <a:pt x="106024" y="93144"/>
                </a:cubicBezTo>
                <a:cubicBezTo>
                  <a:pt x="132835" y="168638"/>
                  <a:pt x="157177" y="384538"/>
                  <a:pt x="161058" y="452977"/>
                </a:cubicBezTo>
                <a:cubicBezTo>
                  <a:pt x="164939" y="521416"/>
                  <a:pt x="129308" y="503777"/>
                  <a:pt x="129308" y="503777"/>
                </a:cubicBezTo>
                <a:cubicBezTo>
                  <a:pt x="110258" y="534469"/>
                  <a:pt x="45700" y="644888"/>
                  <a:pt x="46758" y="637127"/>
                </a:cubicBezTo>
                <a:cubicBezTo>
                  <a:pt x="47816" y="629366"/>
                  <a:pt x="121194" y="504482"/>
                  <a:pt x="135658" y="457210"/>
                </a:cubicBezTo>
                <a:cubicBezTo>
                  <a:pt x="150122" y="409938"/>
                  <a:pt x="142713" y="414877"/>
                  <a:pt x="133541" y="353494"/>
                </a:cubicBezTo>
                <a:cubicBezTo>
                  <a:pt x="124369" y="292111"/>
                  <a:pt x="98263" y="144649"/>
                  <a:pt x="80624" y="88910"/>
                </a:cubicBezTo>
                <a:cubicBezTo>
                  <a:pt x="62985" y="33171"/>
                  <a:pt x="-4042" y="-696"/>
                  <a:pt x="191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616B9749-64B7-4793-8CD5-92286A0A1E5F}"/>
              </a:ext>
            </a:extLst>
          </p:cNvPr>
          <p:cNvSpPr/>
          <p:nvPr/>
        </p:nvSpPr>
        <p:spPr>
          <a:xfrm>
            <a:off x="6733928" y="5379418"/>
            <a:ext cx="221228" cy="420182"/>
          </a:xfrm>
          <a:custGeom>
            <a:avLst/>
            <a:gdLst>
              <a:gd name="connsiteX0" fmla="*/ 220910 w 221228"/>
              <a:gd name="connsiteY0" fmla="*/ 2207 h 420182"/>
              <a:gd name="connsiteX1" fmla="*/ 65335 w 221228"/>
              <a:gd name="connsiteY1" fmla="*/ 384795 h 420182"/>
              <a:gd name="connsiteX2" fmla="*/ 46285 w 221228"/>
              <a:gd name="connsiteY2" fmla="*/ 400670 h 420182"/>
              <a:gd name="connsiteX3" fmla="*/ 247 w 221228"/>
              <a:gd name="connsiteY3" fmla="*/ 419720 h 420182"/>
              <a:gd name="connsiteX4" fmla="*/ 68510 w 221228"/>
              <a:gd name="connsiteY4" fmla="*/ 380032 h 420182"/>
              <a:gd name="connsiteX5" fmla="*/ 105022 w 221228"/>
              <a:gd name="connsiteY5" fmla="*/ 233982 h 420182"/>
              <a:gd name="connsiteX6" fmla="*/ 220910 w 221228"/>
              <a:gd name="connsiteY6" fmla="*/ 2207 h 42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228" h="420182">
                <a:moveTo>
                  <a:pt x="220910" y="2207"/>
                </a:moveTo>
                <a:cubicBezTo>
                  <a:pt x="214296" y="27342"/>
                  <a:pt x="94439" y="318384"/>
                  <a:pt x="65335" y="384795"/>
                </a:cubicBezTo>
                <a:cubicBezTo>
                  <a:pt x="36231" y="451206"/>
                  <a:pt x="57133" y="394849"/>
                  <a:pt x="46285" y="400670"/>
                </a:cubicBezTo>
                <a:cubicBezTo>
                  <a:pt x="35437" y="406491"/>
                  <a:pt x="-3457" y="423160"/>
                  <a:pt x="247" y="419720"/>
                </a:cubicBezTo>
                <a:cubicBezTo>
                  <a:pt x="3951" y="416280"/>
                  <a:pt x="51048" y="410988"/>
                  <a:pt x="68510" y="380032"/>
                </a:cubicBezTo>
                <a:cubicBezTo>
                  <a:pt x="85972" y="349076"/>
                  <a:pt x="80680" y="294307"/>
                  <a:pt x="105022" y="233982"/>
                </a:cubicBezTo>
                <a:cubicBezTo>
                  <a:pt x="129364" y="173657"/>
                  <a:pt x="227524" y="-22928"/>
                  <a:pt x="220910" y="2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80131C24-9AC5-4D0C-AF65-EFD2759BD440}"/>
              </a:ext>
            </a:extLst>
          </p:cNvPr>
          <p:cNvSpPr/>
          <p:nvPr/>
        </p:nvSpPr>
        <p:spPr>
          <a:xfrm>
            <a:off x="6755724" y="5057517"/>
            <a:ext cx="192779" cy="567078"/>
          </a:xfrm>
          <a:custGeom>
            <a:avLst/>
            <a:gdLst>
              <a:gd name="connsiteX0" fmla="*/ 135614 w 192779"/>
              <a:gd name="connsiteY0" fmla="*/ 3433 h 567078"/>
              <a:gd name="connsiteX1" fmla="*/ 154664 w 192779"/>
              <a:gd name="connsiteY1" fmla="*/ 120908 h 567078"/>
              <a:gd name="connsiteX2" fmla="*/ 192764 w 192779"/>
              <a:gd name="connsiteY2" fmla="*/ 239971 h 567078"/>
              <a:gd name="connsiteX3" fmla="*/ 149901 w 192779"/>
              <a:gd name="connsiteY3" fmla="*/ 335221 h 567078"/>
              <a:gd name="connsiteX4" fmla="*/ 3851 w 192779"/>
              <a:gd name="connsiteY4" fmla="*/ 563821 h 567078"/>
              <a:gd name="connsiteX5" fmla="*/ 53064 w 192779"/>
              <a:gd name="connsiteY5" fmla="*/ 455871 h 567078"/>
              <a:gd name="connsiteX6" fmla="*/ 167364 w 192779"/>
              <a:gd name="connsiteY6" fmla="*/ 260608 h 567078"/>
              <a:gd name="connsiteX7" fmla="*/ 135614 w 192779"/>
              <a:gd name="connsiteY7" fmla="*/ 3433 h 56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779" h="567078">
                <a:moveTo>
                  <a:pt x="135614" y="3433"/>
                </a:moveTo>
                <a:cubicBezTo>
                  <a:pt x="133497" y="-19850"/>
                  <a:pt x="145139" y="81485"/>
                  <a:pt x="154664" y="120908"/>
                </a:cubicBezTo>
                <a:cubicBezTo>
                  <a:pt x="164189" y="160331"/>
                  <a:pt x="193558" y="204252"/>
                  <a:pt x="192764" y="239971"/>
                </a:cubicBezTo>
                <a:cubicBezTo>
                  <a:pt x="191970" y="275690"/>
                  <a:pt x="181387" y="281246"/>
                  <a:pt x="149901" y="335221"/>
                </a:cubicBezTo>
                <a:cubicBezTo>
                  <a:pt x="118415" y="389196"/>
                  <a:pt x="19990" y="543713"/>
                  <a:pt x="3851" y="563821"/>
                </a:cubicBezTo>
                <a:cubicBezTo>
                  <a:pt x="-12289" y="583929"/>
                  <a:pt x="25812" y="506407"/>
                  <a:pt x="53064" y="455871"/>
                </a:cubicBezTo>
                <a:cubicBezTo>
                  <a:pt x="80316" y="405335"/>
                  <a:pt x="153606" y="336014"/>
                  <a:pt x="167364" y="260608"/>
                </a:cubicBezTo>
                <a:cubicBezTo>
                  <a:pt x="181122" y="185202"/>
                  <a:pt x="137731" y="26716"/>
                  <a:pt x="135614" y="3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6A88EB23-A03F-412F-992D-975C04386811}"/>
              </a:ext>
            </a:extLst>
          </p:cNvPr>
          <p:cNvSpPr/>
          <p:nvPr/>
        </p:nvSpPr>
        <p:spPr>
          <a:xfrm>
            <a:off x="6743391" y="5795850"/>
            <a:ext cx="283295" cy="347950"/>
          </a:xfrm>
          <a:custGeom>
            <a:avLst/>
            <a:gdLst>
              <a:gd name="connsiteX0" fmla="*/ 309 w 283295"/>
              <a:gd name="connsiteY0" fmla="*/ 113 h 347950"/>
              <a:gd name="connsiteX1" fmla="*/ 133659 w 283295"/>
              <a:gd name="connsiteY1" fmla="*/ 84250 h 347950"/>
              <a:gd name="connsiteX2" fmla="*/ 232084 w 283295"/>
              <a:gd name="connsiteY2" fmla="*/ 198550 h 347950"/>
              <a:gd name="connsiteX3" fmla="*/ 282884 w 283295"/>
              <a:gd name="connsiteY3" fmla="*/ 347775 h 347950"/>
              <a:gd name="connsiteX4" fmla="*/ 254309 w 283295"/>
              <a:gd name="connsiteY4" fmla="*/ 227125 h 347950"/>
              <a:gd name="connsiteX5" fmla="*/ 222559 w 283295"/>
              <a:gd name="connsiteY5" fmla="*/ 155688 h 347950"/>
              <a:gd name="connsiteX6" fmla="*/ 173347 w 283295"/>
              <a:gd name="connsiteY6" fmla="*/ 101713 h 347950"/>
              <a:gd name="connsiteX7" fmla="*/ 309 w 283295"/>
              <a:gd name="connsiteY7" fmla="*/ 113 h 34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295" h="347950">
                <a:moveTo>
                  <a:pt x="309" y="113"/>
                </a:moveTo>
                <a:cubicBezTo>
                  <a:pt x="-6306" y="-2798"/>
                  <a:pt x="95030" y="51177"/>
                  <a:pt x="133659" y="84250"/>
                </a:cubicBezTo>
                <a:cubicBezTo>
                  <a:pt x="172288" y="117323"/>
                  <a:pt x="207213" y="154629"/>
                  <a:pt x="232084" y="198550"/>
                </a:cubicBezTo>
                <a:cubicBezTo>
                  <a:pt x="256955" y="242471"/>
                  <a:pt x="279180" y="343013"/>
                  <a:pt x="282884" y="347775"/>
                </a:cubicBezTo>
                <a:cubicBezTo>
                  <a:pt x="286588" y="352537"/>
                  <a:pt x="264363" y="259140"/>
                  <a:pt x="254309" y="227125"/>
                </a:cubicBezTo>
                <a:cubicBezTo>
                  <a:pt x="244255" y="195111"/>
                  <a:pt x="236053" y="176590"/>
                  <a:pt x="222559" y="155688"/>
                </a:cubicBezTo>
                <a:cubicBezTo>
                  <a:pt x="209065" y="134786"/>
                  <a:pt x="207743" y="125790"/>
                  <a:pt x="173347" y="101713"/>
                </a:cubicBezTo>
                <a:cubicBezTo>
                  <a:pt x="138951" y="77636"/>
                  <a:pt x="6924" y="3024"/>
                  <a:pt x="309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3E300549-5A69-47C5-ABB7-E63BC2E8F0A3}"/>
              </a:ext>
            </a:extLst>
          </p:cNvPr>
          <p:cNvSpPr/>
          <p:nvPr/>
        </p:nvSpPr>
        <p:spPr>
          <a:xfrm>
            <a:off x="6743477" y="5840886"/>
            <a:ext cx="244698" cy="758354"/>
          </a:xfrm>
          <a:custGeom>
            <a:avLst/>
            <a:gdLst>
              <a:gd name="connsiteX0" fmla="*/ 223 w 244698"/>
              <a:gd name="connsiteY0" fmla="*/ 1114 h 758354"/>
              <a:gd name="connsiteX1" fmla="*/ 131986 w 244698"/>
              <a:gd name="connsiteY1" fmla="*/ 93189 h 758354"/>
              <a:gd name="connsiteX2" fmla="*/ 225648 w 244698"/>
              <a:gd name="connsiteY2" fmla="*/ 232889 h 758354"/>
              <a:gd name="connsiteX3" fmla="*/ 244698 w 244698"/>
              <a:gd name="connsiteY3" fmla="*/ 444027 h 758354"/>
              <a:gd name="connsiteX4" fmla="*/ 225648 w 244698"/>
              <a:gd name="connsiteY4" fmla="*/ 567852 h 758354"/>
              <a:gd name="connsiteX5" fmla="*/ 198661 w 244698"/>
              <a:gd name="connsiteY5" fmla="*/ 647227 h 758354"/>
              <a:gd name="connsiteX6" fmla="*/ 162148 w 244698"/>
              <a:gd name="connsiteY6" fmla="*/ 701202 h 758354"/>
              <a:gd name="connsiteX7" fmla="*/ 119286 w 244698"/>
              <a:gd name="connsiteY7" fmla="*/ 758352 h 758354"/>
              <a:gd name="connsiteX8" fmla="*/ 151036 w 244698"/>
              <a:gd name="connsiteY8" fmla="*/ 702789 h 758354"/>
              <a:gd name="connsiteX9" fmla="*/ 209773 w 244698"/>
              <a:gd name="connsiteY9" fmla="*/ 569439 h 758354"/>
              <a:gd name="connsiteX10" fmla="*/ 233586 w 244698"/>
              <a:gd name="connsiteY10" fmla="*/ 372589 h 758354"/>
              <a:gd name="connsiteX11" fmla="*/ 219298 w 244698"/>
              <a:gd name="connsiteY11" fmla="*/ 237652 h 758354"/>
              <a:gd name="connsiteX12" fmla="*/ 165323 w 244698"/>
              <a:gd name="connsiteY12" fmla="*/ 155102 h 758354"/>
              <a:gd name="connsiteX13" fmla="*/ 223 w 244698"/>
              <a:gd name="connsiteY13" fmla="*/ 1114 h 75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4698" h="758354">
                <a:moveTo>
                  <a:pt x="223" y="1114"/>
                </a:moveTo>
                <a:cubicBezTo>
                  <a:pt x="-5333" y="-9205"/>
                  <a:pt x="94415" y="54560"/>
                  <a:pt x="131986" y="93189"/>
                </a:cubicBezTo>
                <a:cubicBezTo>
                  <a:pt x="169557" y="131818"/>
                  <a:pt x="206863" y="174416"/>
                  <a:pt x="225648" y="232889"/>
                </a:cubicBezTo>
                <a:cubicBezTo>
                  <a:pt x="244433" y="291362"/>
                  <a:pt x="244698" y="388200"/>
                  <a:pt x="244698" y="444027"/>
                </a:cubicBezTo>
                <a:cubicBezTo>
                  <a:pt x="244698" y="499854"/>
                  <a:pt x="233321" y="533986"/>
                  <a:pt x="225648" y="567852"/>
                </a:cubicBezTo>
                <a:cubicBezTo>
                  <a:pt x="217975" y="601718"/>
                  <a:pt x="209244" y="625002"/>
                  <a:pt x="198661" y="647227"/>
                </a:cubicBezTo>
                <a:cubicBezTo>
                  <a:pt x="188078" y="669452"/>
                  <a:pt x="175377" y="682681"/>
                  <a:pt x="162148" y="701202"/>
                </a:cubicBezTo>
                <a:cubicBezTo>
                  <a:pt x="148919" y="719723"/>
                  <a:pt x="121138" y="758088"/>
                  <a:pt x="119286" y="758352"/>
                </a:cubicBezTo>
                <a:cubicBezTo>
                  <a:pt x="117434" y="758616"/>
                  <a:pt x="135955" y="734274"/>
                  <a:pt x="151036" y="702789"/>
                </a:cubicBezTo>
                <a:cubicBezTo>
                  <a:pt x="166117" y="671304"/>
                  <a:pt x="196015" y="624472"/>
                  <a:pt x="209773" y="569439"/>
                </a:cubicBezTo>
                <a:cubicBezTo>
                  <a:pt x="223531" y="514406"/>
                  <a:pt x="231999" y="427887"/>
                  <a:pt x="233586" y="372589"/>
                </a:cubicBezTo>
                <a:cubicBezTo>
                  <a:pt x="235173" y="317291"/>
                  <a:pt x="230675" y="273900"/>
                  <a:pt x="219298" y="237652"/>
                </a:cubicBezTo>
                <a:cubicBezTo>
                  <a:pt x="207921" y="201404"/>
                  <a:pt x="199983" y="192408"/>
                  <a:pt x="165323" y="155102"/>
                </a:cubicBezTo>
                <a:cubicBezTo>
                  <a:pt x="130663" y="117796"/>
                  <a:pt x="5779" y="11433"/>
                  <a:pt x="223" y="1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0738C4F0-A136-48EE-BF4C-BBF601FA2E4D}"/>
              </a:ext>
            </a:extLst>
          </p:cNvPr>
          <p:cNvSpPr/>
          <p:nvPr/>
        </p:nvSpPr>
        <p:spPr>
          <a:xfrm>
            <a:off x="6900838" y="6120501"/>
            <a:ext cx="119537" cy="472392"/>
          </a:xfrm>
          <a:custGeom>
            <a:avLst/>
            <a:gdLst>
              <a:gd name="connsiteX0" fmla="*/ 111150 w 119537"/>
              <a:gd name="connsiteY0" fmla="*/ 899 h 472392"/>
              <a:gd name="connsiteX1" fmla="*/ 115912 w 119537"/>
              <a:gd name="connsiteY1" fmla="*/ 208862 h 472392"/>
              <a:gd name="connsiteX2" fmla="*/ 52412 w 119537"/>
              <a:gd name="connsiteY2" fmla="*/ 393012 h 472392"/>
              <a:gd name="connsiteX3" fmla="*/ 25 w 119537"/>
              <a:gd name="connsiteY3" fmla="*/ 472387 h 472392"/>
              <a:gd name="connsiteX4" fmla="*/ 46062 w 119537"/>
              <a:gd name="connsiteY4" fmla="*/ 389837 h 472392"/>
              <a:gd name="connsiteX5" fmla="*/ 90512 w 119537"/>
              <a:gd name="connsiteY5" fmla="*/ 259662 h 472392"/>
              <a:gd name="connsiteX6" fmla="*/ 106387 w 119537"/>
              <a:gd name="connsiteY6" fmla="*/ 137424 h 472392"/>
              <a:gd name="connsiteX7" fmla="*/ 111150 w 119537"/>
              <a:gd name="connsiteY7" fmla="*/ 899 h 472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537" h="472392">
                <a:moveTo>
                  <a:pt x="111150" y="899"/>
                </a:moveTo>
                <a:cubicBezTo>
                  <a:pt x="112737" y="12805"/>
                  <a:pt x="125702" y="143510"/>
                  <a:pt x="115912" y="208862"/>
                </a:cubicBezTo>
                <a:cubicBezTo>
                  <a:pt x="106122" y="274214"/>
                  <a:pt x="71726" y="349091"/>
                  <a:pt x="52412" y="393012"/>
                </a:cubicBezTo>
                <a:cubicBezTo>
                  <a:pt x="33098" y="436933"/>
                  <a:pt x="1083" y="472916"/>
                  <a:pt x="25" y="472387"/>
                </a:cubicBezTo>
                <a:cubicBezTo>
                  <a:pt x="-1033" y="471858"/>
                  <a:pt x="30981" y="425291"/>
                  <a:pt x="46062" y="389837"/>
                </a:cubicBezTo>
                <a:cubicBezTo>
                  <a:pt x="61143" y="354383"/>
                  <a:pt x="80458" y="301731"/>
                  <a:pt x="90512" y="259662"/>
                </a:cubicBezTo>
                <a:cubicBezTo>
                  <a:pt x="100566" y="217593"/>
                  <a:pt x="102947" y="176318"/>
                  <a:pt x="106387" y="137424"/>
                </a:cubicBezTo>
                <a:cubicBezTo>
                  <a:pt x="109827" y="98530"/>
                  <a:pt x="109563" y="-11007"/>
                  <a:pt x="111150" y="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94307DB3-FC76-40F9-8F2D-278405213CFD}"/>
              </a:ext>
            </a:extLst>
          </p:cNvPr>
          <p:cNvSpPr/>
          <p:nvPr/>
        </p:nvSpPr>
        <p:spPr>
          <a:xfrm>
            <a:off x="6668889" y="6154350"/>
            <a:ext cx="381652" cy="593679"/>
          </a:xfrm>
          <a:custGeom>
            <a:avLst/>
            <a:gdLst>
              <a:gd name="connsiteX0" fmla="*/ 365324 w 381652"/>
              <a:gd name="connsiteY0" fmla="*/ 388 h 593679"/>
              <a:gd name="connsiteX1" fmla="*/ 368499 w 381652"/>
              <a:gd name="connsiteY1" fmla="*/ 140088 h 593679"/>
              <a:gd name="connsiteX2" fmla="*/ 349449 w 381652"/>
              <a:gd name="connsiteY2" fmla="*/ 236925 h 593679"/>
              <a:gd name="connsiteX3" fmla="*/ 238324 w 381652"/>
              <a:gd name="connsiteY3" fmla="*/ 452825 h 593679"/>
              <a:gd name="connsiteX4" fmla="*/ 171649 w 381652"/>
              <a:gd name="connsiteY4" fmla="*/ 502038 h 593679"/>
              <a:gd name="connsiteX5" fmla="*/ 1786 w 381652"/>
              <a:gd name="connsiteY5" fmla="*/ 589350 h 593679"/>
              <a:gd name="connsiteX6" fmla="*/ 92274 w 381652"/>
              <a:gd name="connsiteY6" fmla="*/ 567125 h 593679"/>
              <a:gd name="connsiteX7" fmla="*/ 244674 w 381652"/>
              <a:gd name="connsiteY7" fmla="*/ 452825 h 593679"/>
              <a:gd name="connsiteX8" fmla="*/ 347861 w 381652"/>
              <a:gd name="connsiteY8" fmla="*/ 270263 h 593679"/>
              <a:gd name="connsiteX9" fmla="*/ 381199 w 381652"/>
              <a:gd name="connsiteY9" fmla="*/ 186125 h 593679"/>
              <a:gd name="connsiteX10" fmla="*/ 365324 w 381652"/>
              <a:gd name="connsiteY10" fmla="*/ 388 h 59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1652" h="593679">
                <a:moveTo>
                  <a:pt x="365324" y="388"/>
                </a:moveTo>
                <a:cubicBezTo>
                  <a:pt x="363207" y="-7285"/>
                  <a:pt x="371145" y="100665"/>
                  <a:pt x="368499" y="140088"/>
                </a:cubicBezTo>
                <a:cubicBezTo>
                  <a:pt x="365853" y="179511"/>
                  <a:pt x="371145" y="184802"/>
                  <a:pt x="349449" y="236925"/>
                </a:cubicBezTo>
                <a:cubicBezTo>
                  <a:pt x="327753" y="289048"/>
                  <a:pt x="267957" y="408640"/>
                  <a:pt x="238324" y="452825"/>
                </a:cubicBezTo>
                <a:cubicBezTo>
                  <a:pt x="208691" y="497010"/>
                  <a:pt x="211072" y="479284"/>
                  <a:pt x="171649" y="502038"/>
                </a:cubicBezTo>
                <a:cubicBezTo>
                  <a:pt x="132226" y="524792"/>
                  <a:pt x="15015" y="578502"/>
                  <a:pt x="1786" y="589350"/>
                </a:cubicBezTo>
                <a:cubicBezTo>
                  <a:pt x="-11443" y="600198"/>
                  <a:pt x="51793" y="589879"/>
                  <a:pt x="92274" y="567125"/>
                </a:cubicBezTo>
                <a:cubicBezTo>
                  <a:pt x="132755" y="544371"/>
                  <a:pt x="202076" y="502302"/>
                  <a:pt x="244674" y="452825"/>
                </a:cubicBezTo>
                <a:cubicBezTo>
                  <a:pt x="287272" y="403348"/>
                  <a:pt x="325107" y="314713"/>
                  <a:pt x="347861" y="270263"/>
                </a:cubicBezTo>
                <a:cubicBezTo>
                  <a:pt x="370615" y="225813"/>
                  <a:pt x="377759" y="228987"/>
                  <a:pt x="381199" y="186125"/>
                </a:cubicBezTo>
                <a:cubicBezTo>
                  <a:pt x="384639" y="143263"/>
                  <a:pt x="367441" y="8061"/>
                  <a:pt x="365324" y="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7C053D09-0EAF-48F6-83C1-D651E5885552}"/>
              </a:ext>
            </a:extLst>
          </p:cNvPr>
          <p:cNvSpPr/>
          <p:nvPr/>
        </p:nvSpPr>
        <p:spPr>
          <a:xfrm>
            <a:off x="6467464" y="6735005"/>
            <a:ext cx="254484" cy="45913"/>
          </a:xfrm>
          <a:custGeom>
            <a:avLst/>
            <a:gdLst>
              <a:gd name="connsiteX0" fmla="*/ 11 w 254484"/>
              <a:gd name="connsiteY0" fmla="*/ 45208 h 45913"/>
              <a:gd name="connsiteX1" fmla="*/ 150824 w 254484"/>
              <a:gd name="connsiteY1" fmla="*/ 37270 h 45913"/>
              <a:gd name="connsiteX2" fmla="*/ 254011 w 254484"/>
              <a:gd name="connsiteY2" fmla="*/ 758 h 45913"/>
              <a:gd name="connsiteX3" fmla="*/ 187336 w 254484"/>
              <a:gd name="connsiteY3" fmla="*/ 13458 h 45913"/>
              <a:gd name="connsiteX4" fmla="*/ 142886 w 254484"/>
              <a:gd name="connsiteY4" fmla="*/ 24570 h 45913"/>
              <a:gd name="connsiteX5" fmla="*/ 11 w 254484"/>
              <a:gd name="connsiteY5" fmla="*/ 45208 h 4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484" h="45913">
                <a:moveTo>
                  <a:pt x="11" y="45208"/>
                </a:moveTo>
                <a:cubicBezTo>
                  <a:pt x="1334" y="47325"/>
                  <a:pt x="108491" y="44678"/>
                  <a:pt x="150824" y="37270"/>
                </a:cubicBezTo>
                <a:cubicBezTo>
                  <a:pt x="193157" y="29862"/>
                  <a:pt x="247926" y="4727"/>
                  <a:pt x="254011" y="758"/>
                </a:cubicBezTo>
                <a:cubicBezTo>
                  <a:pt x="260096" y="-3211"/>
                  <a:pt x="205857" y="9489"/>
                  <a:pt x="187336" y="13458"/>
                </a:cubicBezTo>
                <a:cubicBezTo>
                  <a:pt x="168815" y="17427"/>
                  <a:pt x="175165" y="20601"/>
                  <a:pt x="142886" y="24570"/>
                </a:cubicBezTo>
                <a:cubicBezTo>
                  <a:pt x="110607" y="28539"/>
                  <a:pt x="-1312" y="43091"/>
                  <a:pt x="11" y="45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E5735EFF-2E6D-4D29-BD9F-19C811518180}"/>
              </a:ext>
            </a:extLst>
          </p:cNvPr>
          <p:cNvSpPr/>
          <p:nvPr/>
        </p:nvSpPr>
        <p:spPr>
          <a:xfrm>
            <a:off x="6457522" y="6585541"/>
            <a:ext cx="418093" cy="158326"/>
          </a:xfrm>
          <a:custGeom>
            <a:avLst/>
            <a:gdLst>
              <a:gd name="connsiteX0" fmla="*/ 414766 w 418093"/>
              <a:gd name="connsiteY0" fmla="*/ 997 h 158326"/>
              <a:gd name="connsiteX1" fmla="*/ 324278 w 418093"/>
              <a:gd name="connsiteY1" fmla="*/ 70847 h 158326"/>
              <a:gd name="connsiteX2" fmla="*/ 171878 w 418093"/>
              <a:gd name="connsiteY2" fmla="*/ 129584 h 158326"/>
              <a:gd name="connsiteX3" fmla="*/ 68691 w 418093"/>
              <a:gd name="connsiteY3" fmla="*/ 142284 h 158326"/>
              <a:gd name="connsiteX4" fmla="*/ 428 w 418093"/>
              <a:gd name="connsiteY4" fmla="*/ 153397 h 158326"/>
              <a:gd name="connsiteX5" fmla="*/ 100441 w 418093"/>
              <a:gd name="connsiteY5" fmla="*/ 156572 h 158326"/>
              <a:gd name="connsiteX6" fmla="*/ 208391 w 418093"/>
              <a:gd name="connsiteY6" fmla="*/ 126409 h 158326"/>
              <a:gd name="connsiteX7" fmla="*/ 414766 w 418093"/>
              <a:gd name="connsiteY7" fmla="*/ 997 h 158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093" h="158326">
                <a:moveTo>
                  <a:pt x="414766" y="997"/>
                </a:moveTo>
                <a:cubicBezTo>
                  <a:pt x="434080" y="-8263"/>
                  <a:pt x="364759" y="49416"/>
                  <a:pt x="324278" y="70847"/>
                </a:cubicBezTo>
                <a:cubicBezTo>
                  <a:pt x="283797" y="92278"/>
                  <a:pt x="214476" y="117678"/>
                  <a:pt x="171878" y="129584"/>
                </a:cubicBezTo>
                <a:cubicBezTo>
                  <a:pt x="129280" y="141490"/>
                  <a:pt x="97266" y="138315"/>
                  <a:pt x="68691" y="142284"/>
                </a:cubicBezTo>
                <a:cubicBezTo>
                  <a:pt x="40116" y="146253"/>
                  <a:pt x="-4864" y="151016"/>
                  <a:pt x="428" y="153397"/>
                </a:cubicBezTo>
                <a:cubicBezTo>
                  <a:pt x="5720" y="155778"/>
                  <a:pt x="65781" y="161070"/>
                  <a:pt x="100441" y="156572"/>
                </a:cubicBezTo>
                <a:cubicBezTo>
                  <a:pt x="135101" y="152074"/>
                  <a:pt x="154945" y="148634"/>
                  <a:pt x="208391" y="126409"/>
                </a:cubicBezTo>
                <a:cubicBezTo>
                  <a:pt x="261837" y="104184"/>
                  <a:pt x="395452" y="10257"/>
                  <a:pt x="414766" y="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44868D74-F3F0-4E82-8D1E-97A4CC6A43EA}"/>
              </a:ext>
            </a:extLst>
          </p:cNvPr>
          <p:cNvSpPr/>
          <p:nvPr/>
        </p:nvSpPr>
        <p:spPr>
          <a:xfrm>
            <a:off x="2177019" y="4924260"/>
            <a:ext cx="739539" cy="975263"/>
          </a:xfrm>
          <a:custGeom>
            <a:avLst/>
            <a:gdLst>
              <a:gd name="connsiteX0" fmla="*/ 61356 w 739539"/>
              <a:gd name="connsiteY0" fmla="*/ 165 h 975263"/>
              <a:gd name="connsiteX1" fmla="*/ 1031 w 739539"/>
              <a:gd name="connsiteY1" fmla="*/ 171615 h 975263"/>
              <a:gd name="connsiteX2" fmla="*/ 121681 w 739539"/>
              <a:gd name="connsiteY2" fmla="*/ 520865 h 975263"/>
              <a:gd name="connsiteX3" fmla="*/ 277256 w 739539"/>
              <a:gd name="connsiteY3" fmla="*/ 793915 h 975263"/>
              <a:gd name="connsiteX4" fmla="*/ 429656 w 739539"/>
              <a:gd name="connsiteY4" fmla="*/ 962190 h 975263"/>
              <a:gd name="connsiteX5" fmla="*/ 451881 w 739539"/>
              <a:gd name="connsiteY5" fmla="*/ 962190 h 975263"/>
              <a:gd name="connsiteX6" fmla="*/ 505856 w 739539"/>
              <a:gd name="connsiteY6" fmla="*/ 946315 h 975263"/>
              <a:gd name="connsiteX7" fmla="*/ 734456 w 739539"/>
              <a:gd name="connsiteY7" fmla="*/ 939965 h 975263"/>
              <a:gd name="connsiteX8" fmla="*/ 645556 w 739539"/>
              <a:gd name="connsiteY8" fmla="*/ 911390 h 975263"/>
              <a:gd name="connsiteX9" fmla="*/ 429656 w 739539"/>
              <a:gd name="connsiteY9" fmla="*/ 911390 h 975263"/>
              <a:gd name="connsiteX10" fmla="*/ 359806 w 739539"/>
              <a:gd name="connsiteY10" fmla="*/ 790740 h 975263"/>
              <a:gd name="connsiteX11" fmla="*/ 42306 w 739539"/>
              <a:gd name="connsiteY11" fmla="*/ 308140 h 975263"/>
              <a:gd name="connsiteX12" fmla="*/ 23256 w 739539"/>
              <a:gd name="connsiteY12" fmla="*/ 143040 h 975263"/>
              <a:gd name="connsiteX13" fmla="*/ 61356 w 739539"/>
              <a:gd name="connsiteY13" fmla="*/ 165 h 97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39539" h="975263">
                <a:moveTo>
                  <a:pt x="61356" y="165"/>
                </a:moveTo>
                <a:cubicBezTo>
                  <a:pt x="57652" y="4927"/>
                  <a:pt x="-9023" y="84832"/>
                  <a:pt x="1031" y="171615"/>
                </a:cubicBezTo>
                <a:cubicBezTo>
                  <a:pt x="11085" y="258398"/>
                  <a:pt x="75644" y="417148"/>
                  <a:pt x="121681" y="520865"/>
                </a:cubicBezTo>
                <a:cubicBezTo>
                  <a:pt x="167718" y="624582"/>
                  <a:pt x="225927" y="720361"/>
                  <a:pt x="277256" y="793915"/>
                </a:cubicBezTo>
                <a:cubicBezTo>
                  <a:pt x="328585" y="867469"/>
                  <a:pt x="400552" y="934144"/>
                  <a:pt x="429656" y="962190"/>
                </a:cubicBezTo>
                <a:cubicBezTo>
                  <a:pt x="458760" y="990236"/>
                  <a:pt x="439181" y="964836"/>
                  <a:pt x="451881" y="962190"/>
                </a:cubicBezTo>
                <a:cubicBezTo>
                  <a:pt x="464581" y="959544"/>
                  <a:pt x="458760" y="950019"/>
                  <a:pt x="505856" y="946315"/>
                </a:cubicBezTo>
                <a:cubicBezTo>
                  <a:pt x="552952" y="942611"/>
                  <a:pt x="711173" y="945786"/>
                  <a:pt x="734456" y="939965"/>
                </a:cubicBezTo>
                <a:cubicBezTo>
                  <a:pt x="757739" y="934144"/>
                  <a:pt x="696356" y="916152"/>
                  <a:pt x="645556" y="911390"/>
                </a:cubicBezTo>
                <a:cubicBezTo>
                  <a:pt x="594756" y="906628"/>
                  <a:pt x="477281" y="931498"/>
                  <a:pt x="429656" y="911390"/>
                </a:cubicBezTo>
                <a:cubicBezTo>
                  <a:pt x="382031" y="891282"/>
                  <a:pt x="424364" y="891282"/>
                  <a:pt x="359806" y="790740"/>
                </a:cubicBezTo>
                <a:cubicBezTo>
                  <a:pt x="295248" y="690198"/>
                  <a:pt x="98398" y="416090"/>
                  <a:pt x="42306" y="308140"/>
                </a:cubicBezTo>
                <a:cubicBezTo>
                  <a:pt x="-13786" y="200190"/>
                  <a:pt x="19023" y="191194"/>
                  <a:pt x="23256" y="143040"/>
                </a:cubicBezTo>
                <a:cubicBezTo>
                  <a:pt x="27489" y="94886"/>
                  <a:pt x="65060" y="-4597"/>
                  <a:pt x="61356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96B5CBDB-02B1-4C1C-9966-65D128F1114B}"/>
              </a:ext>
            </a:extLst>
          </p:cNvPr>
          <p:cNvSpPr/>
          <p:nvPr/>
        </p:nvSpPr>
        <p:spPr>
          <a:xfrm>
            <a:off x="2379423" y="5071491"/>
            <a:ext cx="236120" cy="455902"/>
          </a:xfrm>
          <a:custGeom>
            <a:avLst/>
            <a:gdLst>
              <a:gd name="connsiteX0" fmla="*/ 144702 w 236120"/>
              <a:gd name="connsiteY0" fmla="*/ 572 h 455902"/>
              <a:gd name="connsiteX1" fmla="*/ 97077 w 236120"/>
              <a:gd name="connsiteY1" fmla="*/ 103759 h 455902"/>
              <a:gd name="connsiteX2" fmla="*/ 235190 w 236120"/>
              <a:gd name="connsiteY2" fmla="*/ 443484 h 455902"/>
              <a:gd name="connsiteX3" fmla="*/ 152640 w 236120"/>
              <a:gd name="connsiteY3" fmla="*/ 379984 h 455902"/>
              <a:gd name="connsiteX4" fmla="*/ 57390 w 236120"/>
              <a:gd name="connsiteY4" fmla="*/ 360934 h 455902"/>
              <a:gd name="connsiteX5" fmla="*/ 46277 w 236120"/>
              <a:gd name="connsiteY5" fmla="*/ 259334 h 455902"/>
              <a:gd name="connsiteX6" fmla="*/ 240 w 236120"/>
              <a:gd name="connsiteY6" fmla="*/ 319659 h 455902"/>
              <a:gd name="connsiteX7" fmla="*/ 68502 w 236120"/>
              <a:gd name="connsiteY7" fmla="*/ 230759 h 455902"/>
              <a:gd name="connsiteX8" fmla="*/ 95490 w 236120"/>
              <a:gd name="connsiteY8" fmla="*/ 341884 h 455902"/>
              <a:gd name="connsiteX9" fmla="*/ 195502 w 236120"/>
              <a:gd name="connsiteY9" fmla="*/ 359347 h 455902"/>
              <a:gd name="connsiteX10" fmla="*/ 70090 w 236120"/>
              <a:gd name="connsiteY10" fmla="*/ 137097 h 455902"/>
              <a:gd name="connsiteX11" fmla="*/ 144702 w 236120"/>
              <a:gd name="connsiteY11" fmla="*/ 572 h 45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6120" h="455902">
                <a:moveTo>
                  <a:pt x="144702" y="572"/>
                </a:moveTo>
                <a:cubicBezTo>
                  <a:pt x="149200" y="-4984"/>
                  <a:pt x="81996" y="29940"/>
                  <a:pt x="97077" y="103759"/>
                </a:cubicBezTo>
                <a:cubicBezTo>
                  <a:pt x="112158" y="177578"/>
                  <a:pt x="225930" y="397447"/>
                  <a:pt x="235190" y="443484"/>
                </a:cubicBezTo>
                <a:cubicBezTo>
                  <a:pt x="244450" y="489521"/>
                  <a:pt x="182273" y="393742"/>
                  <a:pt x="152640" y="379984"/>
                </a:cubicBezTo>
                <a:cubicBezTo>
                  <a:pt x="123007" y="366226"/>
                  <a:pt x="75117" y="381042"/>
                  <a:pt x="57390" y="360934"/>
                </a:cubicBezTo>
                <a:cubicBezTo>
                  <a:pt x="39663" y="340826"/>
                  <a:pt x="55802" y="266213"/>
                  <a:pt x="46277" y="259334"/>
                </a:cubicBezTo>
                <a:cubicBezTo>
                  <a:pt x="36752" y="252455"/>
                  <a:pt x="-3464" y="324421"/>
                  <a:pt x="240" y="319659"/>
                </a:cubicBezTo>
                <a:cubicBezTo>
                  <a:pt x="3944" y="314897"/>
                  <a:pt x="52627" y="227055"/>
                  <a:pt x="68502" y="230759"/>
                </a:cubicBezTo>
                <a:cubicBezTo>
                  <a:pt x="84377" y="234463"/>
                  <a:pt x="74323" y="320453"/>
                  <a:pt x="95490" y="341884"/>
                </a:cubicBezTo>
                <a:cubicBezTo>
                  <a:pt x="116657" y="363315"/>
                  <a:pt x="199735" y="393478"/>
                  <a:pt x="195502" y="359347"/>
                </a:cubicBezTo>
                <a:cubicBezTo>
                  <a:pt x="191269" y="325216"/>
                  <a:pt x="77763" y="197158"/>
                  <a:pt x="70090" y="137097"/>
                </a:cubicBezTo>
                <a:cubicBezTo>
                  <a:pt x="62417" y="77036"/>
                  <a:pt x="140204" y="6128"/>
                  <a:pt x="144702" y="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8BC8B7B3-E171-4299-8966-A3C5C7406A5D}"/>
              </a:ext>
            </a:extLst>
          </p:cNvPr>
          <p:cNvSpPr/>
          <p:nvPr/>
        </p:nvSpPr>
        <p:spPr>
          <a:xfrm>
            <a:off x="2233347" y="5008427"/>
            <a:ext cx="164217" cy="256433"/>
          </a:xfrm>
          <a:custGeom>
            <a:avLst/>
            <a:gdLst>
              <a:gd name="connsiteX0" fmla="*/ 266 w 164217"/>
              <a:gd name="connsiteY0" fmla="*/ 171586 h 256433"/>
              <a:gd name="connsiteX1" fmla="*/ 27253 w 164217"/>
              <a:gd name="connsiteY1" fmla="*/ 11248 h 256433"/>
              <a:gd name="connsiteX2" fmla="*/ 127266 w 164217"/>
              <a:gd name="connsiteY2" fmla="*/ 222386 h 256433"/>
              <a:gd name="connsiteX3" fmla="*/ 163778 w 164217"/>
              <a:gd name="connsiteY3" fmla="*/ 246198 h 256433"/>
              <a:gd name="connsiteX4" fmla="*/ 106628 w 164217"/>
              <a:gd name="connsiteY4" fmla="*/ 120786 h 256433"/>
              <a:gd name="connsiteX5" fmla="*/ 38366 w 164217"/>
              <a:gd name="connsiteY5" fmla="*/ 136 h 256433"/>
              <a:gd name="connsiteX6" fmla="*/ 266 w 164217"/>
              <a:gd name="connsiteY6" fmla="*/ 171586 h 256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217" h="256433">
                <a:moveTo>
                  <a:pt x="266" y="171586"/>
                </a:moveTo>
                <a:cubicBezTo>
                  <a:pt x="-1586" y="173438"/>
                  <a:pt x="6086" y="2781"/>
                  <a:pt x="27253" y="11248"/>
                </a:cubicBezTo>
                <a:cubicBezTo>
                  <a:pt x="48420" y="19715"/>
                  <a:pt x="104512" y="183228"/>
                  <a:pt x="127266" y="222386"/>
                </a:cubicBezTo>
                <a:cubicBezTo>
                  <a:pt x="150020" y="261544"/>
                  <a:pt x="167218" y="263131"/>
                  <a:pt x="163778" y="246198"/>
                </a:cubicBezTo>
                <a:cubicBezTo>
                  <a:pt x="160338" y="229265"/>
                  <a:pt x="127530" y="161796"/>
                  <a:pt x="106628" y="120786"/>
                </a:cubicBezTo>
                <a:cubicBezTo>
                  <a:pt x="85726" y="79776"/>
                  <a:pt x="55299" y="-3833"/>
                  <a:pt x="38366" y="136"/>
                </a:cubicBezTo>
                <a:cubicBezTo>
                  <a:pt x="21433" y="4105"/>
                  <a:pt x="2118" y="169734"/>
                  <a:pt x="266" y="1715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4C042BB1-AE43-4622-AE43-F02460780E65}"/>
              </a:ext>
            </a:extLst>
          </p:cNvPr>
          <p:cNvSpPr/>
          <p:nvPr/>
        </p:nvSpPr>
        <p:spPr>
          <a:xfrm>
            <a:off x="2796497" y="6206640"/>
            <a:ext cx="186437" cy="554811"/>
          </a:xfrm>
          <a:custGeom>
            <a:avLst/>
            <a:gdLst>
              <a:gd name="connsiteX0" fmla="*/ 145141 w 186437"/>
              <a:gd name="connsiteY0" fmla="*/ 5248 h 554811"/>
              <a:gd name="connsiteX1" fmla="*/ 167366 w 186437"/>
              <a:gd name="connsiteY1" fmla="*/ 100498 h 554811"/>
              <a:gd name="connsiteX2" fmla="*/ 170541 w 186437"/>
              <a:gd name="connsiteY2" fmla="*/ 244960 h 554811"/>
              <a:gd name="connsiteX3" fmla="*/ 146728 w 186437"/>
              <a:gd name="connsiteY3" fmla="*/ 386248 h 554811"/>
              <a:gd name="connsiteX4" fmla="*/ 140378 w 186437"/>
              <a:gd name="connsiteY4" fmla="*/ 429110 h 554811"/>
              <a:gd name="connsiteX5" fmla="*/ 118153 w 186437"/>
              <a:gd name="connsiteY5" fmla="*/ 464035 h 554811"/>
              <a:gd name="connsiteX6" fmla="*/ 72116 w 186437"/>
              <a:gd name="connsiteY6" fmla="*/ 505310 h 554811"/>
              <a:gd name="connsiteX7" fmla="*/ 678 w 186437"/>
              <a:gd name="connsiteY7" fmla="*/ 554523 h 554811"/>
              <a:gd name="connsiteX8" fmla="*/ 118153 w 186437"/>
              <a:gd name="connsiteY8" fmla="*/ 481498 h 554811"/>
              <a:gd name="connsiteX9" fmla="*/ 153078 w 186437"/>
              <a:gd name="connsiteY9" fmla="*/ 411648 h 554811"/>
              <a:gd name="connsiteX10" fmla="*/ 186416 w 186437"/>
              <a:gd name="connsiteY10" fmla="*/ 260835 h 554811"/>
              <a:gd name="connsiteX11" fmla="*/ 145141 w 186437"/>
              <a:gd name="connsiteY11" fmla="*/ 5248 h 554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6437" h="554811">
                <a:moveTo>
                  <a:pt x="145141" y="5248"/>
                </a:moveTo>
                <a:cubicBezTo>
                  <a:pt x="141966" y="-21475"/>
                  <a:pt x="163133" y="60546"/>
                  <a:pt x="167366" y="100498"/>
                </a:cubicBezTo>
                <a:cubicBezTo>
                  <a:pt x="171599" y="140450"/>
                  <a:pt x="173981" y="197335"/>
                  <a:pt x="170541" y="244960"/>
                </a:cubicBezTo>
                <a:cubicBezTo>
                  <a:pt x="167101" y="292585"/>
                  <a:pt x="151755" y="355556"/>
                  <a:pt x="146728" y="386248"/>
                </a:cubicBezTo>
                <a:cubicBezTo>
                  <a:pt x="141701" y="416940"/>
                  <a:pt x="145141" y="416145"/>
                  <a:pt x="140378" y="429110"/>
                </a:cubicBezTo>
                <a:cubicBezTo>
                  <a:pt x="135615" y="442075"/>
                  <a:pt x="129530" y="451335"/>
                  <a:pt x="118153" y="464035"/>
                </a:cubicBezTo>
                <a:cubicBezTo>
                  <a:pt x="106776" y="476735"/>
                  <a:pt x="91695" y="490229"/>
                  <a:pt x="72116" y="505310"/>
                </a:cubicBezTo>
                <a:cubicBezTo>
                  <a:pt x="52537" y="520391"/>
                  <a:pt x="-6995" y="558492"/>
                  <a:pt x="678" y="554523"/>
                </a:cubicBezTo>
                <a:cubicBezTo>
                  <a:pt x="8351" y="550554"/>
                  <a:pt x="92753" y="505311"/>
                  <a:pt x="118153" y="481498"/>
                </a:cubicBezTo>
                <a:cubicBezTo>
                  <a:pt x="143553" y="457686"/>
                  <a:pt x="141701" y="448425"/>
                  <a:pt x="153078" y="411648"/>
                </a:cubicBezTo>
                <a:cubicBezTo>
                  <a:pt x="164455" y="374871"/>
                  <a:pt x="185358" y="325922"/>
                  <a:pt x="186416" y="260835"/>
                </a:cubicBezTo>
                <a:cubicBezTo>
                  <a:pt x="187474" y="195748"/>
                  <a:pt x="148316" y="31971"/>
                  <a:pt x="145141" y="5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F45A6381-00E1-46DC-A3A8-B32D38DF36C4}"/>
              </a:ext>
            </a:extLst>
          </p:cNvPr>
          <p:cNvSpPr/>
          <p:nvPr/>
        </p:nvSpPr>
        <p:spPr>
          <a:xfrm>
            <a:off x="2907583" y="6213234"/>
            <a:ext cx="55565" cy="478733"/>
          </a:xfrm>
          <a:custGeom>
            <a:avLst/>
            <a:gdLst>
              <a:gd name="connsiteX0" fmla="*/ 5480 w 55565"/>
              <a:gd name="connsiteY0" fmla="*/ 241 h 478733"/>
              <a:gd name="connsiteX1" fmla="*/ 35642 w 55565"/>
              <a:gd name="connsiteY1" fmla="*/ 166929 h 478733"/>
              <a:gd name="connsiteX2" fmla="*/ 40405 w 55565"/>
              <a:gd name="connsiteY2" fmla="*/ 254241 h 478733"/>
              <a:gd name="connsiteX3" fmla="*/ 717 w 55565"/>
              <a:gd name="connsiteY3" fmla="*/ 465379 h 478733"/>
              <a:gd name="connsiteX4" fmla="*/ 16592 w 55565"/>
              <a:gd name="connsiteY4" fmla="*/ 446329 h 478733"/>
              <a:gd name="connsiteX5" fmla="*/ 38817 w 55565"/>
              <a:gd name="connsiteY5" fmla="*/ 359016 h 478733"/>
              <a:gd name="connsiteX6" fmla="*/ 54692 w 55565"/>
              <a:gd name="connsiteY6" fmla="*/ 206616 h 478733"/>
              <a:gd name="connsiteX7" fmla="*/ 5480 w 55565"/>
              <a:gd name="connsiteY7" fmla="*/ 241 h 47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5" h="478733">
                <a:moveTo>
                  <a:pt x="5480" y="241"/>
                </a:moveTo>
                <a:cubicBezTo>
                  <a:pt x="2305" y="-6374"/>
                  <a:pt x="29821" y="124596"/>
                  <a:pt x="35642" y="166929"/>
                </a:cubicBezTo>
                <a:cubicBezTo>
                  <a:pt x="41463" y="209262"/>
                  <a:pt x="46226" y="204499"/>
                  <a:pt x="40405" y="254241"/>
                </a:cubicBezTo>
                <a:cubicBezTo>
                  <a:pt x="34584" y="303983"/>
                  <a:pt x="4686" y="433364"/>
                  <a:pt x="717" y="465379"/>
                </a:cubicBezTo>
                <a:cubicBezTo>
                  <a:pt x="-3252" y="497394"/>
                  <a:pt x="10242" y="464056"/>
                  <a:pt x="16592" y="446329"/>
                </a:cubicBezTo>
                <a:cubicBezTo>
                  <a:pt x="22942" y="428602"/>
                  <a:pt x="32467" y="398968"/>
                  <a:pt x="38817" y="359016"/>
                </a:cubicBezTo>
                <a:cubicBezTo>
                  <a:pt x="45167" y="319064"/>
                  <a:pt x="59190" y="264031"/>
                  <a:pt x="54692" y="206616"/>
                </a:cubicBezTo>
                <a:cubicBezTo>
                  <a:pt x="50194" y="149202"/>
                  <a:pt x="8655" y="6856"/>
                  <a:pt x="5480" y="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63804ACB-FB25-48A9-8EDA-E60ACEA3095D}"/>
              </a:ext>
            </a:extLst>
          </p:cNvPr>
          <p:cNvSpPr/>
          <p:nvPr/>
        </p:nvSpPr>
        <p:spPr>
          <a:xfrm>
            <a:off x="2572637" y="6215540"/>
            <a:ext cx="353205" cy="509142"/>
          </a:xfrm>
          <a:custGeom>
            <a:avLst/>
            <a:gdLst>
              <a:gd name="connsiteX0" fmla="*/ 338838 w 353205"/>
              <a:gd name="connsiteY0" fmla="*/ 9048 h 509142"/>
              <a:gd name="connsiteX1" fmla="*/ 353126 w 353205"/>
              <a:gd name="connsiteY1" fmla="*/ 140810 h 509142"/>
              <a:gd name="connsiteX2" fmla="*/ 332488 w 353205"/>
              <a:gd name="connsiteY2" fmla="*/ 334485 h 509142"/>
              <a:gd name="connsiteX3" fmla="*/ 322963 w 353205"/>
              <a:gd name="connsiteY3" fmla="*/ 410685 h 509142"/>
              <a:gd name="connsiteX4" fmla="*/ 280101 w 353205"/>
              <a:gd name="connsiteY4" fmla="*/ 466248 h 509142"/>
              <a:gd name="connsiteX5" fmla="*/ 211838 w 353205"/>
              <a:gd name="connsiteY5" fmla="*/ 496410 h 509142"/>
              <a:gd name="connsiteX6" fmla="*/ 156276 w 353205"/>
              <a:gd name="connsiteY6" fmla="*/ 509110 h 509142"/>
              <a:gd name="connsiteX7" fmla="*/ 91188 w 353205"/>
              <a:gd name="connsiteY7" fmla="*/ 493235 h 509142"/>
              <a:gd name="connsiteX8" fmla="*/ 24513 w 353205"/>
              <a:gd name="connsiteY8" fmla="*/ 450373 h 509142"/>
              <a:gd name="connsiteX9" fmla="*/ 3876 w 353205"/>
              <a:gd name="connsiteY9" fmla="*/ 428148 h 509142"/>
              <a:gd name="connsiteX10" fmla="*/ 95951 w 353205"/>
              <a:gd name="connsiteY10" fmla="*/ 486885 h 509142"/>
              <a:gd name="connsiteX11" fmla="*/ 181676 w 353205"/>
              <a:gd name="connsiteY11" fmla="*/ 493235 h 509142"/>
              <a:gd name="connsiteX12" fmla="*/ 297563 w 353205"/>
              <a:gd name="connsiteY12" fmla="*/ 434498 h 509142"/>
              <a:gd name="connsiteX13" fmla="*/ 319788 w 353205"/>
              <a:gd name="connsiteY13" fmla="*/ 397985 h 509142"/>
              <a:gd name="connsiteX14" fmla="*/ 338838 w 353205"/>
              <a:gd name="connsiteY14" fmla="*/ 9048 h 509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3205" h="509142">
                <a:moveTo>
                  <a:pt x="338838" y="9048"/>
                </a:moveTo>
                <a:cubicBezTo>
                  <a:pt x="344394" y="-33815"/>
                  <a:pt x="354184" y="86571"/>
                  <a:pt x="353126" y="140810"/>
                </a:cubicBezTo>
                <a:cubicBezTo>
                  <a:pt x="352068" y="195049"/>
                  <a:pt x="337515" y="289506"/>
                  <a:pt x="332488" y="334485"/>
                </a:cubicBezTo>
                <a:cubicBezTo>
                  <a:pt x="327461" y="379464"/>
                  <a:pt x="331694" y="388725"/>
                  <a:pt x="322963" y="410685"/>
                </a:cubicBezTo>
                <a:cubicBezTo>
                  <a:pt x="314232" y="432645"/>
                  <a:pt x="298622" y="451961"/>
                  <a:pt x="280101" y="466248"/>
                </a:cubicBezTo>
                <a:cubicBezTo>
                  <a:pt x="261580" y="480535"/>
                  <a:pt x="232475" y="489266"/>
                  <a:pt x="211838" y="496410"/>
                </a:cubicBezTo>
                <a:cubicBezTo>
                  <a:pt x="191201" y="503554"/>
                  <a:pt x="176384" y="509639"/>
                  <a:pt x="156276" y="509110"/>
                </a:cubicBezTo>
                <a:cubicBezTo>
                  <a:pt x="136168" y="508581"/>
                  <a:pt x="113148" y="503024"/>
                  <a:pt x="91188" y="493235"/>
                </a:cubicBezTo>
                <a:cubicBezTo>
                  <a:pt x="69228" y="483446"/>
                  <a:pt x="39065" y="461221"/>
                  <a:pt x="24513" y="450373"/>
                </a:cubicBezTo>
                <a:cubicBezTo>
                  <a:pt x="9961" y="439525"/>
                  <a:pt x="-8030" y="422063"/>
                  <a:pt x="3876" y="428148"/>
                </a:cubicBezTo>
                <a:cubicBezTo>
                  <a:pt x="15782" y="434233"/>
                  <a:pt x="66318" y="476037"/>
                  <a:pt x="95951" y="486885"/>
                </a:cubicBezTo>
                <a:cubicBezTo>
                  <a:pt x="125584" y="497733"/>
                  <a:pt x="148074" y="501966"/>
                  <a:pt x="181676" y="493235"/>
                </a:cubicBezTo>
                <a:cubicBezTo>
                  <a:pt x="215278" y="484504"/>
                  <a:pt x="274545" y="450373"/>
                  <a:pt x="297563" y="434498"/>
                </a:cubicBezTo>
                <a:cubicBezTo>
                  <a:pt x="320581" y="418623"/>
                  <a:pt x="311586" y="463602"/>
                  <a:pt x="319788" y="397985"/>
                </a:cubicBezTo>
                <a:cubicBezTo>
                  <a:pt x="327990" y="332368"/>
                  <a:pt x="333282" y="51911"/>
                  <a:pt x="338838" y="90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C85BD74B-F08C-4C2F-8772-4940B7E2C014}"/>
              </a:ext>
            </a:extLst>
          </p:cNvPr>
          <p:cNvSpPr/>
          <p:nvPr/>
        </p:nvSpPr>
        <p:spPr>
          <a:xfrm>
            <a:off x="2419306" y="6450013"/>
            <a:ext cx="400580" cy="312774"/>
          </a:xfrm>
          <a:custGeom>
            <a:avLst/>
            <a:gdLst>
              <a:gd name="connsiteX0" fmla="*/ 44 w 400580"/>
              <a:gd name="connsiteY0" fmla="*/ 0 h 312774"/>
              <a:gd name="connsiteX1" fmla="*/ 123869 w 400580"/>
              <a:gd name="connsiteY1" fmla="*/ 214312 h 312774"/>
              <a:gd name="connsiteX2" fmla="*/ 190544 w 400580"/>
              <a:gd name="connsiteY2" fmla="*/ 274637 h 312774"/>
              <a:gd name="connsiteX3" fmla="*/ 290557 w 400580"/>
              <a:gd name="connsiteY3" fmla="*/ 311150 h 312774"/>
              <a:gd name="connsiteX4" fmla="*/ 400094 w 400580"/>
              <a:gd name="connsiteY4" fmla="*/ 306387 h 312774"/>
              <a:gd name="connsiteX5" fmla="*/ 333419 w 400580"/>
              <a:gd name="connsiteY5" fmla="*/ 306387 h 312774"/>
              <a:gd name="connsiteX6" fmla="*/ 300082 w 400580"/>
              <a:gd name="connsiteY6" fmla="*/ 306387 h 312774"/>
              <a:gd name="connsiteX7" fmla="*/ 266744 w 400580"/>
              <a:gd name="connsiteY7" fmla="*/ 301625 h 312774"/>
              <a:gd name="connsiteX8" fmla="*/ 225469 w 400580"/>
              <a:gd name="connsiteY8" fmla="*/ 279400 h 312774"/>
              <a:gd name="connsiteX9" fmla="*/ 138157 w 400580"/>
              <a:gd name="connsiteY9" fmla="*/ 215900 h 312774"/>
              <a:gd name="connsiteX10" fmla="*/ 44 w 400580"/>
              <a:gd name="connsiteY10" fmla="*/ 0 h 31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0580" h="312774">
                <a:moveTo>
                  <a:pt x="44" y="0"/>
                </a:moveTo>
                <a:cubicBezTo>
                  <a:pt x="-2337" y="-265"/>
                  <a:pt x="92119" y="168539"/>
                  <a:pt x="123869" y="214312"/>
                </a:cubicBezTo>
                <a:cubicBezTo>
                  <a:pt x="155619" y="260085"/>
                  <a:pt x="162763" y="258497"/>
                  <a:pt x="190544" y="274637"/>
                </a:cubicBezTo>
                <a:cubicBezTo>
                  <a:pt x="218325" y="290777"/>
                  <a:pt x="255632" y="305858"/>
                  <a:pt x="290557" y="311150"/>
                </a:cubicBezTo>
                <a:cubicBezTo>
                  <a:pt x="325482" y="316442"/>
                  <a:pt x="392950" y="307181"/>
                  <a:pt x="400094" y="306387"/>
                </a:cubicBezTo>
                <a:cubicBezTo>
                  <a:pt x="407238" y="305593"/>
                  <a:pt x="333419" y="306387"/>
                  <a:pt x="333419" y="306387"/>
                </a:cubicBezTo>
                <a:cubicBezTo>
                  <a:pt x="316750" y="306387"/>
                  <a:pt x="311194" y="307181"/>
                  <a:pt x="300082" y="306387"/>
                </a:cubicBezTo>
                <a:cubicBezTo>
                  <a:pt x="288970" y="305593"/>
                  <a:pt x="279180" y="306123"/>
                  <a:pt x="266744" y="301625"/>
                </a:cubicBezTo>
                <a:cubicBezTo>
                  <a:pt x="254309" y="297127"/>
                  <a:pt x="246900" y="293688"/>
                  <a:pt x="225469" y="279400"/>
                </a:cubicBezTo>
                <a:cubicBezTo>
                  <a:pt x="204038" y="265113"/>
                  <a:pt x="173876" y="261144"/>
                  <a:pt x="138157" y="215900"/>
                </a:cubicBezTo>
                <a:cubicBezTo>
                  <a:pt x="102438" y="170656"/>
                  <a:pt x="2425" y="265"/>
                  <a:pt x="4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CD501015-013A-4CCF-9246-851B089A8DFD}"/>
              </a:ext>
            </a:extLst>
          </p:cNvPr>
          <p:cNvSpPr/>
          <p:nvPr/>
        </p:nvSpPr>
        <p:spPr>
          <a:xfrm>
            <a:off x="2392936" y="6216986"/>
            <a:ext cx="27234" cy="224288"/>
          </a:xfrm>
          <a:custGeom>
            <a:avLst/>
            <a:gdLst>
              <a:gd name="connsiteX0" fmla="*/ 2602 w 27234"/>
              <a:gd name="connsiteY0" fmla="*/ 1252 h 224288"/>
              <a:gd name="connsiteX1" fmla="*/ 21652 w 27234"/>
              <a:gd name="connsiteY1" fmla="*/ 156827 h 224288"/>
              <a:gd name="connsiteX2" fmla="*/ 26414 w 27234"/>
              <a:gd name="connsiteY2" fmla="*/ 223502 h 224288"/>
              <a:gd name="connsiteX3" fmla="*/ 7364 w 27234"/>
              <a:gd name="connsiteY3" fmla="*/ 117139 h 224288"/>
              <a:gd name="connsiteX4" fmla="*/ 1014 w 27234"/>
              <a:gd name="connsiteY4" fmla="*/ 83802 h 224288"/>
              <a:gd name="connsiteX5" fmla="*/ 2602 w 27234"/>
              <a:gd name="connsiteY5" fmla="*/ 1252 h 224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34" h="224288">
                <a:moveTo>
                  <a:pt x="2602" y="1252"/>
                </a:moveTo>
                <a:cubicBezTo>
                  <a:pt x="6042" y="13423"/>
                  <a:pt x="17683" y="119785"/>
                  <a:pt x="21652" y="156827"/>
                </a:cubicBezTo>
                <a:cubicBezTo>
                  <a:pt x="25621" y="193869"/>
                  <a:pt x="28795" y="230117"/>
                  <a:pt x="26414" y="223502"/>
                </a:cubicBezTo>
                <a:cubicBezTo>
                  <a:pt x="24033" y="216887"/>
                  <a:pt x="11597" y="140422"/>
                  <a:pt x="7364" y="117139"/>
                </a:cubicBezTo>
                <a:cubicBezTo>
                  <a:pt x="3131" y="93856"/>
                  <a:pt x="2337" y="98354"/>
                  <a:pt x="1014" y="83802"/>
                </a:cubicBezTo>
                <a:cubicBezTo>
                  <a:pt x="-309" y="69250"/>
                  <a:pt x="-838" y="-10919"/>
                  <a:pt x="2602" y="1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2A812455-58AD-4995-A2B8-8A11B0339C77}"/>
              </a:ext>
            </a:extLst>
          </p:cNvPr>
          <p:cNvSpPr/>
          <p:nvPr/>
        </p:nvSpPr>
        <p:spPr>
          <a:xfrm>
            <a:off x="2362888" y="6200469"/>
            <a:ext cx="60084" cy="249882"/>
          </a:xfrm>
          <a:custGeom>
            <a:avLst/>
            <a:gdLst>
              <a:gd name="connsiteX0" fmla="*/ 12012 w 60084"/>
              <a:gd name="connsiteY0" fmla="*/ 306 h 249882"/>
              <a:gd name="connsiteX1" fmla="*/ 2487 w 60084"/>
              <a:gd name="connsiteY1" fmla="*/ 114606 h 249882"/>
              <a:gd name="connsiteX2" fmla="*/ 59637 w 60084"/>
              <a:gd name="connsiteY2" fmla="*/ 249544 h 249882"/>
              <a:gd name="connsiteX3" fmla="*/ 27887 w 60084"/>
              <a:gd name="connsiteY3" fmla="*/ 149531 h 249882"/>
              <a:gd name="connsiteX4" fmla="*/ 12012 w 60084"/>
              <a:gd name="connsiteY4" fmla="*/ 306 h 249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4" h="249882">
                <a:moveTo>
                  <a:pt x="12012" y="306"/>
                </a:moveTo>
                <a:cubicBezTo>
                  <a:pt x="7779" y="-5515"/>
                  <a:pt x="-5451" y="73066"/>
                  <a:pt x="2487" y="114606"/>
                </a:cubicBezTo>
                <a:cubicBezTo>
                  <a:pt x="10424" y="156146"/>
                  <a:pt x="55404" y="243723"/>
                  <a:pt x="59637" y="249544"/>
                </a:cubicBezTo>
                <a:cubicBezTo>
                  <a:pt x="63870" y="255365"/>
                  <a:pt x="36883" y="184720"/>
                  <a:pt x="27887" y="149531"/>
                </a:cubicBezTo>
                <a:cubicBezTo>
                  <a:pt x="18891" y="114342"/>
                  <a:pt x="16245" y="6127"/>
                  <a:pt x="12012" y="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A6A7D93A-3D2B-4B32-AC7A-970B9DA1FD5D}"/>
              </a:ext>
            </a:extLst>
          </p:cNvPr>
          <p:cNvSpPr/>
          <p:nvPr/>
        </p:nvSpPr>
        <p:spPr>
          <a:xfrm>
            <a:off x="2417705" y="6218202"/>
            <a:ext cx="176235" cy="450381"/>
          </a:xfrm>
          <a:custGeom>
            <a:avLst/>
            <a:gdLst>
              <a:gd name="connsiteX0" fmla="*/ 58 w 176235"/>
              <a:gd name="connsiteY0" fmla="*/ 36 h 450381"/>
              <a:gd name="connsiteX1" fmla="*/ 19108 w 176235"/>
              <a:gd name="connsiteY1" fmla="*/ 160373 h 450381"/>
              <a:gd name="connsiteX2" fmla="*/ 74670 w 176235"/>
              <a:gd name="connsiteY2" fmla="*/ 287373 h 450381"/>
              <a:gd name="connsiteX3" fmla="*/ 174683 w 176235"/>
              <a:gd name="connsiteY3" fmla="*/ 446123 h 450381"/>
              <a:gd name="connsiteX4" fmla="*/ 131820 w 176235"/>
              <a:gd name="connsiteY4" fmla="*/ 396911 h 450381"/>
              <a:gd name="connsiteX5" fmla="*/ 81020 w 176235"/>
              <a:gd name="connsiteY5" fmla="*/ 311186 h 450381"/>
              <a:gd name="connsiteX6" fmla="*/ 15933 w 176235"/>
              <a:gd name="connsiteY6" fmla="*/ 174661 h 450381"/>
              <a:gd name="connsiteX7" fmla="*/ 58 w 176235"/>
              <a:gd name="connsiteY7" fmla="*/ 36 h 45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235" h="450381">
                <a:moveTo>
                  <a:pt x="58" y="36"/>
                </a:moveTo>
                <a:cubicBezTo>
                  <a:pt x="587" y="-2345"/>
                  <a:pt x="6673" y="112484"/>
                  <a:pt x="19108" y="160373"/>
                </a:cubicBezTo>
                <a:cubicBezTo>
                  <a:pt x="31543" y="208262"/>
                  <a:pt x="48741" y="239748"/>
                  <a:pt x="74670" y="287373"/>
                </a:cubicBezTo>
                <a:cubicBezTo>
                  <a:pt x="100599" y="334998"/>
                  <a:pt x="165158" y="427867"/>
                  <a:pt x="174683" y="446123"/>
                </a:cubicBezTo>
                <a:cubicBezTo>
                  <a:pt x="184208" y="464379"/>
                  <a:pt x="147430" y="419400"/>
                  <a:pt x="131820" y="396911"/>
                </a:cubicBezTo>
                <a:cubicBezTo>
                  <a:pt x="116210" y="374422"/>
                  <a:pt x="100334" y="348228"/>
                  <a:pt x="81020" y="311186"/>
                </a:cubicBezTo>
                <a:cubicBezTo>
                  <a:pt x="61706" y="274144"/>
                  <a:pt x="29427" y="222286"/>
                  <a:pt x="15933" y="174661"/>
                </a:cubicBezTo>
                <a:cubicBezTo>
                  <a:pt x="2439" y="127036"/>
                  <a:pt x="-471" y="2417"/>
                  <a:pt x="58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33656094-9695-4A1B-AD81-0DA41E8F3D12}"/>
              </a:ext>
            </a:extLst>
          </p:cNvPr>
          <p:cNvSpPr/>
          <p:nvPr/>
        </p:nvSpPr>
        <p:spPr>
          <a:xfrm>
            <a:off x="2363365" y="5819430"/>
            <a:ext cx="157593" cy="389015"/>
          </a:xfrm>
          <a:custGeom>
            <a:avLst/>
            <a:gdLst>
              <a:gd name="connsiteX0" fmla="*/ 157585 w 157593"/>
              <a:gd name="connsiteY0" fmla="*/ 345 h 389015"/>
              <a:gd name="connsiteX1" fmla="*/ 32173 w 157593"/>
              <a:gd name="connsiteY1" fmla="*/ 143220 h 389015"/>
              <a:gd name="connsiteX2" fmla="*/ 11535 w 157593"/>
              <a:gd name="connsiteY2" fmla="*/ 267045 h 389015"/>
              <a:gd name="connsiteX3" fmla="*/ 423 w 157593"/>
              <a:gd name="connsiteY3" fmla="*/ 387695 h 389015"/>
              <a:gd name="connsiteX4" fmla="*/ 25823 w 157593"/>
              <a:gd name="connsiteY4" fmla="*/ 186083 h 389015"/>
              <a:gd name="connsiteX5" fmla="*/ 157585 w 157593"/>
              <a:gd name="connsiteY5" fmla="*/ 345 h 389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593" h="389015">
                <a:moveTo>
                  <a:pt x="157585" y="345"/>
                </a:moveTo>
                <a:cubicBezTo>
                  <a:pt x="158643" y="-6799"/>
                  <a:pt x="56515" y="98770"/>
                  <a:pt x="32173" y="143220"/>
                </a:cubicBezTo>
                <a:cubicBezTo>
                  <a:pt x="7831" y="187670"/>
                  <a:pt x="16827" y="226299"/>
                  <a:pt x="11535" y="267045"/>
                </a:cubicBezTo>
                <a:cubicBezTo>
                  <a:pt x="6243" y="307791"/>
                  <a:pt x="-1958" y="401189"/>
                  <a:pt x="423" y="387695"/>
                </a:cubicBezTo>
                <a:cubicBezTo>
                  <a:pt x="2804" y="374201"/>
                  <a:pt x="423" y="247995"/>
                  <a:pt x="25823" y="186083"/>
                </a:cubicBezTo>
                <a:cubicBezTo>
                  <a:pt x="51223" y="124171"/>
                  <a:pt x="156527" y="7489"/>
                  <a:pt x="157585" y="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8EEF34F8-4FD4-4A81-8C15-2D2B81CBEC3C}"/>
              </a:ext>
            </a:extLst>
          </p:cNvPr>
          <p:cNvSpPr/>
          <p:nvPr/>
        </p:nvSpPr>
        <p:spPr>
          <a:xfrm>
            <a:off x="2405980" y="5852843"/>
            <a:ext cx="148314" cy="386968"/>
          </a:xfrm>
          <a:custGeom>
            <a:avLst/>
            <a:gdLst>
              <a:gd name="connsiteX0" fmla="*/ 14958 w 148314"/>
              <a:gd name="connsiteY0" fmla="*/ 382857 h 386968"/>
              <a:gd name="connsiteX1" fmla="*/ 670 w 148314"/>
              <a:gd name="connsiteY1" fmla="*/ 303482 h 386968"/>
              <a:gd name="connsiteX2" fmla="*/ 16545 w 148314"/>
              <a:gd name="connsiteY2" fmla="*/ 163782 h 386968"/>
              <a:gd name="connsiteX3" fmla="*/ 51470 w 148314"/>
              <a:gd name="connsiteY3" fmla="*/ 105045 h 386968"/>
              <a:gd name="connsiteX4" fmla="*/ 148308 w 148314"/>
              <a:gd name="connsiteY4" fmla="*/ 270 h 386968"/>
              <a:gd name="connsiteX5" fmla="*/ 56233 w 148314"/>
              <a:gd name="connsiteY5" fmla="*/ 78057 h 386968"/>
              <a:gd name="connsiteX6" fmla="*/ 2258 w 148314"/>
              <a:gd name="connsiteY6" fmla="*/ 178070 h 386968"/>
              <a:gd name="connsiteX7" fmla="*/ 14958 w 148314"/>
              <a:gd name="connsiteY7" fmla="*/ 382857 h 38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314" h="386968">
                <a:moveTo>
                  <a:pt x="14958" y="382857"/>
                </a:moveTo>
                <a:cubicBezTo>
                  <a:pt x="14693" y="403759"/>
                  <a:pt x="406" y="339994"/>
                  <a:pt x="670" y="303482"/>
                </a:cubicBezTo>
                <a:cubicBezTo>
                  <a:pt x="934" y="266970"/>
                  <a:pt x="8078" y="196855"/>
                  <a:pt x="16545" y="163782"/>
                </a:cubicBezTo>
                <a:cubicBezTo>
                  <a:pt x="25012" y="130709"/>
                  <a:pt x="29510" y="132297"/>
                  <a:pt x="51470" y="105045"/>
                </a:cubicBezTo>
                <a:cubicBezTo>
                  <a:pt x="73430" y="77793"/>
                  <a:pt x="147514" y="4768"/>
                  <a:pt x="148308" y="270"/>
                </a:cubicBezTo>
                <a:cubicBezTo>
                  <a:pt x="149102" y="-4228"/>
                  <a:pt x="80575" y="48424"/>
                  <a:pt x="56233" y="78057"/>
                </a:cubicBezTo>
                <a:cubicBezTo>
                  <a:pt x="31891" y="107690"/>
                  <a:pt x="11518" y="130180"/>
                  <a:pt x="2258" y="178070"/>
                </a:cubicBezTo>
                <a:cubicBezTo>
                  <a:pt x="-7002" y="225960"/>
                  <a:pt x="15223" y="361955"/>
                  <a:pt x="14958" y="382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D348A47A-E432-4AF8-AC32-ED9CF2E9F34A}"/>
              </a:ext>
            </a:extLst>
          </p:cNvPr>
          <p:cNvSpPr/>
          <p:nvPr/>
        </p:nvSpPr>
        <p:spPr>
          <a:xfrm>
            <a:off x="3163645" y="912416"/>
            <a:ext cx="1630031" cy="377722"/>
          </a:xfrm>
          <a:custGeom>
            <a:avLst/>
            <a:gdLst>
              <a:gd name="connsiteX0" fmla="*/ 1624255 w 1630031"/>
              <a:gd name="connsiteY0" fmla="*/ 217884 h 377722"/>
              <a:gd name="connsiteX1" fmla="*/ 1078155 w 1630031"/>
              <a:gd name="connsiteY1" fmla="*/ 1984 h 377722"/>
              <a:gd name="connsiteX2" fmla="*/ 36755 w 1630031"/>
              <a:gd name="connsiteY2" fmla="*/ 370284 h 377722"/>
              <a:gd name="connsiteX3" fmla="*/ 335205 w 1630031"/>
              <a:gd name="connsiteY3" fmla="*/ 236934 h 377722"/>
              <a:gd name="connsiteX4" fmla="*/ 1300405 w 1630031"/>
              <a:gd name="connsiteY4" fmla="*/ 90884 h 377722"/>
              <a:gd name="connsiteX5" fmla="*/ 1624255 w 1630031"/>
              <a:gd name="connsiteY5" fmla="*/ 217884 h 377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0031" h="377722">
                <a:moveTo>
                  <a:pt x="1624255" y="217884"/>
                </a:moveTo>
                <a:cubicBezTo>
                  <a:pt x="1587213" y="203067"/>
                  <a:pt x="1342738" y="-23416"/>
                  <a:pt x="1078155" y="1984"/>
                </a:cubicBezTo>
                <a:cubicBezTo>
                  <a:pt x="813572" y="27384"/>
                  <a:pt x="160580" y="331126"/>
                  <a:pt x="36755" y="370284"/>
                </a:cubicBezTo>
                <a:cubicBezTo>
                  <a:pt x="-87070" y="409442"/>
                  <a:pt x="124597" y="283501"/>
                  <a:pt x="335205" y="236934"/>
                </a:cubicBezTo>
                <a:cubicBezTo>
                  <a:pt x="545813" y="190367"/>
                  <a:pt x="1084505" y="100409"/>
                  <a:pt x="1300405" y="90884"/>
                </a:cubicBezTo>
                <a:cubicBezTo>
                  <a:pt x="1516305" y="81359"/>
                  <a:pt x="1661297" y="232701"/>
                  <a:pt x="1624255" y="217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031FA4D2-47CB-4B9F-9B26-0BDD16E813B9}"/>
              </a:ext>
            </a:extLst>
          </p:cNvPr>
          <p:cNvSpPr/>
          <p:nvPr/>
        </p:nvSpPr>
        <p:spPr>
          <a:xfrm>
            <a:off x="4901846" y="993269"/>
            <a:ext cx="1903003" cy="978356"/>
          </a:xfrm>
          <a:custGeom>
            <a:avLst/>
            <a:gdLst>
              <a:gd name="connsiteX0" fmla="*/ 354 w 1903003"/>
              <a:gd name="connsiteY0" fmla="*/ 213231 h 978356"/>
              <a:gd name="connsiteX1" fmla="*/ 686154 w 1903003"/>
              <a:gd name="connsiteY1" fmla="*/ 29081 h 978356"/>
              <a:gd name="connsiteX2" fmla="*/ 1848204 w 1903003"/>
              <a:gd name="connsiteY2" fmla="*/ 930781 h 978356"/>
              <a:gd name="connsiteX3" fmla="*/ 1727554 w 1903003"/>
              <a:gd name="connsiteY3" fmla="*/ 860931 h 978356"/>
              <a:gd name="connsiteX4" fmla="*/ 609954 w 1903003"/>
              <a:gd name="connsiteY4" fmla="*/ 130681 h 978356"/>
              <a:gd name="connsiteX5" fmla="*/ 354 w 1903003"/>
              <a:gd name="connsiteY5" fmla="*/ 213231 h 97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3003" h="978356">
                <a:moveTo>
                  <a:pt x="354" y="213231"/>
                </a:moveTo>
                <a:cubicBezTo>
                  <a:pt x="13054" y="196298"/>
                  <a:pt x="378179" y="-90511"/>
                  <a:pt x="686154" y="29081"/>
                </a:cubicBezTo>
                <a:cubicBezTo>
                  <a:pt x="994129" y="148673"/>
                  <a:pt x="1674637" y="792139"/>
                  <a:pt x="1848204" y="930781"/>
                </a:cubicBezTo>
                <a:cubicBezTo>
                  <a:pt x="2021771" y="1069423"/>
                  <a:pt x="1727554" y="860931"/>
                  <a:pt x="1727554" y="860931"/>
                </a:cubicBezTo>
                <a:cubicBezTo>
                  <a:pt x="1521179" y="727581"/>
                  <a:pt x="900996" y="243923"/>
                  <a:pt x="609954" y="130681"/>
                </a:cubicBezTo>
                <a:cubicBezTo>
                  <a:pt x="318912" y="17439"/>
                  <a:pt x="-12346" y="230164"/>
                  <a:pt x="354" y="213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7FDDCA5F-E41B-4D69-8C7C-A7CF8C00E4B0}"/>
              </a:ext>
            </a:extLst>
          </p:cNvPr>
          <p:cNvSpPr/>
          <p:nvPr/>
        </p:nvSpPr>
        <p:spPr>
          <a:xfrm>
            <a:off x="6924377" y="2112924"/>
            <a:ext cx="728564" cy="1855442"/>
          </a:xfrm>
          <a:custGeom>
            <a:avLst/>
            <a:gdLst>
              <a:gd name="connsiteX0" fmla="*/ 3473 w 728564"/>
              <a:gd name="connsiteY0" fmla="*/ 1626 h 1855442"/>
              <a:gd name="connsiteX1" fmla="*/ 505123 w 728564"/>
              <a:gd name="connsiteY1" fmla="*/ 877926 h 1855442"/>
              <a:gd name="connsiteX2" fmla="*/ 701973 w 728564"/>
              <a:gd name="connsiteY2" fmla="*/ 1798676 h 1855442"/>
              <a:gd name="connsiteX3" fmla="*/ 682923 w 728564"/>
              <a:gd name="connsiteY3" fmla="*/ 1639926 h 1855442"/>
              <a:gd name="connsiteX4" fmla="*/ 301923 w 728564"/>
              <a:gd name="connsiteY4" fmla="*/ 687426 h 1855442"/>
              <a:gd name="connsiteX5" fmla="*/ 3473 w 728564"/>
              <a:gd name="connsiteY5" fmla="*/ 1626 h 185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564" h="1855442">
                <a:moveTo>
                  <a:pt x="3473" y="1626"/>
                </a:moveTo>
                <a:cubicBezTo>
                  <a:pt x="37340" y="33376"/>
                  <a:pt x="388706" y="578418"/>
                  <a:pt x="505123" y="877926"/>
                </a:cubicBezTo>
                <a:cubicBezTo>
                  <a:pt x="621540" y="1177434"/>
                  <a:pt x="672340" y="1671676"/>
                  <a:pt x="701973" y="1798676"/>
                </a:cubicBezTo>
                <a:cubicBezTo>
                  <a:pt x="731606" y="1925676"/>
                  <a:pt x="749598" y="1825134"/>
                  <a:pt x="682923" y="1639926"/>
                </a:cubicBezTo>
                <a:cubicBezTo>
                  <a:pt x="616248" y="1454718"/>
                  <a:pt x="411990" y="964709"/>
                  <a:pt x="301923" y="687426"/>
                </a:cubicBezTo>
                <a:cubicBezTo>
                  <a:pt x="191856" y="410143"/>
                  <a:pt x="-30394" y="-30124"/>
                  <a:pt x="3473" y="1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07920B64-E917-474F-B49E-155BD6B928F6}"/>
              </a:ext>
            </a:extLst>
          </p:cNvPr>
          <p:cNvSpPr/>
          <p:nvPr/>
        </p:nvSpPr>
        <p:spPr>
          <a:xfrm>
            <a:off x="7204251" y="4069393"/>
            <a:ext cx="544182" cy="2274478"/>
          </a:xfrm>
          <a:custGeom>
            <a:avLst/>
            <a:gdLst>
              <a:gd name="connsiteX0" fmla="*/ 409399 w 544182"/>
              <a:gd name="connsiteY0" fmla="*/ 7307 h 2274478"/>
              <a:gd name="connsiteX1" fmla="*/ 542749 w 544182"/>
              <a:gd name="connsiteY1" fmla="*/ 724857 h 2274478"/>
              <a:gd name="connsiteX2" fmla="*/ 314149 w 544182"/>
              <a:gd name="connsiteY2" fmla="*/ 1715457 h 2274478"/>
              <a:gd name="connsiteX3" fmla="*/ 9349 w 544182"/>
              <a:gd name="connsiteY3" fmla="*/ 2248857 h 2274478"/>
              <a:gd name="connsiteX4" fmla="*/ 104599 w 544182"/>
              <a:gd name="connsiteY4" fmla="*/ 2083757 h 2274478"/>
              <a:gd name="connsiteX5" fmla="*/ 371299 w 544182"/>
              <a:gd name="connsiteY5" fmla="*/ 1169357 h 2274478"/>
              <a:gd name="connsiteX6" fmla="*/ 409399 w 544182"/>
              <a:gd name="connsiteY6" fmla="*/ 7307 h 2274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2" h="2274478">
                <a:moveTo>
                  <a:pt x="409399" y="7307"/>
                </a:moveTo>
                <a:cubicBezTo>
                  <a:pt x="437974" y="-66776"/>
                  <a:pt x="558624" y="440165"/>
                  <a:pt x="542749" y="724857"/>
                </a:cubicBezTo>
                <a:cubicBezTo>
                  <a:pt x="526874" y="1009549"/>
                  <a:pt x="403049" y="1461457"/>
                  <a:pt x="314149" y="1715457"/>
                </a:cubicBezTo>
                <a:cubicBezTo>
                  <a:pt x="225249" y="1969457"/>
                  <a:pt x="44274" y="2187474"/>
                  <a:pt x="9349" y="2248857"/>
                </a:cubicBezTo>
                <a:cubicBezTo>
                  <a:pt x="-25576" y="2310240"/>
                  <a:pt x="44274" y="2263674"/>
                  <a:pt x="104599" y="2083757"/>
                </a:cubicBezTo>
                <a:cubicBezTo>
                  <a:pt x="164924" y="1903840"/>
                  <a:pt x="316266" y="1514374"/>
                  <a:pt x="371299" y="1169357"/>
                </a:cubicBezTo>
                <a:cubicBezTo>
                  <a:pt x="426332" y="824340"/>
                  <a:pt x="380824" y="81390"/>
                  <a:pt x="409399" y="7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B5DE2E1A-CD3A-4BAB-AF2D-A9FA5544E97C}"/>
              </a:ext>
            </a:extLst>
          </p:cNvPr>
          <p:cNvSpPr/>
          <p:nvPr/>
        </p:nvSpPr>
        <p:spPr>
          <a:xfrm>
            <a:off x="6859518" y="6316326"/>
            <a:ext cx="1284572" cy="1754118"/>
          </a:xfrm>
          <a:custGeom>
            <a:avLst/>
            <a:gdLst>
              <a:gd name="connsiteX0" fmla="*/ 373132 w 1284572"/>
              <a:gd name="connsiteY0" fmla="*/ 71774 h 1754118"/>
              <a:gd name="connsiteX1" fmla="*/ 303282 w 1284572"/>
              <a:gd name="connsiteY1" fmla="*/ 147974 h 1754118"/>
              <a:gd name="connsiteX2" fmla="*/ 61982 w 1284572"/>
              <a:gd name="connsiteY2" fmla="*/ 738524 h 1754118"/>
              <a:gd name="connsiteX3" fmla="*/ 239782 w 1284572"/>
              <a:gd name="connsiteY3" fmla="*/ 1240174 h 1754118"/>
              <a:gd name="connsiteX4" fmla="*/ 1230382 w 1284572"/>
              <a:gd name="connsiteY4" fmla="*/ 1710074 h 1754118"/>
              <a:gd name="connsiteX5" fmla="*/ 1033532 w 1284572"/>
              <a:gd name="connsiteY5" fmla="*/ 1659274 h 1754118"/>
              <a:gd name="connsiteX6" fmla="*/ 17532 w 1284572"/>
              <a:gd name="connsiteY6" fmla="*/ 1049674 h 1754118"/>
              <a:gd name="connsiteX7" fmla="*/ 373132 w 1284572"/>
              <a:gd name="connsiteY7" fmla="*/ 71774 h 1754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4572" h="1754118">
                <a:moveTo>
                  <a:pt x="373132" y="71774"/>
                </a:moveTo>
                <a:cubicBezTo>
                  <a:pt x="420757" y="-78509"/>
                  <a:pt x="355140" y="36849"/>
                  <a:pt x="303282" y="147974"/>
                </a:cubicBezTo>
                <a:cubicBezTo>
                  <a:pt x="251424" y="259099"/>
                  <a:pt x="72565" y="556491"/>
                  <a:pt x="61982" y="738524"/>
                </a:cubicBezTo>
                <a:cubicBezTo>
                  <a:pt x="51399" y="920557"/>
                  <a:pt x="45049" y="1078249"/>
                  <a:pt x="239782" y="1240174"/>
                </a:cubicBezTo>
                <a:cubicBezTo>
                  <a:pt x="434515" y="1402099"/>
                  <a:pt x="1098090" y="1640224"/>
                  <a:pt x="1230382" y="1710074"/>
                </a:cubicBezTo>
                <a:cubicBezTo>
                  <a:pt x="1362674" y="1779924"/>
                  <a:pt x="1235674" y="1769341"/>
                  <a:pt x="1033532" y="1659274"/>
                </a:cubicBezTo>
                <a:cubicBezTo>
                  <a:pt x="831390" y="1549207"/>
                  <a:pt x="124424" y="1314257"/>
                  <a:pt x="17532" y="1049674"/>
                </a:cubicBezTo>
                <a:cubicBezTo>
                  <a:pt x="-89360" y="785091"/>
                  <a:pt x="325507" y="222057"/>
                  <a:pt x="373132" y="717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02475386-3F4E-401C-9C1D-C20A41B70837}"/>
              </a:ext>
            </a:extLst>
          </p:cNvPr>
          <p:cNvSpPr/>
          <p:nvPr/>
        </p:nvSpPr>
        <p:spPr>
          <a:xfrm>
            <a:off x="6613906" y="7003998"/>
            <a:ext cx="1043874" cy="1892046"/>
          </a:xfrm>
          <a:custGeom>
            <a:avLst/>
            <a:gdLst>
              <a:gd name="connsiteX0" fmla="*/ 231394 w 1043874"/>
              <a:gd name="connsiteY0" fmla="*/ 6402 h 1892046"/>
              <a:gd name="connsiteX1" fmla="*/ 218694 w 1043874"/>
              <a:gd name="connsiteY1" fmla="*/ 870002 h 1892046"/>
              <a:gd name="connsiteX2" fmla="*/ 999744 w 1043874"/>
              <a:gd name="connsiteY2" fmla="*/ 1822502 h 1892046"/>
              <a:gd name="connsiteX3" fmla="*/ 847344 w 1043874"/>
              <a:gd name="connsiteY3" fmla="*/ 1676452 h 1892046"/>
              <a:gd name="connsiteX4" fmla="*/ 21844 w 1043874"/>
              <a:gd name="connsiteY4" fmla="*/ 539802 h 1892046"/>
              <a:gd name="connsiteX5" fmla="*/ 231394 w 1043874"/>
              <a:gd name="connsiteY5" fmla="*/ 6402 h 1892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3874" h="1892046">
                <a:moveTo>
                  <a:pt x="231394" y="6402"/>
                </a:moveTo>
                <a:cubicBezTo>
                  <a:pt x="264202" y="61435"/>
                  <a:pt x="90636" y="567319"/>
                  <a:pt x="218694" y="870002"/>
                </a:cubicBezTo>
                <a:cubicBezTo>
                  <a:pt x="346752" y="1172685"/>
                  <a:pt x="894969" y="1688094"/>
                  <a:pt x="999744" y="1822502"/>
                </a:cubicBezTo>
                <a:cubicBezTo>
                  <a:pt x="1104519" y="1956910"/>
                  <a:pt x="1010327" y="1890235"/>
                  <a:pt x="847344" y="1676452"/>
                </a:cubicBezTo>
                <a:cubicBezTo>
                  <a:pt x="684361" y="1462669"/>
                  <a:pt x="122386" y="818144"/>
                  <a:pt x="21844" y="539802"/>
                </a:cubicBezTo>
                <a:cubicBezTo>
                  <a:pt x="-78698" y="261460"/>
                  <a:pt x="198586" y="-48631"/>
                  <a:pt x="231394" y="6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454110E5-45BF-4D48-A876-44D578A2F964}"/>
              </a:ext>
            </a:extLst>
          </p:cNvPr>
          <p:cNvSpPr/>
          <p:nvPr/>
        </p:nvSpPr>
        <p:spPr>
          <a:xfrm>
            <a:off x="6233556" y="7549743"/>
            <a:ext cx="1658559" cy="1824682"/>
          </a:xfrm>
          <a:custGeom>
            <a:avLst/>
            <a:gdLst>
              <a:gd name="connsiteX0" fmla="*/ 179944 w 1658559"/>
              <a:gd name="connsiteY0" fmla="*/ 70257 h 1824682"/>
              <a:gd name="connsiteX1" fmla="*/ 148194 w 1658559"/>
              <a:gd name="connsiteY1" fmla="*/ 140107 h 1824682"/>
              <a:gd name="connsiteX2" fmla="*/ 275194 w 1658559"/>
              <a:gd name="connsiteY2" fmla="*/ 921157 h 1824682"/>
              <a:gd name="connsiteX3" fmla="*/ 1570594 w 1658559"/>
              <a:gd name="connsiteY3" fmla="*/ 1740307 h 1824682"/>
              <a:gd name="connsiteX4" fmla="*/ 1380094 w 1658559"/>
              <a:gd name="connsiteY4" fmla="*/ 1702207 h 1824682"/>
              <a:gd name="connsiteX5" fmla="*/ 71994 w 1658559"/>
              <a:gd name="connsiteY5" fmla="*/ 889407 h 1824682"/>
              <a:gd name="connsiteX6" fmla="*/ 179944 w 1658559"/>
              <a:gd name="connsiteY6" fmla="*/ 70257 h 182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8559" h="1824682">
                <a:moveTo>
                  <a:pt x="179944" y="70257"/>
                </a:moveTo>
                <a:cubicBezTo>
                  <a:pt x="192644" y="-54626"/>
                  <a:pt x="132319" y="-1710"/>
                  <a:pt x="148194" y="140107"/>
                </a:cubicBezTo>
                <a:cubicBezTo>
                  <a:pt x="164069" y="281924"/>
                  <a:pt x="38127" y="654457"/>
                  <a:pt x="275194" y="921157"/>
                </a:cubicBezTo>
                <a:cubicBezTo>
                  <a:pt x="512261" y="1187857"/>
                  <a:pt x="1386444" y="1610132"/>
                  <a:pt x="1570594" y="1740307"/>
                </a:cubicBezTo>
                <a:cubicBezTo>
                  <a:pt x="1754744" y="1870482"/>
                  <a:pt x="1629860" y="1844024"/>
                  <a:pt x="1380094" y="1702207"/>
                </a:cubicBezTo>
                <a:cubicBezTo>
                  <a:pt x="1130328" y="1560390"/>
                  <a:pt x="278369" y="1163515"/>
                  <a:pt x="71994" y="889407"/>
                </a:cubicBezTo>
                <a:cubicBezTo>
                  <a:pt x="-134381" y="615299"/>
                  <a:pt x="167244" y="195140"/>
                  <a:pt x="179944" y="70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62546E31-ECBC-4877-B697-AEE7ABE3B137}"/>
              </a:ext>
            </a:extLst>
          </p:cNvPr>
          <p:cNvSpPr/>
          <p:nvPr/>
        </p:nvSpPr>
        <p:spPr>
          <a:xfrm>
            <a:off x="5814422" y="8000978"/>
            <a:ext cx="834378" cy="2211715"/>
          </a:xfrm>
          <a:custGeom>
            <a:avLst/>
            <a:gdLst>
              <a:gd name="connsiteX0" fmla="*/ 313328 w 834378"/>
              <a:gd name="connsiteY0" fmla="*/ 22 h 2211715"/>
              <a:gd name="connsiteX1" fmla="*/ 230778 w 834378"/>
              <a:gd name="connsiteY1" fmla="*/ 958872 h 2211715"/>
              <a:gd name="connsiteX2" fmla="*/ 802278 w 834378"/>
              <a:gd name="connsiteY2" fmla="*/ 2139972 h 2211715"/>
              <a:gd name="connsiteX3" fmla="*/ 681628 w 834378"/>
              <a:gd name="connsiteY3" fmla="*/ 1962172 h 2211715"/>
              <a:gd name="connsiteX4" fmla="*/ 8528 w 834378"/>
              <a:gd name="connsiteY4" fmla="*/ 984272 h 2211715"/>
              <a:gd name="connsiteX5" fmla="*/ 313328 w 834378"/>
              <a:gd name="connsiteY5" fmla="*/ 22 h 221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4378" h="2211715">
                <a:moveTo>
                  <a:pt x="313328" y="22"/>
                </a:moveTo>
                <a:cubicBezTo>
                  <a:pt x="350370" y="-4211"/>
                  <a:pt x="149286" y="602214"/>
                  <a:pt x="230778" y="958872"/>
                </a:cubicBezTo>
                <a:cubicBezTo>
                  <a:pt x="312270" y="1315530"/>
                  <a:pt x="727136" y="1972755"/>
                  <a:pt x="802278" y="2139972"/>
                </a:cubicBezTo>
                <a:cubicBezTo>
                  <a:pt x="877420" y="2307189"/>
                  <a:pt x="813920" y="2154789"/>
                  <a:pt x="681628" y="1962172"/>
                </a:cubicBezTo>
                <a:cubicBezTo>
                  <a:pt x="549336" y="1769555"/>
                  <a:pt x="74145" y="1313414"/>
                  <a:pt x="8528" y="984272"/>
                </a:cubicBezTo>
                <a:cubicBezTo>
                  <a:pt x="-57089" y="655130"/>
                  <a:pt x="276286" y="4255"/>
                  <a:pt x="313328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C0B8FE37-1BEB-4162-B987-C34BA93626DC}"/>
              </a:ext>
            </a:extLst>
          </p:cNvPr>
          <p:cNvSpPr/>
          <p:nvPr/>
        </p:nvSpPr>
        <p:spPr>
          <a:xfrm>
            <a:off x="1365747" y="3487681"/>
            <a:ext cx="718791" cy="3386493"/>
          </a:xfrm>
          <a:custGeom>
            <a:avLst/>
            <a:gdLst>
              <a:gd name="connsiteX0" fmla="*/ 414927 w 718791"/>
              <a:gd name="connsiteY0" fmla="*/ 35165 h 3386493"/>
              <a:gd name="connsiteX1" fmla="*/ 222421 w 718791"/>
              <a:gd name="connsiteY1" fmla="*/ 747435 h 3386493"/>
              <a:gd name="connsiteX2" fmla="*/ 203171 w 718791"/>
              <a:gd name="connsiteY2" fmla="*/ 1960218 h 3386493"/>
              <a:gd name="connsiteX3" fmla="*/ 694059 w 718791"/>
              <a:gd name="connsiteY3" fmla="*/ 3317380 h 3386493"/>
              <a:gd name="connsiteX4" fmla="*/ 578556 w 718791"/>
              <a:gd name="connsiteY4" fmla="*/ 3047873 h 3386493"/>
              <a:gd name="connsiteX5" fmla="*/ 1040 w 718791"/>
              <a:gd name="connsiteY5" fmla="*/ 1844715 h 3386493"/>
              <a:gd name="connsiteX6" fmla="*/ 414927 w 718791"/>
              <a:gd name="connsiteY6" fmla="*/ 35165 h 3386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791" h="3386493">
                <a:moveTo>
                  <a:pt x="414927" y="35165"/>
                </a:moveTo>
                <a:cubicBezTo>
                  <a:pt x="451824" y="-147715"/>
                  <a:pt x="257714" y="426593"/>
                  <a:pt x="222421" y="747435"/>
                </a:cubicBezTo>
                <a:cubicBezTo>
                  <a:pt x="187128" y="1068277"/>
                  <a:pt x="124565" y="1531894"/>
                  <a:pt x="203171" y="1960218"/>
                </a:cubicBezTo>
                <a:cubicBezTo>
                  <a:pt x="281777" y="2388542"/>
                  <a:pt x="631495" y="3136104"/>
                  <a:pt x="694059" y="3317380"/>
                </a:cubicBezTo>
                <a:cubicBezTo>
                  <a:pt x="756623" y="3498656"/>
                  <a:pt x="694059" y="3293317"/>
                  <a:pt x="578556" y="3047873"/>
                </a:cubicBezTo>
                <a:cubicBezTo>
                  <a:pt x="463053" y="2802429"/>
                  <a:pt x="25103" y="2346833"/>
                  <a:pt x="1040" y="1844715"/>
                </a:cubicBezTo>
                <a:cubicBezTo>
                  <a:pt x="-23023" y="1342597"/>
                  <a:pt x="378030" y="218045"/>
                  <a:pt x="414927" y="35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8153B9DD-5840-424A-AAAA-54E68794A9A7}"/>
              </a:ext>
            </a:extLst>
          </p:cNvPr>
          <p:cNvSpPr/>
          <p:nvPr/>
        </p:nvSpPr>
        <p:spPr>
          <a:xfrm>
            <a:off x="1654227" y="1477274"/>
            <a:ext cx="1503502" cy="2141331"/>
          </a:xfrm>
          <a:custGeom>
            <a:avLst/>
            <a:gdLst>
              <a:gd name="connsiteX0" fmla="*/ 1502859 w 1503502"/>
              <a:gd name="connsiteY0" fmla="*/ 14642 h 2141331"/>
              <a:gd name="connsiteX1" fmla="*/ 723213 w 1503502"/>
              <a:gd name="connsiteY1" fmla="*/ 544031 h 2141331"/>
              <a:gd name="connsiteX2" fmla="*/ 116821 w 1503502"/>
              <a:gd name="connsiteY2" fmla="*/ 1679812 h 2141331"/>
              <a:gd name="connsiteX3" fmla="*/ 10944 w 1503502"/>
              <a:gd name="connsiteY3" fmla="*/ 2132200 h 2141331"/>
              <a:gd name="connsiteX4" fmla="*/ 68695 w 1503502"/>
              <a:gd name="connsiteY4" fmla="*/ 1910819 h 2141331"/>
              <a:gd name="connsiteX5" fmla="*/ 588459 w 1503502"/>
              <a:gd name="connsiteY5" fmla="*/ 1083046 h 2141331"/>
              <a:gd name="connsiteX6" fmla="*/ 1502859 w 1503502"/>
              <a:gd name="connsiteY6" fmla="*/ 14642 h 2141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3502" h="2141331">
                <a:moveTo>
                  <a:pt x="1502859" y="14642"/>
                </a:moveTo>
                <a:cubicBezTo>
                  <a:pt x="1525318" y="-75194"/>
                  <a:pt x="954219" y="266503"/>
                  <a:pt x="723213" y="544031"/>
                </a:cubicBezTo>
                <a:cubicBezTo>
                  <a:pt x="492207" y="821559"/>
                  <a:pt x="235532" y="1415117"/>
                  <a:pt x="116821" y="1679812"/>
                </a:cubicBezTo>
                <a:cubicBezTo>
                  <a:pt x="-1890" y="1944507"/>
                  <a:pt x="18965" y="2093699"/>
                  <a:pt x="10944" y="2132200"/>
                </a:cubicBezTo>
                <a:cubicBezTo>
                  <a:pt x="2923" y="2170701"/>
                  <a:pt x="-27558" y="2085678"/>
                  <a:pt x="68695" y="1910819"/>
                </a:cubicBezTo>
                <a:cubicBezTo>
                  <a:pt x="164947" y="1735960"/>
                  <a:pt x="349432" y="1400680"/>
                  <a:pt x="588459" y="1083046"/>
                </a:cubicBezTo>
                <a:cubicBezTo>
                  <a:pt x="827486" y="765412"/>
                  <a:pt x="1480400" y="104478"/>
                  <a:pt x="1502859" y="14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38F4C420-82EA-43C1-8992-C23607C231E9}"/>
              </a:ext>
            </a:extLst>
          </p:cNvPr>
          <p:cNvSpPr/>
          <p:nvPr/>
        </p:nvSpPr>
        <p:spPr>
          <a:xfrm>
            <a:off x="1429693" y="6564356"/>
            <a:ext cx="1059708" cy="2229823"/>
          </a:xfrm>
          <a:custGeom>
            <a:avLst/>
            <a:gdLst>
              <a:gd name="connsiteX0" fmla="*/ 341957 w 1059708"/>
              <a:gd name="connsiteY0" fmla="*/ 1544 h 2229823"/>
              <a:gd name="connsiteX1" fmla="*/ 856307 w 1059708"/>
              <a:gd name="connsiteY1" fmla="*/ 839744 h 2229823"/>
              <a:gd name="connsiteX2" fmla="*/ 678507 w 1059708"/>
              <a:gd name="connsiteY2" fmla="*/ 1633494 h 2229823"/>
              <a:gd name="connsiteX3" fmla="*/ 5407 w 1059708"/>
              <a:gd name="connsiteY3" fmla="*/ 2217694 h 2229823"/>
              <a:gd name="connsiteX4" fmla="*/ 399107 w 1059708"/>
              <a:gd name="connsiteY4" fmla="*/ 1950994 h 2229823"/>
              <a:gd name="connsiteX5" fmla="*/ 1059507 w 1059708"/>
              <a:gd name="connsiteY5" fmla="*/ 1055644 h 2229823"/>
              <a:gd name="connsiteX6" fmla="*/ 341957 w 1059708"/>
              <a:gd name="connsiteY6" fmla="*/ 1544 h 222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9708" h="2229823">
                <a:moveTo>
                  <a:pt x="341957" y="1544"/>
                </a:moveTo>
                <a:cubicBezTo>
                  <a:pt x="308090" y="-34439"/>
                  <a:pt x="800215" y="567752"/>
                  <a:pt x="856307" y="839744"/>
                </a:cubicBezTo>
                <a:cubicBezTo>
                  <a:pt x="912399" y="1111736"/>
                  <a:pt x="820324" y="1403836"/>
                  <a:pt x="678507" y="1633494"/>
                </a:cubicBezTo>
                <a:cubicBezTo>
                  <a:pt x="536690" y="1863152"/>
                  <a:pt x="51974" y="2164777"/>
                  <a:pt x="5407" y="2217694"/>
                </a:cubicBezTo>
                <a:cubicBezTo>
                  <a:pt x="-41160" y="2270611"/>
                  <a:pt x="223424" y="2144669"/>
                  <a:pt x="399107" y="1950994"/>
                </a:cubicBezTo>
                <a:cubicBezTo>
                  <a:pt x="574790" y="1757319"/>
                  <a:pt x="1071149" y="1380552"/>
                  <a:pt x="1059507" y="1055644"/>
                </a:cubicBezTo>
                <a:cubicBezTo>
                  <a:pt x="1047865" y="730736"/>
                  <a:pt x="375824" y="37527"/>
                  <a:pt x="341957" y="1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23235452-FC11-4FED-A18D-35B8D9F6C60D}"/>
              </a:ext>
            </a:extLst>
          </p:cNvPr>
          <p:cNvSpPr/>
          <p:nvPr/>
        </p:nvSpPr>
        <p:spPr>
          <a:xfrm>
            <a:off x="1927160" y="7066276"/>
            <a:ext cx="959473" cy="2018940"/>
          </a:xfrm>
          <a:custGeom>
            <a:avLst/>
            <a:gdLst>
              <a:gd name="connsiteX0" fmla="*/ 600140 w 959473"/>
              <a:gd name="connsiteY0" fmla="*/ 1274 h 2018940"/>
              <a:gd name="connsiteX1" fmla="*/ 796990 w 959473"/>
              <a:gd name="connsiteY1" fmla="*/ 1118874 h 2018940"/>
              <a:gd name="connsiteX2" fmla="*/ 41340 w 959473"/>
              <a:gd name="connsiteY2" fmla="*/ 1969774 h 2018940"/>
              <a:gd name="connsiteX3" fmla="*/ 174690 w 959473"/>
              <a:gd name="connsiteY3" fmla="*/ 1874524 h 2018940"/>
              <a:gd name="connsiteX4" fmla="*/ 809690 w 959473"/>
              <a:gd name="connsiteY4" fmla="*/ 1525274 h 2018940"/>
              <a:gd name="connsiteX5" fmla="*/ 949390 w 959473"/>
              <a:gd name="connsiteY5" fmla="*/ 909324 h 2018940"/>
              <a:gd name="connsiteX6" fmla="*/ 600140 w 959473"/>
              <a:gd name="connsiteY6" fmla="*/ 1274 h 2018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9473" h="2018940">
                <a:moveTo>
                  <a:pt x="600140" y="1274"/>
                </a:moveTo>
                <a:cubicBezTo>
                  <a:pt x="574740" y="36199"/>
                  <a:pt x="890123" y="790791"/>
                  <a:pt x="796990" y="1118874"/>
                </a:cubicBezTo>
                <a:cubicBezTo>
                  <a:pt x="703857" y="1446957"/>
                  <a:pt x="145057" y="1843832"/>
                  <a:pt x="41340" y="1969774"/>
                </a:cubicBezTo>
                <a:cubicBezTo>
                  <a:pt x="-62377" y="2095716"/>
                  <a:pt x="46632" y="1948607"/>
                  <a:pt x="174690" y="1874524"/>
                </a:cubicBezTo>
                <a:cubicBezTo>
                  <a:pt x="302748" y="1800441"/>
                  <a:pt x="680573" y="1686141"/>
                  <a:pt x="809690" y="1525274"/>
                </a:cubicBezTo>
                <a:cubicBezTo>
                  <a:pt x="938807" y="1364407"/>
                  <a:pt x="981140" y="1160149"/>
                  <a:pt x="949390" y="909324"/>
                </a:cubicBezTo>
                <a:cubicBezTo>
                  <a:pt x="917640" y="658499"/>
                  <a:pt x="625540" y="-33651"/>
                  <a:pt x="600140" y="1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367590DD-09B5-4FC9-922E-B20DCDECC8D3}"/>
              </a:ext>
            </a:extLst>
          </p:cNvPr>
          <p:cNvSpPr/>
          <p:nvPr/>
        </p:nvSpPr>
        <p:spPr>
          <a:xfrm>
            <a:off x="513853" y="7444661"/>
            <a:ext cx="2155546" cy="1453121"/>
          </a:xfrm>
          <a:custGeom>
            <a:avLst/>
            <a:gdLst>
              <a:gd name="connsiteX0" fmla="*/ 2083297 w 2155546"/>
              <a:gd name="connsiteY0" fmla="*/ 105489 h 1453121"/>
              <a:gd name="connsiteX1" fmla="*/ 2064247 w 2155546"/>
              <a:gd name="connsiteY1" fmla="*/ 168989 h 1453121"/>
              <a:gd name="connsiteX2" fmla="*/ 1638797 w 2155546"/>
              <a:gd name="connsiteY2" fmla="*/ 962739 h 1453121"/>
              <a:gd name="connsiteX3" fmla="*/ 1308597 w 2155546"/>
              <a:gd name="connsiteY3" fmla="*/ 1248489 h 1453121"/>
              <a:gd name="connsiteX4" fmla="*/ 44947 w 2155546"/>
              <a:gd name="connsiteY4" fmla="*/ 1331039 h 1453121"/>
              <a:gd name="connsiteX5" fmla="*/ 260847 w 2155546"/>
              <a:gd name="connsiteY5" fmla="*/ 1331039 h 1453121"/>
              <a:gd name="connsiteX6" fmla="*/ 1264147 w 2155546"/>
              <a:gd name="connsiteY6" fmla="*/ 1369139 h 1453121"/>
              <a:gd name="connsiteX7" fmla="*/ 2083297 w 2155546"/>
              <a:gd name="connsiteY7" fmla="*/ 105489 h 145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5546" h="1453121">
                <a:moveTo>
                  <a:pt x="2083297" y="105489"/>
                </a:moveTo>
                <a:cubicBezTo>
                  <a:pt x="2216647" y="-94536"/>
                  <a:pt x="2138330" y="26114"/>
                  <a:pt x="2064247" y="168989"/>
                </a:cubicBezTo>
                <a:cubicBezTo>
                  <a:pt x="1990164" y="311864"/>
                  <a:pt x="1764739" y="782822"/>
                  <a:pt x="1638797" y="962739"/>
                </a:cubicBezTo>
                <a:cubicBezTo>
                  <a:pt x="1512855" y="1142656"/>
                  <a:pt x="1574239" y="1187106"/>
                  <a:pt x="1308597" y="1248489"/>
                </a:cubicBezTo>
                <a:cubicBezTo>
                  <a:pt x="1042955" y="1309872"/>
                  <a:pt x="219572" y="1317281"/>
                  <a:pt x="44947" y="1331039"/>
                </a:cubicBezTo>
                <a:cubicBezTo>
                  <a:pt x="-129678" y="1344797"/>
                  <a:pt x="260847" y="1331039"/>
                  <a:pt x="260847" y="1331039"/>
                </a:cubicBezTo>
                <a:cubicBezTo>
                  <a:pt x="464047" y="1337389"/>
                  <a:pt x="959347" y="1575514"/>
                  <a:pt x="1264147" y="1369139"/>
                </a:cubicBezTo>
                <a:cubicBezTo>
                  <a:pt x="1568947" y="1162764"/>
                  <a:pt x="1949947" y="305514"/>
                  <a:pt x="2083297" y="105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D141BEF4-9DC8-4713-9955-30D10061047F}"/>
              </a:ext>
            </a:extLst>
          </p:cNvPr>
          <p:cNvSpPr/>
          <p:nvPr/>
        </p:nvSpPr>
        <p:spPr>
          <a:xfrm>
            <a:off x="2869700" y="6922829"/>
            <a:ext cx="448189" cy="2427549"/>
          </a:xfrm>
          <a:custGeom>
            <a:avLst/>
            <a:gdLst>
              <a:gd name="connsiteX0" fmla="*/ 500 w 448189"/>
              <a:gd name="connsiteY0" fmla="*/ 55821 h 2427549"/>
              <a:gd name="connsiteX1" fmla="*/ 330700 w 448189"/>
              <a:gd name="connsiteY1" fmla="*/ 716221 h 2427549"/>
              <a:gd name="connsiteX2" fmla="*/ 83050 w 448189"/>
              <a:gd name="connsiteY2" fmla="*/ 2291021 h 2427549"/>
              <a:gd name="connsiteX3" fmla="*/ 108450 w 448189"/>
              <a:gd name="connsiteY3" fmla="*/ 2227521 h 2427549"/>
              <a:gd name="connsiteX4" fmla="*/ 445000 w 448189"/>
              <a:gd name="connsiteY4" fmla="*/ 1249621 h 2427549"/>
              <a:gd name="connsiteX5" fmla="*/ 260850 w 448189"/>
              <a:gd name="connsiteY5" fmla="*/ 170121 h 2427549"/>
              <a:gd name="connsiteX6" fmla="*/ 500 w 448189"/>
              <a:gd name="connsiteY6" fmla="*/ 55821 h 2427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189" h="2427549">
                <a:moveTo>
                  <a:pt x="500" y="55821"/>
                </a:moveTo>
                <a:cubicBezTo>
                  <a:pt x="12142" y="146838"/>
                  <a:pt x="316942" y="343688"/>
                  <a:pt x="330700" y="716221"/>
                </a:cubicBezTo>
                <a:cubicBezTo>
                  <a:pt x="344458" y="1088754"/>
                  <a:pt x="120092" y="2039138"/>
                  <a:pt x="83050" y="2291021"/>
                </a:cubicBezTo>
                <a:cubicBezTo>
                  <a:pt x="46008" y="2542904"/>
                  <a:pt x="48125" y="2401088"/>
                  <a:pt x="108450" y="2227521"/>
                </a:cubicBezTo>
                <a:cubicBezTo>
                  <a:pt x="168775" y="2053954"/>
                  <a:pt x="419600" y="1592521"/>
                  <a:pt x="445000" y="1249621"/>
                </a:cubicBezTo>
                <a:cubicBezTo>
                  <a:pt x="470400" y="906721"/>
                  <a:pt x="338108" y="366971"/>
                  <a:pt x="260850" y="170121"/>
                </a:cubicBezTo>
                <a:cubicBezTo>
                  <a:pt x="183592" y="-26729"/>
                  <a:pt x="-11142" y="-35196"/>
                  <a:pt x="500" y="55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D04651DD-21B9-4151-AFBA-1AB47EED4BA9}"/>
              </a:ext>
            </a:extLst>
          </p:cNvPr>
          <p:cNvSpPr/>
          <p:nvPr/>
        </p:nvSpPr>
        <p:spPr>
          <a:xfrm>
            <a:off x="2942479" y="6177588"/>
            <a:ext cx="772836" cy="2840846"/>
          </a:xfrm>
          <a:custGeom>
            <a:avLst/>
            <a:gdLst>
              <a:gd name="connsiteX0" fmla="*/ 64881 w 772836"/>
              <a:gd name="connsiteY0" fmla="*/ 233372 h 2840846"/>
              <a:gd name="connsiteX1" fmla="*/ 638921 w 772836"/>
              <a:gd name="connsiteY1" fmla="*/ 2133292 h 2840846"/>
              <a:gd name="connsiteX2" fmla="*/ 771001 w 772836"/>
              <a:gd name="connsiteY2" fmla="*/ 2829252 h 2840846"/>
              <a:gd name="connsiteX3" fmla="*/ 694801 w 772836"/>
              <a:gd name="connsiteY3" fmla="*/ 2493972 h 2840846"/>
              <a:gd name="connsiteX4" fmla="*/ 415401 w 772836"/>
              <a:gd name="connsiteY4" fmla="*/ 1554172 h 2840846"/>
              <a:gd name="connsiteX5" fmla="*/ 49641 w 772836"/>
              <a:gd name="connsiteY5" fmla="*/ 177492 h 2840846"/>
              <a:gd name="connsiteX6" fmla="*/ 64881 w 772836"/>
              <a:gd name="connsiteY6" fmla="*/ 233372 h 284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2836" h="2840846">
                <a:moveTo>
                  <a:pt x="64881" y="233372"/>
                </a:moveTo>
                <a:cubicBezTo>
                  <a:pt x="163094" y="559339"/>
                  <a:pt x="521234" y="1700645"/>
                  <a:pt x="638921" y="2133292"/>
                </a:cubicBezTo>
                <a:cubicBezTo>
                  <a:pt x="756608" y="2565939"/>
                  <a:pt x="761688" y="2769139"/>
                  <a:pt x="771001" y="2829252"/>
                </a:cubicBezTo>
                <a:cubicBezTo>
                  <a:pt x="780314" y="2889365"/>
                  <a:pt x="754068" y="2706485"/>
                  <a:pt x="694801" y="2493972"/>
                </a:cubicBezTo>
                <a:cubicBezTo>
                  <a:pt x="635534" y="2281459"/>
                  <a:pt x="522928" y="1940252"/>
                  <a:pt x="415401" y="1554172"/>
                </a:cubicBezTo>
                <a:cubicBezTo>
                  <a:pt x="307874" y="1168092"/>
                  <a:pt x="103828" y="399319"/>
                  <a:pt x="49641" y="177492"/>
                </a:cubicBezTo>
                <a:cubicBezTo>
                  <a:pt x="-4546" y="-44335"/>
                  <a:pt x="-33332" y="-92595"/>
                  <a:pt x="64881" y="233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5E2B0F54-42CA-470C-BE6D-FD7D45ABDA89}"/>
              </a:ext>
            </a:extLst>
          </p:cNvPr>
          <p:cNvSpPr/>
          <p:nvPr/>
        </p:nvSpPr>
        <p:spPr>
          <a:xfrm>
            <a:off x="5594562" y="7401105"/>
            <a:ext cx="293638" cy="1946097"/>
          </a:xfrm>
          <a:custGeom>
            <a:avLst/>
            <a:gdLst>
              <a:gd name="connsiteX0" fmla="*/ 293158 w 293638"/>
              <a:gd name="connsiteY0" fmla="*/ 455 h 1946097"/>
              <a:gd name="connsiteX1" fmla="*/ 84878 w 293638"/>
              <a:gd name="connsiteY1" fmla="*/ 1031695 h 1946097"/>
              <a:gd name="connsiteX2" fmla="*/ 64558 w 293638"/>
              <a:gd name="connsiteY2" fmla="*/ 1636215 h 1946097"/>
              <a:gd name="connsiteX3" fmla="*/ 74718 w 293638"/>
              <a:gd name="connsiteY3" fmla="*/ 1946095 h 1946097"/>
              <a:gd name="connsiteX4" fmla="*/ 39158 w 293638"/>
              <a:gd name="connsiteY4" fmla="*/ 1641295 h 1946097"/>
              <a:gd name="connsiteX5" fmla="*/ 18838 w 293638"/>
              <a:gd name="connsiteY5" fmla="*/ 1209495 h 1946097"/>
              <a:gd name="connsiteX6" fmla="*/ 18838 w 293638"/>
              <a:gd name="connsiteY6" fmla="*/ 904695 h 1946097"/>
              <a:gd name="connsiteX7" fmla="*/ 293158 w 293638"/>
              <a:gd name="connsiteY7" fmla="*/ 455 h 1946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638" h="1946097">
                <a:moveTo>
                  <a:pt x="293158" y="455"/>
                </a:moveTo>
                <a:cubicBezTo>
                  <a:pt x="304165" y="21622"/>
                  <a:pt x="122978" y="759068"/>
                  <a:pt x="84878" y="1031695"/>
                </a:cubicBezTo>
                <a:cubicBezTo>
                  <a:pt x="46778" y="1304322"/>
                  <a:pt x="66251" y="1483815"/>
                  <a:pt x="64558" y="1636215"/>
                </a:cubicBezTo>
                <a:cubicBezTo>
                  <a:pt x="62865" y="1788615"/>
                  <a:pt x="78951" y="1945248"/>
                  <a:pt x="74718" y="1946095"/>
                </a:cubicBezTo>
                <a:cubicBezTo>
                  <a:pt x="70485" y="1946942"/>
                  <a:pt x="48471" y="1764062"/>
                  <a:pt x="39158" y="1641295"/>
                </a:cubicBezTo>
                <a:cubicBezTo>
                  <a:pt x="29845" y="1518528"/>
                  <a:pt x="22225" y="1332262"/>
                  <a:pt x="18838" y="1209495"/>
                </a:cubicBezTo>
                <a:cubicBezTo>
                  <a:pt x="15451" y="1086728"/>
                  <a:pt x="-21802" y="1107895"/>
                  <a:pt x="18838" y="904695"/>
                </a:cubicBezTo>
                <a:cubicBezTo>
                  <a:pt x="59478" y="701495"/>
                  <a:pt x="282151" y="-20712"/>
                  <a:pt x="293158" y="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C727B4BB-3EA0-49F7-8E12-275E4BD7037E}"/>
              </a:ext>
            </a:extLst>
          </p:cNvPr>
          <p:cNvSpPr/>
          <p:nvPr/>
        </p:nvSpPr>
        <p:spPr>
          <a:xfrm>
            <a:off x="3695114" y="9034615"/>
            <a:ext cx="2159625" cy="758014"/>
          </a:xfrm>
          <a:custGeom>
            <a:avLst/>
            <a:gdLst>
              <a:gd name="connsiteX0" fmla="*/ 2070686 w 2159625"/>
              <a:gd name="connsiteY0" fmla="*/ 109385 h 758014"/>
              <a:gd name="connsiteX1" fmla="*/ 2159586 w 2159625"/>
              <a:gd name="connsiteY1" fmla="*/ 469218 h 758014"/>
              <a:gd name="connsiteX2" fmla="*/ 2057986 w 2159625"/>
              <a:gd name="connsiteY2" fmla="*/ 638552 h 758014"/>
              <a:gd name="connsiteX3" fmla="*/ 1676986 w 2159625"/>
              <a:gd name="connsiteY3" fmla="*/ 757085 h 758014"/>
              <a:gd name="connsiteX4" fmla="*/ 1427219 w 2159625"/>
              <a:gd name="connsiteY4" fmla="*/ 680885 h 758014"/>
              <a:gd name="connsiteX5" fmla="*/ 927686 w 2159625"/>
              <a:gd name="connsiteY5" fmla="*/ 460752 h 758014"/>
              <a:gd name="connsiteX6" fmla="*/ 593253 w 2159625"/>
              <a:gd name="connsiteY6" fmla="*/ 312585 h 758014"/>
              <a:gd name="connsiteX7" fmla="*/ 4819 w 2159625"/>
              <a:gd name="connsiteY7" fmla="*/ 3552 h 758014"/>
              <a:gd name="connsiteX8" fmla="*/ 318086 w 2159625"/>
              <a:gd name="connsiteY8" fmla="*/ 147485 h 758014"/>
              <a:gd name="connsiteX9" fmla="*/ 390053 w 2159625"/>
              <a:gd name="connsiteY9" fmla="*/ 189818 h 758014"/>
              <a:gd name="connsiteX10" fmla="*/ 762586 w 2159625"/>
              <a:gd name="connsiteY10" fmla="*/ 359152 h 758014"/>
              <a:gd name="connsiteX11" fmla="*/ 1279053 w 2159625"/>
              <a:gd name="connsiteY11" fmla="*/ 566585 h 758014"/>
              <a:gd name="connsiteX12" fmla="*/ 1757419 w 2159625"/>
              <a:gd name="connsiteY12" fmla="*/ 693585 h 758014"/>
              <a:gd name="connsiteX13" fmla="*/ 1943686 w 2159625"/>
              <a:gd name="connsiteY13" fmla="*/ 642785 h 758014"/>
              <a:gd name="connsiteX14" fmla="*/ 2117253 w 2159625"/>
              <a:gd name="connsiteY14" fmla="*/ 532718 h 758014"/>
              <a:gd name="connsiteX15" fmla="*/ 2070686 w 2159625"/>
              <a:gd name="connsiteY15" fmla="*/ 109385 h 75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59625" h="758014">
                <a:moveTo>
                  <a:pt x="2070686" y="109385"/>
                </a:moveTo>
                <a:cubicBezTo>
                  <a:pt x="2077741" y="98802"/>
                  <a:pt x="2161703" y="381024"/>
                  <a:pt x="2159586" y="469218"/>
                </a:cubicBezTo>
                <a:cubicBezTo>
                  <a:pt x="2157469" y="557412"/>
                  <a:pt x="2138419" y="590574"/>
                  <a:pt x="2057986" y="638552"/>
                </a:cubicBezTo>
                <a:cubicBezTo>
                  <a:pt x="1977553" y="686530"/>
                  <a:pt x="1782114" y="750030"/>
                  <a:pt x="1676986" y="757085"/>
                </a:cubicBezTo>
                <a:cubicBezTo>
                  <a:pt x="1571858" y="764141"/>
                  <a:pt x="1552102" y="730274"/>
                  <a:pt x="1427219" y="680885"/>
                </a:cubicBezTo>
                <a:cubicBezTo>
                  <a:pt x="1302336" y="631496"/>
                  <a:pt x="927686" y="460752"/>
                  <a:pt x="927686" y="460752"/>
                </a:cubicBezTo>
                <a:cubicBezTo>
                  <a:pt x="788692" y="399369"/>
                  <a:pt x="747064" y="388785"/>
                  <a:pt x="593253" y="312585"/>
                </a:cubicBezTo>
                <a:cubicBezTo>
                  <a:pt x="439442" y="236385"/>
                  <a:pt x="50680" y="31069"/>
                  <a:pt x="4819" y="3552"/>
                </a:cubicBezTo>
                <a:cubicBezTo>
                  <a:pt x="-41042" y="-23965"/>
                  <a:pt x="253880" y="116441"/>
                  <a:pt x="318086" y="147485"/>
                </a:cubicBezTo>
                <a:cubicBezTo>
                  <a:pt x="382292" y="178529"/>
                  <a:pt x="315970" y="154540"/>
                  <a:pt x="390053" y="189818"/>
                </a:cubicBezTo>
                <a:cubicBezTo>
                  <a:pt x="464136" y="225096"/>
                  <a:pt x="614419" y="296358"/>
                  <a:pt x="762586" y="359152"/>
                </a:cubicBezTo>
                <a:cubicBezTo>
                  <a:pt x="910753" y="421946"/>
                  <a:pt x="1113248" y="510846"/>
                  <a:pt x="1279053" y="566585"/>
                </a:cubicBezTo>
                <a:cubicBezTo>
                  <a:pt x="1444858" y="622324"/>
                  <a:pt x="1646647" y="680885"/>
                  <a:pt x="1757419" y="693585"/>
                </a:cubicBezTo>
                <a:cubicBezTo>
                  <a:pt x="1868191" y="706285"/>
                  <a:pt x="1883714" y="669596"/>
                  <a:pt x="1943686" y="642785"/>
                </a:cubicBezTo>
                <a:cubicBezTo>
                  <a:pt x="2003658" y="615974"/>
                  <a:pt x="2093264" y="620912"/>
                  <a:pt x="2117253" y="532718"/>
                </a:cubicBezTo>
                <a:cubicBezTo>
                  <a:pt x="2141242" y="444524"/>
                  <a:pt x="2063631" y="119968"/>
                  <a:pt x="2070686" y="109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C65FDA1D-766A-4375-AECC-191FA31973CA}"/>
              </a:ext>
            </a:extLst>
          </p:cNvPr>
          <p:cNvSpPr/>
          <p:nvPr/>
        </p:nvSpPr>
        <p:spPr>
          <a:xfrm>
            <a:off x="5071533" y="9235311"/>
            <a:ext cx="833042" cy="663768"/>
          </a:xfrm>
          <a:custGeom>
            <a:avLst/>
            <a:gdLst>
              <a:gd name="connsiteX0" fmla="*/ 749300 w 833042"/>
              <a:gd name="connsiteY0" fmla="*/ 1822 h 663768"/>
              <a:gd name="connsiteX1" fmla="*/ 829734 w 833042"/>
              <a:gd name="connsiteY1" fmla="*/ 425156 h 663768"/>
              <a:gd name="connsiteX2" fmla="*/ 783167 w 833042"/>
              <a:gd name="connsiteY2" fmla="*/ 480189 h 663768"/>
              <a:gd name="connsiteX3" fmla="*/ 719667 w 833042"/>
              <a:gd name="connsiteY3" fmla="*/ 577556 h 663768"/>
              <a:gd name="connsiteX4" fmla="*/ 457200 w 833042"/>
              <a:gd name="connsiteY4" fmla="*/ 624122 h 663768"/>
              <a:gd name="connsiteX5" fmla="*/ 0 w 833042"/>
              <a:gd name="connsiteY5" fmla="*/ 632589 h 663768"/>
              <a:gd name="connsiteX6" fmla="*/ 787400 w 833042"/>
              <a:gd name="connsiteY6" fmla="*/ 611422 h 663768"/>
              <a:gd name="connsiteX7" fmla="*/ 749300 w 833042"/>
              <a:gd name="connsiteY7" fmla="*/ 1822 h 663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3042" h="663768">
                <a:moveTo>
                  <a:pt x="749300" y="1822"/>
                </a:moveTo>
                <a:cubicBezTo>
                  <a:pt x="756356" y="-29222"/>
                  <a:pt x="824089" y="345428"/>
                  <a:pt x="829734" y="425156"/>
                </a:cubicBezTo>
                <a:cubicBezTo>
                  <a:pt x="835379" y="504884"/>
                  <a:pt x="801512" y="454789"/>
                  <a:pt x="783167" y="480189"/>
                </a:cubicBezTo>
                <a:cubicBezTo>
                  <a:pt x="764822" y="505589"/>
                  <a:pt x="773995" y="553567"/>
                  <a:pt x="719667" y="577556"/>
                </a:cubicBezTo>
                <a:cubicBezTo>
                  <a:pt x="665339" y="601545"/>
                  <a:pt x="577144" y="614950"/>
                  <a:pt x="457200" y="624122"/>
                </a:cubicBezTo>
                <a:cubicBezTo>
                  <a:pt x="337255" y="633294"/>
                  <a:pt x="0" y="632589"/>
                  <a:pt x="0" y="632589"/>
                </a:cubicBezTo>
                <a:cubicBezTo>
                  <a:pt x="55033" y="630472"/>
                  <a:pt x="663222" y="716550"/>
                  <a:pt x="787400" y="611422"/>
                </a:cubicBezTo>
                <a:cubicBezTo>
                  <a:pt x="911578" y="506294"/>
                  <a:pt x="742244" y="32866"/>
                  <a:pt x="749300" y="18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33509AD1-35A9-42CB-9C20-C3B29B5C45ED}"/>
              </a:ext>
            </a:extLst>
          </p:cNvPr>
          <p:cNvSpPr/>
          <p:nvPr/>
        </p:nvSpPr>
        <p:spPr>
          <a:xfrm>
            <a:off x="3688791" y="9123701"/>
            <a:ext cx="1584926" cy="728803"/>
          </a:xfrm>
          <a:custGeom>
            <a:avLst/>
            <a:gdLst>
              <a:gd name="connsiteX0" fmla="*/ 49242 w 1584926"/>
              <a:gd name="connsiteY0" fmla="*/ 24532 h 728803"/>
              <a:gd name="connsiteX1" fmla="*/ 104276 w 1584926"/>
              <a:gd name="connsiteY1" fmla="*/ 45699 h 728803"/>
              <a:gd name="connsiteX2" fmla="*/ 917076 w 1584926"/>
              <a:gd name="connsiteY2" fmla="*/ 469032 h 728803"/>
              <a:gd name="connsiteX3" fmla="*/ 1560542 w 1584926"/>
              <a:gd name="connsiteY3" fmla="*/ 723032 h 728803"/>
              <a:gd name="connsiteX4" fmla="*/ 1399676 w 1584926"/>
              <a:gd name="connsiteY4" fmla="*/ 629899 h 728803"/>
              <a:gd name="connsiteX5" fmla="*/ 925542 w 1584926"/>
              <a:gd name="connsiteY5" fmla="*/ 439399 h 728803"/>
              <a:gd name="connsiteX6" fmla="*/ 49242 w 1584926"/>
              <a:gd name="connsiteY6" fmla="*/ 24532 h 72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4926" h="728803">
                <a:moveTo>
                  <a:pt x="49242" y="24532"/>
                </a:moveTo>
                <a:cubicBezTo>
                  <a:pt x="-87636" y="-41085"/>
                  <a:pt x="104276" y="45699"/>
                  <a:pt x="104276" y="45699"/>
                </a:cubicBezTo>
                <a:cubicBezTo>
                  <a:pt x="248915" y="119782"/>
                  <a:pt x="674365" y="356143"/>
                  <a:pt x="917076" y="469032"/>
                </a:cubicBezTo>
                <a:cubicBezTo>
                  <a:pt x="1159787" y="581921"/>
                  <a:pt x="1480109" y="696221"/>
                  <a:pt x="1560542" y="723032"/>
                </a:cubicBezTo>
                <a:cubicBezTo>
                  <a:pt x="1640975" y="749843"/>
                  <a:pt x="1505509" y="677171"/>
                  <a:pt x="1399676" y="629899"/>
                </a:cubicBezTo>
                <a:cubicBezTo>
                  <a:pt x="1293843" y="582627"/>
                  <a:pt x="1150614" y="542410"/>
                  <a:pt x="925542" y="439399"/>
                </a:cubicBezTo>
                <a:cubicBezTo>
                  <a:pt x="700470" y="336388"/>
                  <a:pt x="186120" y="90149"/>
                  <a:pt x="49242" y="24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2A07538B-04E7-4E2F-95B3-D2CE9F7C26F9}"/>
              </a:ext>
            </a:extLst>
          </p:cNvPr>
          <p:cNvSpPr/>
          <p:nvPr/>
        </p:nvSpPr>
        <p:spPr>
          <a:xfrm>
            <a:off x="382415" y="8935197"/>
            <a:ext cx="1416007" cy="292041"/>
          </a:xfrm>
          <a:custGeom>
            <a:avLst/>
            <a:gdLst>
              <a:gd name="connsiteX0" fmla="*/ 59545 w 1416007"/>
              <a:gd name="connsiteY0" fmla="*/ 264683 h 292041"/>
              <a:gd name="connsiteX1" fmla="*/ 145905 w 1416007"/>
              <a:gd name="connsiteY1" fmla="*/ 259603 h 292041"/>
              <a:gd name="connsiteX2" fmla="*/ 826625 w 1416007"/>
              <a:gd name="connsiteY2" fmla="*/ 51323 h 292041"/>
              <a:gd name="connsiteX3" fmla="*/ 1415905 w 1416007"/>
              <a:gd name="connsiteY3" fmla="*/ 218963 h 292041"/>
              <a:gd name="connsiteX4" fmla="*/ 867265 w 1416007"/>
              <a:gd name="connsiteY4" fmla="*/ 523 h 292041"/>
              <a:gd name="connsiteX5" fmla="*/ 59545 w 1416007"/>
              <a:gd name="connsiteY5" fmla="*/ 264683 h 292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6007" h="292041">
                <a:moveTo>
                  <a:pt x="59545" y="264683"/>
                </a:moveTo>
                <a:cubicBezTo>
                  <a:pt x="-60682" y="307863"/>
                  <a:pt x="18058" y="295163"/>
                  <a:pt x="145905" y="259603"/>
                </a:cubicBezTo>
                <a:cubicBezTo>
                  <a:pt x="273752" y="224043"/>
                  <a:pt x="614958" y="58096"/>
                  <a:pt x="826625" y="51323"/>
                </a:cubicBezTo>
                <a:cubicBezTo>
                  <a:pt x="1038292" y="44550"/>
                  <a:pt x="1409132" y="227430"/>
                  <a:pt x="1415905" y="218963"/>
                </a:cubicBezTo>
                <a:cubicBezTo>
                  <a:pt x="1422678" y="210496"/>
                  <a:pt x="1093325" y="-12177"/>
                  <a:pt x="867265" y="523"/>
                </a:cubicBezTo>
                <a:cubicBezTo>
                  <a:pt x="641205" y="13223"/>
                  <a:pt x="179772" y="221503"/>
                  <a:pt x="59545" y="264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B05A3DEA-264E-4734-92D4-908DB7EB8FE6}"/>
              </a:ext>
            </a:extLst>
          </p:cNvPr>
          <p:cNvSpPr/>
          <p:nvPr/>
        </p:nvSpPr>
        <p:spPr>
          <a:xfrm>
            <a:off x="1605280" y="8722046"/>
            <a:ext cx="1590212" cy="341045"/>
          </a:xfrm>
          <a:custGeom>
            <a:avLst/>
            <a:gdLst>
              <a:gd name="connsiteX0" fmla="*/ 0 w 1590212"/>
              <a:gd name="connsiteY0" fmla="*/ 193354 h 341045"/>
              <a:gd name="connsiteX1" fmla="*/ 426720 w 1590212"/>
              <a:gd name="connsiteY1" fmla="*/ 132394 h 341045"/>
              <a:gd name="connsiteX2" fmla="*/ 949960 w 1590212"/>
              <a:gd name="connsiteY2" fmla="*/ 284794 h 341045"/>
              <a:gd name="connsiteX3" fmla="*/ 1295400 w 1590212"/>
              <a:gd name="connsiteY3" fmla="*/ 173034 h 341045"/>
              <a:gd name="connsiteX4" fmla="*/ 1590040 w 1590212"/>
              <a:gd name="connsiteY4" fmla="*/ 314 h 341045"/>
              <a:gd name="connsiteX5" fmla="*/ 1254760 w 1590212"/>
              <a:gd name="connsiteY5" fmla="*/ 218754 h 341045"/>
              <a:gd name="connsiteX6" fmla="*/ 955040 w 1590212"/>
              <a:gd name="connsiteY6" fmla="*/ 340674 h 341045"/>
              <a:gd name="connsiteX7" fmla="*/ 472440 w 1590212"/>
              <a:gd name="connsiteY7" fmla="*/ 259394 h 341045"/>
              <a:gd name="connsiteX8" fmla="*/ 0 w 1590212"/>
              <a:gd name="connsiteY8" fmla="*/ 193354 h 341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0212" h="341045">
                <a:moveTo>
                  <a:pt x="0" y="193354"/>
                </a:moveTo>
                <a:cubicBezTo>
                  <a:pt x="134197" y="155254"/>
                  <a:pt x="268394" y="117154"/>
                  <a:pt x="426720" y="132394"/>
                </a:cubicBezTo>
                <a:cubicBezTo>
                  <a:pt x="585046" y="147634"/>
                  <a:pt x="805180" y="278021"/>
                  <a:pt x="949960" y="284794"/>
                </a:cubicBezTo>
                <a:cubicBezTo>
                  <a:pt x="1094740" y="291567"/>
                  <a:pt x="1188720" y="220447"/>
                  <a:pt x="1295400" y="173034"/>
                </a:cubicBezTo>
                <a:cubicBezTo>
                  <a:pt x="1402080" y="125621"/>
                  <a:pt x="1596813" y="-7306"/>
                  <a:pt x="1590040" y="314"/>
                </a:cubicBezTo>
                <a:cubicBezTo>
                  <a:pt x="1583267" y="7934"/>
                  <a:pt x="1360593" y="162027"/>
                  <a:pt x="1254760" y="218754"/>
                </a:cubicBezTo>
                <a:cubicBezTo>
                  <a:pt x="1148927" y="275481"/>
                  <a:pt x="1085427" y="333901"/>
                  <a:pt x="955040" y="340674"/>
                </a:cubicBezTo>
                <a:cubicBezTo>
                  <a:pt x="824653" y="347447"/>
                  <a:pt x="472440" y="259394"/>
                  <a:pt x="472440" y="259394"/>
                </a:cubicBezTo>
                <a:lnTo>
                  <a:pt x="0" y="1933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91AFD50F-CE8F-4B33-9446-41D56C81B4E5}"/>
              </a:ext>
            </a:extLst>
          </p:cNvPr>
          <p:cNvSpPr/>
          <p:nvPr/>
        </p:nvSpPr>
        <p:spPr>
          <a:xfrm>
            <a:off x="6512912" y="9875075"/>
            <a:ext cx="1129062" cy="501834"/>
          </a:xfrm>
          <a:custGeom>
            <a:avLst/>
            <a:gdLst>
              <a:gd name="connsiteX0" fmla="*/ 4728 w 1129062"/>
              <a:gd name="connsiteY0" fmla="*/ 5525 h 501834"/>
              <a:gd name="connsiteX1" fmla="*/ 477168 w 1129062"/>
              <a:gd name="connsiteY1" fmla="*/ 208725 h 501834"/>
              <a:gd name="connsiteX2" fmla="*/ 680368 w 1129062"/>
              <a:gd name="connsiteY2" fmla="*/ 345885 h 501834"/>
              <a:gd name="connsiteX3" fmla="*/ 1127408 w 1129062"/>
              <a:gd name="connsiteY3" fmla="*/ 483045 h 501834"/>
              <a:gd name="connsiteX4" fmla="*/ 797208 w 1129062"/>
              <a:gd name="connsiteY4" fmla="*/ 447485 h 501834"/>
              <a:gd name="connsiteX5" fmla="*/ 4728 w 1129062"/>
              <a:gd name="connsiteY5" fmla="*/ 5525 h 50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9062" h="501834">
                <a:moveTo>
                  <a:pt x="4728" y="5525"/>
                </a:moveTo>
                <a:cubicBezTo>
                  <a:pt x="-48612" y="-34268"/>
                  <a:pt x="364561" y="151998"/>
                  <a:pt x="477168" y="208725"/>
                </a:cubicBezTo>
                <a:cubicBezTo>
                  <a:pt x="589775" y="265452"/>
                  <a:pt x="571995" y="300165"/>
                  <a:pt x="680368" y="345885"/>
                </a:cubicBezTo>
                <a:cubicBezTo>
                  <a:pt x="788741" y="391605"/>
                  <a:pt x="1107935" y="466112"/>
                  <a:pt x="1127408" y="483045"/>
                </a:cubicBezTo>
                <a:cubicBezTo>
                  <a:pt x="1146881" y="499978"/>
                  <a:pt x="991941" y="527918"/>
                  <a:pt x="797208" y="447485"/>
                </a:cubicBezTo>
                <a:cubicBezTo>
                  <a:pt x="602475" y="367052"/>
                  <a:pt x="58068" y="45318"/>
                  <a:pt x="4728" y="5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81644856-7682-495C-B741-9255F3CD261C}"/>
              </a:ext>
            </a:extLst>
          </p:cNvPr>
          <p:cNvSpPr/>
          <p:nvPr/>
        </p:nvSpPr>
        <p:spPr>
          <a:xfrm>
            <a:off x="7677048" y="10388033"/>
            <a:ext cx="834966" cy="405108"/>
          </a:xfrm>
          <a:custGeom>
            <a:avLst/>
            <a:gdLst>
              <a:gd name="connsiteX0" fmla="*/ 3912 w 834966"/>
              <a:gd name="connsiteY0" fmla="*/ 5647 h 405108"/>
              <a:gd name="connsiteX1" fmla="*/ 816712 w 834966"/>
              <a:gd name="connsiteY1" fmla="*/ 401887 h 405108"/>
              <a:gd name="connsiteX2" fmla="*/ 522072 w 834966"/>
              <a:gd name="connsiteY2" fmla="*/ 183447 h 405108"/>
              <a:gd name="connsiteX3" fmla="*/ 3912 w 834966"/>
              <a:gd name="connsiteY3" fmla="*/ 5647 h 405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4966" h="405108">
                <a:moveTo>
                  <a:pt x="3912" y="5647"/>
                </a:moveTo>
                <a:cubicBezTo>
                  <a:pt x="53019" y="42054"/>
                  <a:pt x="730352" y="372254"/>
                  <a:pt x="816712" y="401887"/>
                </a:cubicBezTo>
                <a:cubicBezTo>
                  <a:pt x="903072" y="431520"/>
                  <a:pt x="662619" y="248640"/>
                  <a:pt x="522072" y="183447"/>
                </a:cubicBezTo>
                <a:cubicBezTo>
                  <a:pt x="381525" y="118254"/>
                  <a:pt x="-45195" y="-30760"/>
                  <a:pt x="3912" y="56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DCF5E88F-050A-4E03-9208-105C6BDB7C46}"/>
              </a:ext>
            </a:extLst>
          </p:cNvPr>
          <p:cNvSpPr/>
          <p:nvPr/>
        </p:nvSpPr>
        <p:spPr>
          <a:xfrm>
            <a:off x="7496601" y="10303538"/>
            <a:ext cx="921904" cy="1733894"/>
          </a:xfrm>
          <a:custGeom>
            <a:avLst/>
            <a:gdLst>
              <a:gd name="connsiteX0" fmla="*/ 224999 w 921904"/>
              <a:gd name="connsiteY0" fmla="*/ 130782 h 1733894"/>
              <a:gd name="connsiteX1" fmla="*/ 666959 w 921904"/>
              <a:gd name="connsiteY1" fmla="*/ 730222 h 1733894"/>
              <a:gd name="connsiteX2" fmla="*/ 905719 w 921904"/>
              <a:gd name="connsiteY2" fmla="*/ 1664942 h 1733894"/>
              <a:gd name="connsiteX3" fmla="*/ 875239 w 921904"/>
              <a:gd name="connsiteY3" fmla="*/ 1573502 h 1733894"/>
              <a:gd name="connsiteX4" fmla="*/ 672039 w 921904"/>
              <a:gd name="connsiteY4" fmla="*/ 852142 h 1733894"/>
              <a:gd name="connsiteX5" fmla="*/ 11639 w 921904"/>
              <a:gd name="connsiteY5" fmla="*/ 29182 h 1733894"/>
              <a:gd name="connsiteX6" fmla="*/ 250399 w 921904"/>
              <a:gd name="connsiteY6" fmla="*/ 181582 h 1733894"/>
              <a:gd name="connsiteX7" fmla="*/ 224999 w 921904"/>
              <a:gd name="connsiteY7" fmla="*/ 130782 h 173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1904" h="1733894">
                <a:moveTo>
                  <a:pt x="224999" y="130782"/>
                </a:moveTo>
                <a:cubicBezTo>
                  <a:pt x="294426" y="222222"/>
                  <a:pt x="553506" y="474529"/>
                  <a:pt x="666959" y="730222"/>
                </a:cubicBezTo>
                <a:cubicBezTo>
                  <a:pt x="780412" y="985915"/>
                  <a:pt x="871006" y="1524395"/>
                  <a:pt x="905719" y="1664942"/>
                </a:cubicBezTo>
                <a:cubicBezTo>
                  <a:pt x="940432" y="1805489"/>
                  <a:pt x="914186" y="1708969"/>
                  <a:pt x="875239" y="1573502"/>
                </a:cubicBezTo>
                <a:cubicBezTo>
                  <a:pt x="836292" y="1438035"/>
                  <a:pt x="815972" y="1109529"/>
                  <a:pt x="672039" y="852142"/>
                </a:cubicBezTo>
                <a:cubicBezTo>
                  <a:pt x="528106" y="594755"/>
                  <a:pt x="81912" y="140942"/>
                  <a:pt x="11639" y="29182"/>
                </a:cubicBezTo>
                <a:cubicBezTo>
                  <a:pt x="-58634" y="-82578"/>
                  <a:pt x="210606" y="161262"/>
                  <a:pt x="250399" y="181582"/>
                </a:cubicBezTo>
                <a:cubicBezTo>
                  <a:pt x="290192" y="201902"/>
                  <a:pt x="155572" y="39342"/>
                  <a:pt x="224999" y="130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16EE2EDB-772A-4256-ADAF-6472672E96DE}"/>
              </a:ext>
            </a:extLst>
          </p:cNvPr>
          <p:cNvSpPr/>
          <p:nvPr/>
        </p:nvSpPr>
        <p:spPr>
          <a:xfrm>
            <a:off x="5125580" y="9833699"/>
            <a:ext cx="830721" cy="1793995"/>
          </a:xfrm>
          <a:custGeom>
            <a:avLst/>
            <a:gdLst>
              <a:gd name="connsiteX0" fmla="*/ 5220 w 830721"/>
              <a:gd name="connsiteY0" fmla="*/ 6261 h 1793995"/>
              <a:gd name="connsiteX1" fmla="*/ 782460 w 830721"/>
              <a:gd name="connsiteY1" fmla="*/ 1682661 h 1793995"/>
              <a:gd name="connsiteX2" fmla="*/ 716420 w 830721"/>
              <a:gd name="connsiteY2" fmla="*/ 1581061 h 1793995"/>
              <a:gd name="connsiteX3" fmla="*/ 457340 w 830721"/>
              <a:gd name="connsiteY3" fmla="*/ 1128941 h 1793995"/>
              <a:gd name="connsiteX4" fmla="*/ 5220 w 830721"/>
              <a:gd name="connsiteY4" fmla="*/ 6261 h 179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0721" h="1793995">
                <a:moveTo>
                  <a:pt x="5220" y="6261"/>
                </a:moveTo>
                <a:cubicBezTo>
                  <a:pt x="59407" y="98548"/>
                  <a:pt x="663927" y="1420194"/>
                  <a:pt x="782460" y="1682661"/>
                </a:cubicBezTo>
                <a:cubicBezTo>
                  <a:pt x="900993" y="1945128"/>
                  <a:pt x="770607" y="1673348"/>
                  <a:pt x="716420" y="1581061"/>
                </a:cubicBezTo>
                <a:cubicBezTo>
                  <a:pt x="662233" y="1488774"/>
                  <a:pt x="580953" y="1389714"/>
                  <a:pt x="457340" y="1128941"/>
                </a:cubicBezTo>
                <a:cubicBezTo>
                  <a:pt x="333727" y="868168"/>
                  <a:pt x="-48967" y="-86026"/>
                  <a:pt x="5220" y="6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E10B6734-0A0D-4AD9-8EF4-041C5AB998E5}"/>
              </a:ext>
            </a:extLst>
          </p:cNvPr>
          <p:cNvSpPr/>
          <p:nvPr/>
        </p:nvSpPr>
        <p:spPr>
          <a:xfrm>
            <a:off x="1713041" y="9086273"/>
            <a:ext cx="2229166" cy="2691472"/>
          </a:xfrm>
          <a:custGeom>
            <a:avLst/>
            <a:gdLst>
              <a:gd name="connsiteX0" fmla="*/ 146239 w 2229166"/>
              <a:gd name="connsiteY0" fmla="*/ 139007 h 2691472"/>
              <a:gd name="connsiteX1" fmla="*/ 877759 w 2229166"/>
              <a:gd name="connsiteY1" fmla="*/ 961967 h 2691472"/>
              <a:gd name="connsiteX2" fmla="*/ 2142679 w 2229166"/>
              <a:gd name="connsiteY2" fmla="*/ 2572327 h 2691472"/>
              <a:gd name="connsiteX3" fmla="*/ 2056319 w 2229166"/>
              <a:gd name="connsiteY3" fmla="*/ 2491047 h 2691472"/>
              <a:gd name="connsiteX4" fmla="*/ 1563559 w 2229166"/>
              <a:gd name="connsiteY4" fmla="*/ 1845887 h 2691472"/>
              <a:gd name="connsiteX5" fmla="*/ 1202879 w 2229166"/>
              <a:gd name="connsiteY5" fmla="*/ 1475047 h 2691472"/>
              <a:gd name="connsiteX6" fmla="*/ 95439 w 2229166"/>
              <a:gd name="connsiteY6" fmla="*/ 133927 h 2691472"/>
              <a:gd name="connsiteX7" fmla="*/ 146239 w 2229166"/>
              <a:gd name="connsiteY7" fmla="*/ 139007 h 269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9166" h="2691472">
                <a:moveTo>
                  <a:pt x="146239" y="139007"/>
                </a:moveTo>
                <a:cubicBezTo>
                  <a:pt x="276626" y="277014"/>
                  <a:pt x="545019" y="556414"/>
                  <a:pt x="877759" y="961967"/>
                </a:cubicBezTo>
                <a:cubicBezTo>
                  <a:pt x="1210499" y="1367520"/>
                  <a:pt x="1946252" y="2317480"/>
                  <a:pt x="2142679" y="2572327"/>
                </a:cubicBezTo>
                <a:cubicBezTo>
                  <a:pt x="2339106" y="2827174"/>
                  <a:pt x="2152839" y="2612120"/>
                  <a:pt x="2056319" y="2491047"/>
                </a:cubicBezTo>
                <a:cubicBezTo>
                  <a:pt x="1959799" y="2369974"/>
                  <a:pt x="1705799" y="2015220"/>
                  <a:pt x="1563559" y="1845887"/>
                </a:cubicBezTo>
                <a:cubicBezTo>
                  <a:pt x="1421319" y="1676554"/>
                  <a:pt x="1447566" y="1760374"/>
                  <a:pt x="1202879" y="1475047"/>
                </a:cubicBezTo>
                <a:cubicBezTo>
                  <a:pt x="958192" y="1189720"/>
                  <a:pt x="270699" y="354060"/>
                  <a:pt x="95439" y="133927"/>
                </a:cubicBezTo>
                <a:cubicBezTo>
                  <a:pt x="-79821" y="-86206"/>
                  <a:pt x="15852" y="1000"/>
                  <a:pt x="146239" y="1390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4FB31D4B-0AB6-4898-AB4A-D0791EB984AF}"/>
              </a:ext>
            </a:extLst>
          </p:cNvPr>
          <p:cNvSpPr/>
          <p:nvPr/>
        </p:nvSpPr>
        <p:spPr>
          <a:xfrm>
            <a:off x="5857123" y="2509166"/>
            <a:ext cx="958877" cy="3264787"/>
          </a:xfrm>
          <a:custGeom>
            <a:avLst/>
            <a:gdLst>
              <a:gd name="connsiteX0" fmla="*/ 577544 w 958877"/>
              <a:gd name="connsiteY0" fmla="*/ 530367 h 3264787"/>
              <a:gd name="connsiteX1" fmla="*/ 848477 w 958877"/>
              <a:gd name="connsiteY1" fmla="*/ 1165367 h 3264787"/>
              <a:gd name="connsiteX2" fmla="*/ 958544 w 958877"/>
              <a:gd name="connsiteY2" fmla="*/ 2088234 h 3264787"/>
              <a:gd name="connsiteX3" fmla="*/ 882344 w 958877"/>
              <a:gd name="connsiteY3" fmla="*/ 3188901 h 3264787"/>
              <a:gd name="connsiteX4" fmla="*/ 873877 w 958877"/>
              <a:gd name="connsiteY4" fmla="*/ 3036501 h 3264787"/>
              <a:gd name="connsiteX5" fmla="*/ 814610 w 958877"/>
              <a:gd name="connsiteY5" fmla="*/ 1969701 h 3264787"/>
              <a:gd name="connsiteX6" fmla="*/ 1810 w 958877"/>
              <a:gd name="connsiteY6" fmla="*/ 47767 h 3264787"/>
              <a:gd name="connsiteX7" fmla="*/ 594477 w 958877"/>
              <a:gd name="connsiteY7" fmla="*/ 581167 h 3264787"/>
              <a:gd name="connsiteX8" fmla="*/ 577544 w 958877"/>
              <a:gd name="connsiteY8" fmla="*/ 530367 h 326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8877" h="3264787">
                <a:moveTo>
                  <a:pt x="577544" y="530367"/>
                </a:moveTo>
                <a:cubicBezTo>
                  <a:pt x="619877" y="627734"/>
                  <a:pt x="784977" y="905722"/>
                  <a:pt x="848477" y="1165367"/>
                </a:cubicBezTo>
                <a:cubicBezTo>
                  <a:pt x="911977" y="1425012"/>
                  <a:pt x="952900" y="1750978"/>
                  <a:pt x="958544" y="2088234"/>
                </a:cubicBezTo>
                <a:cubicBezTo>
                  <a:pt x="964188" y="2425490"/>
                  <a:pt x="896455" y="3030856"/>
                  <a:pt x="882344" y="3188901"/>
                </a:cubicBezTo>
                <a:cubicBezTo>
                  <a:pt x="868233" y="3346946"/>
                  <a:pt x="885166" y="3239701"/>
                  <a:pt x="873877" y="3036501"/>
                </a:cubicBezTo>
                <a:cubicBezTo>
                  <a:pt x="862588" y="2833301"/>
                  <a:pt x="959954" y="2467823"/>
                  <a:pt x="814610" y="1969701"/>
                </a:cubicBezTo>
                <a:cubicBezTo>
                  <a:pt x="669266" y="1471579"/>
                  <a:pt x="38499" y="279189"/>
                  <a:pt x="1810" y="47767"/>
                </a:cubicBezTo>
                <a:cubicBezTo>
                  <a:pt x="-34879" y="-183655"/>
                  <a:pt x="497110" y="496500"/>
                  <a:pt x="594477" y="581167"/>
                </a:cubicBezTo>
                <a:cubicBezTo>
                  <a:pt x="691844" y="665834"/>
                  <a:pt x="535211" y="433000"/>
                  <a:pt x="577544" y="5303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CC5F2E05-6BFE-47C4-8AE1-1FA3F3AC45EE}"/>
              </a:ext>
            </a:extLst>
          </p:cNvPr>
          <p:cNvSpPr/>
          <p:nvPr/>
        </p:nvSpPr>
        <p:spPr>
          <a:xfrm>
            <a:off x="5662182" y="5841028"/>
            <a:ext cx="1082659" cy="1645348"/>
          </a:xfrm>
          <a:custGeom>
            <a:avLst/>
            <a:gdLst>
              <a:gd name="connsiteX0" fmla="*/ 1068818 w 1082659"/>
              <a:gd name="connsiteY0" fmla="*/ 972 h 1645348"/>
              <a:gd name="connsiteX1" fmla="*/ 977378 w 1082659"/>
              <a:gd name="connsiteY1" fmla="*/ 605492 h 1645348"/>
              <a:gd name="connsiteX2" fmla="*/ 830058 w 1082659"/>
              <a:gd name="connsiteY2" fmla="*/ 905212 h 1645348"/>
              <a:gd name="connsiteX3" fmla="*/ 32498 w 1082659"/>
              <a:gd name="connsiteY3" fmla="*/ 1616412 h 1645348"/>
              <a:gd name="connsiteX4" fmla="*/ 205218 w 1082659"/>
              <a:gd name="connsiteY4" fmla="*/ 1433532 h 1645348"/>
              <a:gd name="connsiteX5" fmla="*/ 672578 w 1082659"/>
              <a:gd name="connsiteY5" fmla="*/ 757892 h 1645348"/>
              <a:gd name="connsiteX6" fmla="*/ 1068818 w 1082659"/>
              <a:gd name="connsiteY6" fmla="*/ 972 h 1645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2659" h="1645348">
                <a:moveTo>
                  <a:pt x="1068818" y="972"/>
                </a:moveTo>
                <a:cubicBezTo>
                  <a:pt x="1119618" y="-24428"/>
                  <a:pt x="1017171" y="454785"/>
                  <a:pt x="977378" y="605492"/>
                </a:cubicBezTo>
                <a:cubicBezTo>
                  <a:pt x="937585" y="756199"/>
                  <a:pt x="987538" y="736725"/>
                  <a:pt x="830058" y="905212"/>
                </a:cubicBezTo>
                <a:cubicBezTo>
                  <a:pt x="672578" y="1073699"/>
                  <a:pt x="136638" y="1528359"/>
                  <a:pt x="32498" y="1616412"/>
                </a:cubicBezTo>
                <a:cubicBezTo>
                  <a:pt x="-71642" y="1704465"/>
                  <a:pt x="98538" y="1576619"/>
                  <a:pt x="205218" y="1433532"/>
                </a:cubicBezTo>
                <a:cubicBezTo>
                  <a:pt x="311898" y="1290445"/>
                  <a:pt x="532878" y="993265"/>
                  <a:pt x="672578" y="757892"/>
                </a:cubicBezTo>
                <a:cubicBezTo>
                  <a:pt x="812278" y="522519"/>
                  <a:pt x="1018018" y="26372"/>
                  <a:pt x="1068818" y="97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61BC3858-4D6D-46B2-B404-B8EB4DA4BEFF}"/>
              </a:ext>
            </a:extLst>
          </p:cNvPr>
          <p:cNvSpPr/>
          <p:nvPr/>
        </p:nvSpPr>
        <p:spPr>
          <a:xfrm>
            <a:off x="3657075" y="7216895"/>
            <a:ext cx="2298701" cy="569672"/>
          </a:xfrm>
          <a:custGeom>
            <a:avLst/>
            <a:gdLst>
              <a:gd name="connsiteX0" fmla="*/ 2296685 w 2298701"/>
              <a:gd name="connsiteY0" fmla="*/ 98305 h 569672"/>
              <a:gd name="connsiteX1" fmla="*/ 1814085 w 2298701"/>
              <a:gd name="connsiteY1" fmla="*/ 509785 h 569672"/>
              <a:gd name="connsiteX2" fmla="*/ 838725 w 2298701"/>
              <a:gd name="connsiteY2" fmla="*/ 560585 h 569672"/>
              <a:gd name="connsiteX3" fmla="*/ 523765 w 2298701"/>
              <a:gd name="connsiteY3" fmla="*/ 443745 h 569672"/>
              <a:gd name="connsiteX4" fmla="*/ 525 w 2298701"/>
              <a:gd name="connsiteY4" fmla="*/ 6865 h 569672"/>
              <a:gd name="connsiteX5" fmla="*/ 452645 w 2298701"/>
              <a:gd name="connsiteY5" fmla="*/ 184665 h 569672"/>
              <a:gd name="connsiteX6" fmla="*/ 1646445 w 2298701"/>
              <a:gd name="connsiteY6" fmla="*/ 296425 h 569672"/>
              <a:gd name="connsiteX7" fmla="*/ 2296685 w 2298701"/>
              <a:gd name="connsiteY7" fmla="*/ 98305 h 569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8701" h="569672">
                <a:moveTo>
                  <a:pt x="2296685" y="98305"/>
                </a:moveTo>
                <a:cubicBezTo>
                  <a:pt x="2324625" y="133865"/>
                  <a:pt x="2057078" y="432738"/>
                  <a:pt x="1814085" y="509785"/>
                </a:cubicBezTo>
                <a:cubicBezTo>
                  <a:pt x="1571092" y="586832"/>
                  <a:pt x="1053778" y="571592"/>
                  <a:pt x="838725" y="560585"/>
                </a:cubicBezTo>
                <a:cubicBezTo>
                  <a:pt x="623672" y="549578"/>
                  <a:pt x="663465" y="536032"/>
                  <a:pt x="523765" y="443745"/>
                </a:cubicBezTo>
                <a:cubicBezTo>
                  <a:pt x="384065" y="351458"/>
                  <a:pt x="12378" y="50045"/>
                  <a:pt x="525" y="6865"/>
                </a:cubicBezTo>
                <a:cubicBezTo>
                  <a:pt x="-11328" y="-36315"/>
                  <a:pt x="178325" y="136405"/>
                  <a:pt x="452645" y="184665"/>
                </a:cubicBezTo>
                <a:cubicBezTo>
                  <a:pt x="726965" y="232925"/>
                  <a:pt x="1342492" y="309972"/>
                  <a:pt x="1646445" y="296425"/>
                </a:cubicBezTo>
                <a:cubicBezTo>
                  <a:pt x="1950398" y="282878"/>
                  <a:pt x="2268745" y="62745"/>
                  <a:pt x="2296685" y="9830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5B1597FB-4F05-4B3B-B4F0-A79317144452}"/>
              </a:ext>
            </a:extLst>
          </p:cNvPr>
          <p:cNvSpPr/>
          <p:nvPr/>
        </p:nvSpPr>
        <p:spPr>
          <a:xfrm>
            <a:off x="2867924" y="5575186"/>
            <a:ext cx="1131047" cy="1882106"/>
          </a:xfrm>
          <a:custGeom>
            <a:avLst/>
            <a:gdLst>
              <a:gd name="connsiteX0" fmla="*/ 281676 w 1131047"/>
              <a:gd name="connsiteY0" fmla="*/ 613947 h 1882106"/>
              <a:gd name="connsiteX1" fmla="*/ 395976 w 1131047"/>
              <a:gd name="connsiteY1" fmla="*/ 889114 h 1882106"/>
              <a:gd name="connsiteX2" fmla="*/ 1081776 w 1131047"/>
              <a:gd name="connsiteY2" fmla="*/ 1811981 h 1882106"/>
              <a:gd name="connsiteX3" fmla="*/ 992876 w 1131047"/>
              <a:gd name="connsiteY3" fmla="*/ 1735781 h 1882106"/>
              <a:gd name="connsiteX4" fmla="*/ 324009 w 1131047"/>
              <a:gd name="connsiteY4" fmla="*/ 1083847 h 1882106"/>
              <a:gd name="connsiteX5" fmla="*/ 146209 w 1131047"/>
              <a:gd name="connsiteY5" fmla="*/ 698614 h 1882106"/>
              <a:gd name="connsiteX6" fmla="*/ 6509 w 1131047"/>
              <a:gd name="connsiteY6" fmla="*/ 25514 h 1882106"/>
              <a:gd name="connsiteX7" fmla="*/ 48843 w 1131047"/>
              <a:gd name="connsiteY7" fmla="*/ 186381 h 1882106"/>
              <a:gd name="connsiteX8" fmla="*/ 281676 w 1131047"/>
              <a:gd name="connsiteY8" fmla="*/ 613947 h 1882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1047" h="1882106">
                <a:moveTo>
                  <a:pt x="281676" y="613947"/>
                </a:moveTo>
                <a:cubicBezTo>
                  <a:pt x="339531" y="731069"/>
                  <a:pt x="262626" y="689442"/>
                  <a:pt x="395976" y="889114"/>
                </a:cubicBezTo>
                <a:cubicBezTo>
                  <a:pt x="529326" y="1088786"/>
                  <a:pt x="982293" y="1670870"/>
                  <a:pt x="1081776" y="1811981"/>
                </a:cubicBezTo>
                <a:cubicBezTo>
                  <a:pt x="1181259" y="1953092"/>
                  <a:pt x="1119171" y="1857137"/>
                  <a:pt x="992876" y="1735781"/>
                </a:cubicBezTo>
                <a:cubicBezTo>
                  <a:pt x="866581" y="1614425"/>
                  <a:pt x="465120" y="1256708"/>
                  <a:pt x="324009" y="1083847"/>
                </a:cubicBezTo>
                <a:cubicBezTo>
                  <a:pt x="182898" y="910986"/>
                  <a:pt x="199126" y="875003"/>
                  <a:pt x="146209" y="698614"/>
                </a:cubicBezTo>
                <a:cubicBezTo>
                  <a:pt x="93292" y="522225"/>
                  <a:pt x="22737" y="110886"/>
                  <a:pt x="6509" y="25514"/>
                </a:cubicBezTo>
                <a:cubicBezTo>
                  <a:pt x="-9719" y="-59858"/>
                  <a:pt x="4393" y="88309"/>
                  <a:pt x="48843" y="186381"/>
                </a:cubicBezTo>
                <a:cubicBezTo>
                  <a:pt x="93293" y="284453"/>
                  <a:pt x="223821" y="496825"/>
                  <a:pt x="281676" y="61394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9142D7DB-9323-472E-922C-EC8EC0250CD4}"/>
              </a:ext>
            </a:extLst>
          </p:cNvPr>
          <p:cNvSpPr/>
          <p:nvPr/>
        </p:nvSpPr>
        <p:spPr>
          <a:xfrm>
            <a:off x="2636664" y="3875885"/>
            <a:ext cx="524382" cy="2121465"/>
          </a:xfrm>
          <a:custGeom>
            <a:avLst/>
            <a:gdLst>
              <a:gd name="connsiteX0" fmla="*/ 462136 w 524382"/>
              <a:gd name="connsiteY0" fmla="*/ 264315 h 2121465"/>
              <a:gd name="connsiteX1" fmla="*/ 326669 w 524382"/>
              <a:gd name="connsiteY1" fmla="*/ 1187182 h 2121465"/>
              <a:gd name="connsiteX2" fmla="*/ 512936 w 524382"/>
              <a:gd name="connsiteY2" fmla="*/ 2055015 h 2121465"/>
              <a:gd name="connsiteX3" fmla="*/ 453669 w 524382"/>
              <a:gd name="connsiteY3" fmla="*/ 1966115 h 2121465"/>
              <a:gd name="connsiteX4" fmla="*/ 43036 w 524382"/>
              <a:gd name="connsiteY4" fmla="*/ 1204115 h 2121465"/>
              <a:gd name="connsiteX5" fmla="*/ 43036 w 524382"/>
              <a:gd name="connsiteY5" fmla="*/ 818882 h 2121465"/>
              <a:gd name="connsiteX6" fmla="*/ 313969 w 524382"/>
              <a:gd name="connsiteY6" fmla="*/ 23015 h 2121465"/>
              <a:gd name="connsiteX7" fmla="*/ 364769 w 524382"/>
              <a:gd name="connsiteY7" fmla="*/ 200815 h 2121465"/>
              <a:gd name="connsiteX8" fmla="*/ 457903 w 524382"/>
              <a:gd name="connsiteY8" fmla="*/ 52648 h 2121465"/>
              <a:gd name="connsiteX9" fmla="*/ 462136 w 524382"/>
              <a:gd name="connsiteY9" fmla="*/ 264315 h 2121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4382" h="2121465">
                <a:moveTo>
                  <a:pt x="462136" y="264315"/>
                </a:moveTo>
                <a:cubicBezTo>
                  <a:pt x="440264" y="453404"/>
                  <a:pt x="318202" y="888732"/>
                  <a:pt x="326669" y="1187182"/>
                </a:cubicBezTo>
                <a:cubicBezTo>
                  <a:pt x="335136" y="1485632"/>
                  <a:pt x="491769" y="1925193"/>
                  <a:pt x="512936" y="2055015"/>
                </a:cubicBezTo>
                <a:cubicBezTo>
                  <a:pt x="534103" y="2184837"/>
                  <a:pt x="531986" y="2107932"/>
                  <a:pt x="453669" y="1966115"/>
                </a:cubicBezTo>
                <a:cubicBezTo>
                  <a:pt x="375352" y="1824298"/>
                  <a:pt x="111475" y="1395320"/>
                  <a:pt x="43036" y="1204115"/>
                </a:cubicBezTo>
                <a:cubicBezTo>
                  <a:pt x="-25403" y="1012910"/>
                  <a:pt x="-2120" y="1015732"/>
                  <a:pt x="43036" y="818882"/>
                </a:cubicBezTo>
                <a:cubicBezTo>
                  <a:pt x="88191" y="622032"/>
                  <a:pt x="260347" y="126026"/>
                  <a:pt x="313969" y="23015"/>
                </a:cubicBezTo>
                <a:cubicBezTo>
                  <a:pt x="367591" y="-79996"/>
                  <a:pt x="340780" y="195876"/>
                  <a:pt x="364769" y="200815"/>
                </a:cubicBezTo>
                <a:cubicBezTo>
                  <a:pt x="388758" y="205754"/>
                  <a:pt x="448025" y="39948"/>
                  <a:pt x="457903" y="52648"/>
                </a:cubicBezTo>
                <a:cubicBezTo>
                  <a:pt x="467781" y="65348"/>
                  <a:pt x="484008" y="75226"/>
                  <a:pt x="462136" y="2643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130EBB33-7C3D-4D2F-9812-E88E5940FF07}"/>
              </a:ext>
            </a:extLst>
          </p:cNvPr>
          <p:cNvSpPr/>
          <p:nvPr/>
        </p:nvSpPr>
        <p:spPr>
          <a:xfrm>
            <a:off x="2940867" y="2158985"/>
            <a:ext cx="2211074" cy="2415149"/>
          </a:xfrm>
          <a:custGeom>
            <a:avLst/>
            <a:gdLst>
              <a:gd name="connsiteX0" fmla="*/ 1825866 w 2211074"/>
              <a:gd name="connsiteY0" fmla="*/ 156648 h 2415149"/>
              <a:gd name="connsiteX1" fmla="*/ 1300933 w 2211074"/>
              <a:gd name="connsiteY1" fmla="*/ 376782 h 2415149"/>
              <a:gd name="connsiteX2" fmla="*/ 852200 w 2211074"/>
              <a:gd name="connsiteY2" fmla="*/ 732382 h 2415149"/>
              <a:gd name="connsiteX3" fmla="*/ 60566 w 2211074"/>
              <a:gd name="connsiteY3" fmla="*/ 2269082 h 2415149"/>
              <a:gd name="connsiteX4" fmla="*/ 60566 w 2211074"/>
              <a:gd name="connsiteY4" fmla="*/ 2239448 h 2415149"/>
              <a:gd name="connsiteX5" fmla="*/ 111366 w 2211074"/>
              <a:gd name="connsiteY5" fmla="*/ 1274248 h 2415149"/>
              <a:gd name="connsiteX6" fmla="*/ 538933 w 2211074"/>
              <a:gd name="connsiteY6" fmla="*/ 495315 h 2415149"/>
              <a:gd name="connsiteX7" fmla="*/ 1101966 w 2211074"/>
              <a:gd name="connsiteY7" fmla="*/ 139715 h 2415149"/>
              <a:gd name="connsiteX8" fmla="*/ 2185700 w 2211074"/>
              <a:gd name="connsiteY8" fmla="*/ 15 h 2415149"/>
              <a:gd name="connsiteX9" fmla="*/ 1825866 w 2211074"/>
              <a:gd name="connsiteY9" fmla="*/ 156648 h 2415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11074" h="2415149">
                <a:moveTo>
                  <a:pt x="1825866" y="156648"/>
                </a:moveTo>
                <a:cubicBezTo>
                  <a:pt x="1678405" y="219443"/>
                  <a:pt x="1463211" y="280826"/>
                  <a:pt x="1300933" y="376782"/>
                </a:cubicBezTo>
                <a:cubicBezTo>
                  <a:pt x="1138655" y="472738"/>
                  <a:pt x="1058928" y="416999"/>
                  <a:pt x="852200" y="732382"/>
                </a:cubicBezTo>
                <a:cubicBezTo>
                  <a:pt x="645472" y="1047765"/>
                  <a:pt x="192505" y="2017904"/>
                  <a:pt x="60566" y="2269082"/>
                </a:cubicBezTo>
                <a:cubicBezTo>
                  <a:pt x="-71373" y="2520260"/>
                  <a:pt x="52099" y="2405254"/>
                  <a:pt x="60566" y="2239448"/>
                </a:cubicBezTo>
                <a:cubicBezTo>
                  <a:pt x="69033" y="2073642"/>
                  <a:pt x="31638" y="1564937"/>
                  <a:pt x="111366" y="1274248"/>
                </a:cubicBezTo>
                <a:cubicBezTo>
                  <a:pt x="191094" y="983559"/>
                  <a:pt x="373833" y="684404"/>
                  <a:pt x="538933" y="495315"/>
                </a:cubicBezTo>
                <a:cubicBezTo>
                  <a:pt x="704033" y="306226"/>
                  <a:pt x="827505" y="222265"/>
                  <a:pt x="1101966" y="139715"/>
                </a:cubicBezTo>
                <a:cubicBezTo>
                  <a:pt x="1376427" y="57165"/>
                  <a:pt x="2066461" y="1426"/>
                  <a:pt x="2185700" y="15"/>
                </a:cubicBezTo>
                <a:cubicBezTo>
                  <a:pt x="2304939" y="-1396"/>
                  <a:pt x="1973327" y="93853"/>
                  <a:pt x="1825866" y="1566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C4066E63-33F3-42B5-B8E0-253639E02003}"/>
              </a:ext>
            </a:extLst>
          </p:cNvPr>
          <p:cNvSpPr/>
          <p:nvPr/>
        </p:nvSpPr>
        <p:spPr>
          <a:xfrm>
            <a:off x="4312374" y="5301919"/>
            <a:ext cx="249088" cy="497219"/>
          </a:xfrm>
          <a:custGeom>
            <a:avLst/>
            <a:gdLst>
              <a:gd name="connsiteX0" fmla="*/ 246926 w 249088"/>
              <a:gd name="connsiteY0" fmla="*/ 331 h 497219"/>
              <a:gd name="connsiteX1" fmla="*/ 127864 w 249088"/>
              <a:gd name="connsiteY1" fmla="*/ 130506 h 497219"/>
              <a:gd name="connsiteX2" fmla="*/ 105639 w 249088"/>
              <a:gd name="connsiteY2" fmla="*/ 376569 h 497219"/>
              <a:gd name="connsiteX3" fmla="*/ 864 w 249088"/>
              <a:gd name="connsiteY3" fmla="*/ 497219 h 497219"/>
              <a:gd name="connsiteX4" fmla="*/ 170726 w 249088"/>
              <a:gd name="connsiteY4" fmla="*/ 378156 h 497219"/>
              <a:gd name="connsiteX5" fmla="*/ 165964 w 249088"/>
              <a:gd name="connsiteY5" fmla="*/ 284494 h 497219"/>
              <a:gd name="connsiteX6" fmla="*/ 202476 w 249088"/>
              <a:gd name="connsiteY6" fmla="*/ 98756 h 497219"/>
              <a:gd name="connsiteX7" fmla="*/ 246926 w 249088"/>
              <a:gd name="connsiteY7" fmla="*/ 331 h 49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088" h="497219">
                <a:moveTo>
                  <a:pt x="246926" y="331"/>
                </a:moveTo>
                <a:cubicBezTo>
                  <a:pt x="234491" y="5623"/>
                  <a:pt x="151412" y="67800"/>
                  <a:pt x="127864" y="130506"/>
                </a:cubicBezTo>
                <a:cubicBezTo>
                  <a:pt x="104316" y="193212"/>
                  <a:pt x="126806" y="315450"/>
                  <a:pt x="105639" y="376569"/>
                </a:cubicBezTo>
                <a:cubicBezTo>
                  <a:pt x="84472" y="437688"/>
                  <a:pt x="-9984" y="496955"/>
                  <a:pt x="864" y="497219"/>
                </a:cubicBezTo>
                <a:cubicBezTo>
                  <a:pt x="11712" y="497483"/>
                  <a:pt x="143209" y="413610"/>
                  <a:pt x="170726" y="378156"/>
                </a:cubicBezTo>
                <a:cubicBezTo>
                  <a:pt x="198243" y="342702"/>
                  <a:pt x="160672" y="331061"/>
                  <a:pt x="165964" y="284494"/>
                </a:cubicBezTo>
                <a:cubicBezTo>
                  <a:pt x="171256" y="237927"/>
                  <a:pt x="190305" y="143206"/>
                  <a:pt x="202476" y="98756"/>
                </a:cubicBezTo>
                <a:cubicBezTo>
                  <a:pt x="214647" y="54306"/>
                  <a:pt x="259361" y="-4961"/>
                  <a:pt x="246926" y="3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FA9A4A2F-EEB7-4F89-B276-86EB29C67516}"/>
              </a:ext>
            </a:extLst>
          </p:cNvPr>
          <p:cNvSpPr/>
          <p:nvPr/>
        </p:nvSpPr>
        <p:spPr>
          <a:xfrm>
            <a:off x="4420495" y="5622153"/>
            <a:ext cx="1008514" cy="303676"/>
          </a:xfrm>
          <a:custGeom>
            <a:avLst/>
            <a:gdLst>
              <a:gd name="connsiteX0" fmla="*/ 151505 w 1008514"/>
              <a:gd name="connsiteY0" fmla="*/ 108722 h 303676"/>
              <a:gd name="connsiteX1" fmla="*/ 251518 w 1008514"/>
              <a:gd name="connsiteY1" fmla="*/ 21410 h 303676"/>
              <a:gd name="connsiteX2" fmla="*/ 422968 w 1008514"/>
              <a:gd name="connsiteY2" fmla="*/ 10297 h 303676"/>
              <a:gd name="connsiteX3" fmla="*/ 548380 w 1008514"/>
              <a:gd name="connsiteY3" fmla="*/ 149997 h 303676"/>
              <a:gd name="connsiteX4" fmla="*/ 651568 w 1008514"/>
              <a:gd name="connsiteY4" fmla="*/ 153172 h 303676"/>
              <a:gd name="connsiteX5" fmla="*/ 711893 w 1008514"/>
              <a:gd name="connsiteY5" fmla="*/ 100785 h 303676"/>
              <a:gd name="connsiteX6" fmla="*/ 792855 w 1008514"/>
              <a:gd name="connsiteY6" fmla="*/ 13472 h 303676"/>
              <a:gd name="connsiteX7" fmla="*/ 892868 w 1008514"/>
              <a:gd name="connsiteY7" fmla="*/ 8710 h 303676"/>
              <a:gd name="connsiteX8" fmla="*/ 940493 w 1008514"/>
              <a:gd name="connsiteY8" fmla="*/ 40460 h 303676"/>
              <a:gd name="connsiteX9" fmla="*/ 872230 w 1008514"/>
              <a:gd name="connsiteY9" fmla="*/ 64272 h 303676"/>
              <a:gd name="connsiteX10" fmla="*/ 832543 w 1008514"/>
              <a:gd name="connsiteY10" fmla="*/ 96022 h 303676"/>
              <a:gd name="connsiteX11" fmla="*/ 903980 w 1008514"/>
              <a:gd name="connsiteY11" fmla="*/ 134122 h 303676"/>
              <a:gd name="connsiteX12" fmla="*/ 1007168 w 1008514"/>
              <a:gd name="connsiteY12" fmla="*/ 99197 h 303676"/>
              <a:gd name="connsiteX13" fmla="*/ 950018 w 1008514"/>
              <a:gd name="connsiteY13" fmla="*/ 157935 h 303676"/>
              <a:gd name="connsiteX14" fmla="*/ 773805 w 1008514"/>
              <a:gd name="connsiteY14" fmla="*/ 138885 h 303676"/>
              <a:gd name="connsiteX15" fmla="*/ 588068 w 1008514"/>
              <a:gd name="connsiteY15" fmla="*/ 283347 h 303676"/>
              <a:gd name="connsiteX16" fmla="*/ 375343 w 1008514"/>
              <a:gd name="connsiteY16" fmla="*/ 297635 h 303676"/>
              <a:gd name="connsiteX17" fmla="*/ 243580 w 1008514"/>
              <a:gd name="connsiteY17" fmla="*/ 235722 h 303676"/>
              <a:gd name="connsiteX18" fmla="*/ 2280 w 1008514"/>
              <a:gd name="connsiteY18" fmla="*/ 94435 h 303676"/>
              <a:gd name="connsiteX19" fmla="*/ 151505 w 1008514"/>
              <a:gd name="connsiteY19" fmla="*/ 108722 h 303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08514" h="303676">
                <a:moveTo>
                  <a:pt x="151505" y="108722"/>
                </a:moveTo>
                <a:cubicBezTo>
                  <a:pt x="193045" y="96551"/>
                  <a:pt x="206274" y="37814"/>
                  <a:pt x="251518" y="21410"/>
                </a:cubicBezTo>
                <a:cubicBezTo>
                  <a:pt x="296762" y="5006"/>
                  <a:pt x="373491" y="-11134"/>
                  <a:pt x="422968" y="10297"/>
                </a:cubicBezTo>
                <a:cubicBezTo>
                  <a:pt x="472445" y="31728"/>
                  <a:pt x="510280" y="126185"/>
                  <a:pt x="548380" y="149997"/>
                </a:cubicBezTo>
                <a:cubicBezTo>
                  <a:pt x="586480" y="173809"/>
                  <a:pt x="624316" y="161374"/>
                  <a:pt x="651568" y="153172"/>
                </a:cubicBezTo>
                <a:cubicBezTo>
                  <a:pt x="678820" y="144970"/>
                  <a:pt x="688345" y="124068"/>
                  <a:pt x="711893" y="100785"/>
                </a:cubicBezTo>
                <a:cubicBezTo>
                  <a:pt x="735441" y="77502"/>
                  <a:pt x="762693" y="28818"/>
                  <a:pt x="792855" y="13472"/>
                </a:cubicBezTo>
                <a:cubicBezTo>
                  <a:pt x="823018" y="-1874"/>
                  <a:pt x="868262" y="4212"/>
                  <a:pt x="892868" y="8710"/>
                </a:cubicBezTo>
                <a:cubicBezTo>
                  <a:pt x="917474" y="13208"/>
                  <a:pt x="943933" y="31200"/>
                  <a:pt x="940493" y="40460"/>
                </a:cubicBezTo>
                <a:cubicBezTo>
                  <a:pt x="937053" y="49720"/>
                  <a:pt x="890221" y="55012"/>
                  <a:pt x="872230" y="64272"/>
                </a:cubicBezTo>
                <a:cubicBezTo>
                  <a:pt x="854239" y="73532"/>
                  <a:pt x="827251" y="84380"/>
                  <a:pt x="832543" y="96022"/>
                </a:cubicBezTo>
                <a:cubicBezTo>
                  <a:pt x="837835" y="107664"/>
                  <a:pt x="874876" y="133593"/>
                  <a:pt x="903980" y="134122"/>
                </a:cubicBezTo>
                <a:cubicBezTo>
                  <a:pt x="933084" y="134651"/>
                  <a:pt x="999495" y="95228"/>
                  <a:pt x="1007168" y="99197"/>
                </a:cubicBezTo>
                <a:cubicBezTo>
                  <a:pt x="1014841" y="103166"/>
                  <a:pt x="988912" y="151320"/>
                  <a:pt x="950018" y="157935"/>
                </a:cubicBezTo>
                <a:cubicBezTo>
                  <a:pt x="911124" y="164550"/>
                  <a:pt x="834130" y="117983"/>
                  <a:pt x="773805" y="138885"/>
                </a:cubicBezTo>
                <a:cubicBezTo>
                  <a:pt x="713480" y="159787"/>
                  <a:pt x="654478" y="256889"/>
                  <a:pt x="588068" y="283347"/>
                </a:cubicBezTo>
                <a:cubicBezTo>
                  <a:pt x="521658" y="309805"/>
                  <a:pt x="432758" y="305572"/>
                  <a:pt x="375343" y="297635"/>
                </a:cubicBezTo>
                <a:cubicBezTo>
                  <a:pt x="317928" y="289698"/>
                  <a:pt x="305757" y="269589"/>
                  <a:pt x="243580" y="235722"/>
                </a:cubicBezTo>
                <a:cubicBezTo>
                  <a:pt x="181403" y="201855"/>
                  <a:pt x="23182" y="113220"/>
                  <a:pt x="2280" y="94435"/>
                </a:cubicBezTo>
                <a:cubicBezTo>
                  <a:pt x="-18622" y="75650"/>
                  <a:pt x="109965" y="120893"/>
                  <a:pt x="151505" y="10872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44430727-2708-4EA4-9E4D-2E4740A96946}"/>
              </a:ext>
            </a:extLst>
          </p:cNvPr>
          <p:cNvSpPr/>
          <p:nvPr/>
        </p:nvSpPr>
        <p:spPr>
          <a:xfrm>
            <a:off x="3619560" y="1702724"/>
            <a:ext cx="1503695" cy="512262"/>
          </a:xfrm>
          <a:custGeom>
            <a:avLst/>
            <a:gdLst>
              <a:gd name="connsiteX0" fmla="*/ 1480760 w 1503695"/>
              <a:gd name="connsiteY0" fmla="*/ 410556 h 512262"/>
              <a:gd name="connsiteX1" fmla="*/ 1496000 w 1503695"/>
              <a:gd name="connsiteY1" fmla="*/ 354676 h 512262"/>
              <a:gd name="connsiteX2" fmla="*/ 1414720 w 1503695"/>
              <a:gd name="connsiteY2" fmla="*/ 212436 h 512262"/>
              <a:gd name="connsiteX3" fmla="*/ 1216600 w 1503695"/>
              <a:gd name="connsiteY3" fmla="*/ 115916 h 512262"/>
              <a:gd name="connsiteX4" fmla="*/ 43120 w 1503695"/>
              <a:gd name="connsiteY4" fmla="*/ 501996 h 512262"/>
              <a:gd name="connsiteX5" fmla="*/ 312360 w 1503695"/>
              <a:gd name="connsiteY5" fmla="*/ 369916 h 512262"/>
              <a:gd name="connsiteX6" fmla="*/ 871160 w 1503695"/>
              <a:gd name="connsiteY6" fmla="*/ 39716 h 512262"/>
              <a:gd name="connsiteX7" fmla="*/ 1323280 w 1503695"/>
              <a:gd name="connsiteY7" fmla="*/ 44796 h 512262"/>
              <a:gd name="connsiteX8" fmla="*/ 1480760 w 1503695"/>
              <a:gd name="connsiteY8" fmla="*/ 410556 h 51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3695" h="512262">
                <a:moveTo>
                  <a:pt x="1480760" y="410556"/>
                </a:moveTo>
                <a:cubicBezTo>
                  <a:pt x="1509547" y="462203"/>
                  <a:pt x="1507007" y="387696"/>
                  <a:pt x="1496000" y="354676"/>
                </a:cubicBezTo>
                <a:cubicBezTo>
                  <a:pt x="1484993" y="321656"/>
                  <a:pt x="1461287" y="252229"/>
                  <a:pt x="1414720" y="212436"/>
                </a:cubicBezTo>
                <a:cubicBezTo>
                  <a:pt x="1368153" y="172643"/>
                  <a:pt x="1445200" y="67656"/>
                  <a:pt x="1216600" y="115916"/>
                </a:cubicBezTo>
                <a:cubicBezTo>
                  <a:pt x="988000" y="164176"/>
                  <a:pt x="193827" y="459663"/>
                  <a:pt x="43120" y="501996"/>
                </a:cubicBezTo>
                <a:cubicBezTo>
                  <a:pt x="-107587" y="544329"/>
                  <a:pt x="174353" y="446963"/>
                  <a:pt x="312360" y="369916"/>
                </a:cubicBezTo>
                <a:cubicBezTo>
                  <a:pt x="450367" y="292869"/>
                  <a:pt x="702673" y="93903"/>
                  <a:pt x="871160" y="39716"/>
                </a:cubicBezTo>
                <a:cubicBezTo>
                  <a:pt x="1039647" y="-14471"/>
                  <a:pt x="1224220" y="-13624"/>
                  <a:pt x="1323280" y="44796"/>
                </a:cubicBezTo>
                <a:cubicBezTo>
                  <a:pt x="1422340" y="103216"/>
                  <a:pt x="1451973" y="358909"/>
                  <a:pt x="1480760" y="410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9E25AB08-61DC-4316-9C80-C125C70861DD}"/>
              </a:ext>
            </a:extLst>
          </p:cNvPr>
          <p:cNvSpPr/>
          <p:nvPr/>
        </p:nvSpPr>
        <p:spPr>
          <a:xfrm>
            <a:off x="3012791" y="1365799"/>
            <a:ext cx="2011525" cy="1431971"/>
          </a:xfrm>
          <a:custGeom>
            <a:avLst/>
            <a:gdLst>
              <a:gd name="connsiteX0" fmla="*/ 2011329 w 2011525"/>
              <a:gd name="connsiteY0" fmla="*/ 341081 h 1431971"/>
              <a:gd name="connsiteX1" fmla="*/ 944529 w 2011525"/>
              <a:gd name="connsiteY1" fmla="*/ 36281 h 1431971"/>
              <a:gd name="connsiteX2" fmla="*/ 75849 w 2011525"/>
              <a:gd name="connsiteY2" fmla="*/ 1326601 h 1431971"/>
              <a:gd name="connsiteX3" fmla="*/ 152049 w 2011525"/>
              <a:gd name="connsiteY3" fmla="*/ 1225001 h 1431971"/>
              <a:gd name="connsiteX4" fmla="*/ 1025809 w 2011525"/>
              <a:gd name="connsiteY4" fmla="*/ 178521 h 1431971"/>
              <a:gd name="connsiteX5" fmla="*/ 2011329 w 2011525"/>
              <a:gd name="connsiteY5" fmla="*/ 341081 h 143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1525" h="1431971">
                <a:moveTo>
                  <a:pt x="2011329" y="341081"/>
                </a:moveTo>
                <a:cubicBezTo>
                  <a:pt x="1997782" y="317374"/>
                  <a:pt x="1267109" y="-127972"/>
                  <a:pt x="944529" y="36281"/>
                </a:cubicBezTo>
                <a:cubicBezTo>
                  <a:pt x="621949" y="200534"/>
                  <a:pt x="207929" y="1128481"/>
                  <a:pt x="75849" y="1326601"/>
                </a:cubicBezTo>
                <a:cubicBezTo>
                  <a:pt x="-56231" y="1524721"/>
                  <a:pt x="-6278" y="1416348"/>
                  <a:pt x="152049" y="1225001"/>
                </a:cubicBezTo>
                <a:cubicBezTo>
                  <a:pt x="310376" y="1033654"/>
                  <a:pt x="717622" y="327534"/>
                  <a:pt x="1025809" y="178521"/>
                </a:cubicBezTo>
                <a:cubicBezTo>
                  <a:pt x="1333996" y="29508"/>
                  <a:pt x="2024876" y="364788"/>
                  <a:pt x="2011329" y="341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98F9B142-2AD6-4DF1-9EA3-AC0768FF698C}"/>
              </a:ext>
            </a:extLst>
          </p:cNvPr>
          <p:cNvSpPr/>
          <p:nvPr/>
        </p:nvSpPr>
        <p:spPr>
          <a:xfrm>
            <a:off x="2653399" y="1163065"/>
            <a:ext cx="2235024" cy="1594091"/>
          </a:xfrm>
          <a:custGeom>
            <a:avLst/>
            <a:gdLst>
              <a:gd name="connsiteX0" fmla="*/ 2228481 w 2235024"/>
              <a:gd name="connsiteY0" fmla="*/ 274575 h 1594091"/>
              <a:gd name="connsiteX1" fmla="*/ 1121041 w 2235024"/>
              <a:gd name="connsiteY1" fmla="*/ 56135 h 1594091"/>
              <a:gd name="connsiteX2" fmla="*/ 69481 w 2235024"/>
              <a:gd name="connsiteY2" fmla="*/ 1493775 h 1594091"/>
              <a:gd name="connsiteX3" fmla="*/ 160921 w 2235024"/>
              <a:gd name="connsiteY3" fmla="*/ 1387095 h 1594091"/>
              <a:gd name="connsiteX4" fmla="*/ 658761 w 2235024"/>
              <a:gd name="connsiteY4" fmla="*/ 701295 h 1594091"/>
              <a:gd name="connsiteX5" fmla="*/ 1202321 w 2235024"/>
              <a:gd name="connsiteY5" fmla="*/ 178055 h 1594091"/>
              <a:gd name="connsiteX6" fmla="*/ 1563001 w 2235024"/>
              <a:gd name="connsiteY6" fmla="*/ 106935 h 1594091"/>
              <a:gd name="connsiteX7" fmla="*/ 2228481 w 2235024"/>
              <a:gd name="connsiteY7" fmla="*/ 274575 h 1594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5024" h="1594091">
                <a:moveTo>
                  <a:pt x="2228481" y="274575"/>
                </a:moveTo>
                <a:cubicBezTo>
                  <a:pt x="2154821" y="266108"/>
                  <a:pt x="1480874" y="-147065"/>
                  <a:pt x="1121041" y="56135"/>
                </a:cubicBezTo>
                <a:cubicBezTo>
                  <a:pt x="761208" y="259335"/>
                  <a:pt x="229501" y="1271948"/>
                  <a:pt x="69481" y="1493775"/>
                </a:cubicBezTo>
                <a:cubicBezTo>
                  <a:pt x="-90539" y="1715602"/>
                  <a:pt x="62708" y="1519175"/>
                  <a:pt x="160921" y="1387095"/>
                </a:cubicBezTo>
                <a:cubicBezTo>
                  <a:pt x="259134" y="1255015"/>
                  <a:pt x="485194" y="902802"/>
                  <a:pt x="658761" y="701295"/>
                </a:cubicBezTo>
                <a:cubicBezTo>
                  <a:pt x="832328" y="499788"/>
                  <a:pt x="1051614" y="277115"/>
                  <a:pt x="1202321" y="178055"/>
                </a:cubicBezTo>
                <a:cubicBezTo>
                  <a:pt x="1353028" y="78995"/>
                  <a:pt x="1392821" y="90848"/>
                  <a:pt x="1563001" y="106935"/>
                </a:cubicBezTo>
                <a:cubicBezTo>
                  <a:pt x="1733181" y="123022"/>
                  <a:pt x="2302141" y="283042"/>
                  <a:pt x="2228481" y="274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C7510075-3891-4382-B7F3-655307ED1DF6}"/>
              </a:ext>
            </a:extLst>
          </p:cNvPr>
          <p:cNvSpPr/>
          <p:nvPr/>
        </p:nvSpPr>
        <p:spPr>
          <a:xfrm>
            <a:off x="5044330" y="1303675"/>
            <a:ext cx="1473112" cy="573394"/>
          </a:xfrm>
          <a:custGeom>
            <a:avLst/>
            <a:gdLst>
              <a:gd name="connsiteX0" fmla="*/ 110 w 1473112"/>
              <a:gd name="connsiteY0" fmla="*/ 235565 h 573394"/>
              <a:gd name="connsiteX1" fmla="*/ 538590 w 1473112"/>
              <a:gd name="connsiteY1" fmla="*/ 6965 h 573394"/>
              <a:gd name="connsiteX2" fmla="*/ 1437750 w 1473112"/>
              <a:gd name="connsiteY2" fmla="*/ 550525 h 573394"/>
              <a:gd name="connsiteX3" fmla="*/ 1305670 w 1473112"/>
              <a:gd name="connsiteY3" fmla="*/ 479405 h 573394"/>
              <a:gd name="connsiteX4" fmla="*/ 579230 w 1473112"/>
              <a:gd name="connsiteY4" fmla="*/ 128885 h 573394"/>
              <a:gd name="connsiteX5" fmla="*/ 110 w 1473112"/>
              <a:gd name="connsiteY5" fmla="*/ 235565 h 57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3112" h="573394">
                <a:moveTo>
                  <a:pt x="110" y="235565"/>
                </a:moveTo>
                <a:cubicBezTo>
                  <a:pt x="-6663" y="215245"/>
                  <a:pt x="298983" y="-45528"/>
                  <a:pt x="538590" y="6965"/>
                </a:cubicBezTo>
                <a:cubicBezTo>
                  <a:pt x="778197" y="59458"/>
                  <a:pt x="1309903" y="471785"/>
                  <a:pt x="1437750" y="550525"/>
                </a:cubicBezTo>
                <a:cubicBezTo>
                  <a:pt x="1565597" y="629265"/>
                  <a:pt x="1305670" y="479405"/>
                  <a:pt x="1305670" y="479405"/>
                </a:cubicBezTo>
                <a:cubicBezTo>
                  <a:pt x="1162583" y="409132"/>
                  <a:pt x="796823" y="175452"/>
                  <a:pt x="579230" y="128885"/>
                </a:cubicBezTo>
                <a:cubicBezTo>
                  <a:pt x="361637" y="82318"/>
                  <a:pt x="6883" y="255885"/>
                  <a:pt x="110" y="235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182439D3-207D-472B-937E-7985B96286D7}"/>
              </a:ext>
            </a:extLst>
          </p:cNvPr>
          <p:cNvSpPr/>
          <p:nvPr/>
        </p:nvSpPr>
        <p:spPr>
          <a:xfrm>
            <a:off x="5213230" y="1698198"/>
            <a:ext cx="1189050" cy="205528"/>
          </a:xfrm>
          <a:custGeom>
            <a:avLst/>
            <a:gdLst>
              <a:gd name="connsiteX0" fmla="*/ 3930 w 1189050"/>
              <a:gd name="connsiteY0" fmla="*/ 13762 h 205528"/>
              <a:gd name="connsiteX1" fmla="*/ 664330 w 1189050"/>
              <a:gd name="connsiteY1" fmla="*/ 23922 h 205528"/>
              <a:gd name="connsiteX2" fmla="*/ 1167250 w 1189050"/>
              <a:gd name="connsiteY2" fmla="*/ 201722 h 205528"/>
              <a:gd name="connsiteX3" fmla="*/ 989450 w 1189050"/>
              <a:gd name="connsiteY3" fmla="*/ 135682 h 205528"/>
              <a:gd name="connsiteX4" fmla="*/ 3930 w 1189050"/>
              <a:gd name="connsiteY4" fmla="*/ 13762 h 205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9050" h="205528">
                <a:moveTo>
                  <a:pt x="3930" y="13762"/>
                </a:moveTo>
                <a:cubicBezTo>
                  <a:pt x="-50257" y="-4865"/>
                  <a:pt x="470443" y="-7405"/>
                  <a:pt x="664330" y="23922"/>
                </a:cubicBezTo>
                <a:cubicBezTo>
                  <a:pt x="858217" y="55249"/>
                  <a:pt x="1167250" y="201722"/>
                  <a:pt x="1167250" y="201722"/>
                </a:cubicBezTo>
                <a:cubicBezTo>
                  <a:pt x="1221437" y="220349"/>
                  <a:pt x="1179103" y="166162"/>
                  <a:pt x="989450" y="135682"/>
                </a:cubicBezTo>
                <a:cubicBezTo>
                  <a:pt x="799797" y="105202"/>
                  <a:pt x="58117" y="32389"/>
                  <a:pt x="3930" y="13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D1F9D9B1-DF26-47E9-B991-EDBE0CB8F429}"/>
              </a:ext>
            </a:extLst>
          </p:cNvPr>
          <p:cNvSpPr/>
          <p:nvPr/>
        </p:nvSpPr>
        <p:spPr>
          <a:xfrm>
            <a:off x="2273100" y="2555873"/>
            <a:ext cx="1139607" cy="1465470"/>
          </a:xfrm>
          <a:custGeom>
            <a:avLst/>
            <a:gdLst>
              <a:gd name="connsiteX0" fmla="*/ 1138967 w 1139607"/>
              <a:gd name="connsiteY0" fmla="*/ 1060 h 1465470"/>
              <a:gd name="connsiteX1" fmla="*/ 800300 w 1139607"/>
              <a:gd name="connsiteY1" fmla="*/ 559860 h 1465470"/>
              <a:gd name="connsiteX2" fmla="*/ 21367 w 1139607"/>
              <a:gd name="connsiteY2" fmla="*/ 1431927 h 1465470"/>
              <a:gd name="connsiteX3" fmla="*/ 275367 w 1139607"/>
              <a:gd name="connsiteY3" fmla="*/ 1228727 h 1465470"/>
              <a:gd name="connsiteX4" fmla="*/ 868033 w 1139607"/>
              <a:gd name="connsiteY4" fmla="*/ 695327 h 1465470"/>
              <a:gd name="connsiteX5" fmla="*/ 1138967 w 1139607"/>
              <a:gd name="connsiteY5" fmla="*/ 1060 h 1465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9607" h="1465470">
                <a:moveTo>
                  <a:pt x="1138967" y="1060"/>
                </a:moveTo>
                <a:cubicBezTo>
                  <a:pt x="1127678" y="-21518"/>
                  <a:pt x="986567" y="321382"/>
                  <a:pt x="800300" y="559860"/>
                </a:cubicBezTo>
                <a:cubicBezTo>
                  <a:pt x="614033" y="798338"/>
                  <a:pt x="108856" y="1320449"/>
                  <a:pt x="21367" y="1431927"/>
                </a:cubicBezTo>
                <a:cubicBezTo>
                  <a:pt x="-66122" y="1543405"/>
                  <a:pt x="134256" y="1351494"/>
                  <a:pt x="275367" y="1228727"/>
                </a:cubicBezTo>
                <a:cubicBezTo>
                  <a:pt x="416478" y="1105960"/>
                  <a:pt x="725511" y="906994"/>
                  <a:pt x="868033" y="695327"/>
                </a:cubicBezTo>
                <a:cubicBezTo>
                  <a:pt x="1010555" y="483660"/>
                  <a:pt x="1150256" y="23638"/>
                  <a:pt x="1138967" y="10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242B9709-2995-4866-BF47-FA6EB1E7A2D0}"/>
              </a:ext>
            </a:extLst>
          </p:cNvPr>
          <p:cNvSpPr/>
          <p:nvPr/>
        </p:nvSpPr>
        <p:spPr>
          <a:xfrm>
            <a:off x="1764828" y="2478479"/>
            <a:ext cx="848318" cy="2137137"/>
          </a:xfrm>
          <a:custGeom>
            <a:avLst/>
            <a:gdLst>
              <a:gd name="connsiteX0" fmla="*/ 842905 w 848318"/>
              <a:gd name="connsiteY0" fmla="*/ 27654 h 2137137"/>
              <a:gd name="connsiteX1" fmla="*/ 385705 w 848318"/>
              <a:gd name="connsiteY1" fmla="*/ 467921 h 2137137"/>
              <a:gd name="connsiteX2" fmla="*/ 47039 w 848318"/>
              <a:gd name="connsiteY2" fmla="*/ 2051188 h 2137137"/>
              <a:gd name="connsiteX3" fmla="*/ 55505 w 848318"/>
              <a:gd name="connsiteY3" fmla="*/ 1839521 h 2137137"/>
              <a:gd name="connsiteX4" fmla="*/ 55505 w 848318"/>
              <a:gd name="connsiteY4" fmla="*/ 1102921 h 2137137"/>
              <a:gd name="connsiteX5" fmla="*/ 842905 w 848318"/>
              <a:gd name="connsiteY5" fmla="*/ 27654 h 213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8318" h="2137137">
                <a:moveTo>
                  <a:pt x="842905" y="27654"/>
                </a:moveTo>
                <a:cubicBezTo>
                  <a:pt x="897938" y="-78179"/>
                  <a:pt x="518349" y="130665"/>
                  <a:pt x="385705" y="467921"/>
                </a:cubicBezTo>
                <a:cubicBezTo>
                  <a:pt x="253061" y="805177"/>
                  <a:pt x="102072" y="1822588"/>
                  <a:pt x="47039" y="2051188"/>
                </a:cubicBezTo>
                <a:cubicBezTo>
                  <a:pt x="-7994" y="2279788"/>
                  <a:pt x="54094" y="1997566"/>
                  <a:pt x="55505" y="1839521"/>
                </a:cubicBezTo>
                <a:cubicBezTo>
                  <a:pt x="56916" y="1681477"/>
                  <a:pt x="-70084" y="1403488"/>
                  <a:pt x="55505" y="1102921"/>
                </a:cubicBezTo>
                <a:cubicBezTo>
                  <a:pt x="181094" y="802354"/>
                  <a:pt x="787872" y="133487"/>
                  <a:pt x="842905" y="27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75B00E2D-7332-4C2E-ACED-DB1D767F1FD9}"/>
              </a:ext>
            </a:extLst>
          </p:cNvPr>
          <p:cNvSpPr/>
          <p:nvPr/>
        </p:nvSpPr>
        <p:spPr>
          <a:xfrm>
            <a:off x="1931905" y="2971755"/>
            <a:ext cx="964849" cy="2058080"/>
          </a:xfrm>
          <a:custGeom>
            <a:avLst/>
            <a:gdLst>
              <a:gd name="connsiteX0" fmla="*/ 963695 w 964849"/>
              <a:gd name="connsiteY0" fmla="*/ 45 h 2058080"/>
              <a:gd name="connsiteX1" fmla="*/ 244028 w 964849"/>
              <a:gd name="connsiteY1" fmla="*/ 838245 h 2058080"/>
              <a:gd name="connsiteX2" fmla="*/ 83162 w 964849"/>
              <a:gd name="connsiteY2" fmla="*/ 1998178 h 2058080"/>
              <a:gd name="connsiteX3" fmla="*/ 100095 w 964849"/>
              <a:gd name="connsiteY3" fmla="*/ 1778045 h 2058080"/>
              <a:gd name="connsiteX4" fmla="*/ 57762 w 964849"/>
              <a:gd name="connsiteY4" fmla="*/ 804378 h 2058080"/>
              <a:gd name="connsiteX5" fmla="*/ 963695 w 964849"/>
              <a:gd name="connsiteY5" fmla="*/ 45 h 2058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4849" h="2058080">
                <a:moveTo>
                  <a:pt x="963695" y="45"/>
                </a:moveTo>
                <a:cubicBezTo>
                  <a:pt x="994739" y="5690"/>
                  <a:pt x="390783" y="505223"/>
                  <a:pt x="244028" y="838245"/>
                </a:cubicBezTo>
                <a:cubicBezTo>
                  <a:pt x="97273" y="1171267"/>
                  <a:pt x="107151" y="1841545"/>
                  <a:pt x="83162" y="1998178"/>
                </a:cubicBezTo>
                <a:cubicBezTo>
                  <a:pt x="59173" y="2154811"/>
                  <a:pt x="104328" y="1977012"/>
                  <a:pt x="100095" y="1778045"/>
                </a:cubicBezTo>
                <a:cubicBezTo>
                  <a:pt x="95862" y="1579078"/>
                  <a:pt x="-91816" y="1097889"/>
                  <a:pt x="57762" y="804378"/>
                </a:cubicBezTo>
                <a:cubicBezTo>
                  <a:pt x="207340" y="510867"/>
                  <a:pt x="932651" y="-5600"/>
                  <a:pt x="963695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91717DF0-94AF-4E4B-A332-7F96C5A02A9D}"/>
              </a:ext>
            </a:extLst>
          </p:cNvPr>
          <p:cNvSpPr/>
          <p:nvPr/>
        </p:nvSpPr>
        <p:spPr>
          <a:xfrm>
            <a:off x="2013283" y="4096124"/>
            <a:ext cx="573126" cy="1243370"/>
          </a:xfrm>
          <a:custGeom>
            <a:avLst/>
            <a:gdLst>
              <a:gd name="connsiteX0" fmla="*/ 556350 w 573126"/>
              <a:gd name="connsiteY0" fmla="*/ 10209 h 1243370"/>
              <a:gd name="connsiteX1" fmla="*/ 403950 w 573126"/>
              <a:gd name="connsiteY1" fmla="*/ 412376 h 1243370"/>
              <a:gd name="connsiteX2" fmla="*/ 48350 w 573126"/>
              <a:gd name="connsiteY2" fmla="*/ 971176 h 1243370"/>
              <a:gd name="connsiteX3" fmla="*/ 149950 w 573126"/>
              <a:gd name="connsiteY3" fmla="*/ 1233643 h 1243370"/>
              <a:gd name="connsiteX4" fmla="*/ 94917 w 573126"/>
              <a:gd name="connsiteY4" fmla="*/ 1153209 h 1243370"/>
              <a:gd name="connsiteX5" fmla="*/ 22950 w 573126"/>
              <a:gd name="connsiteY5" fmla="*/ 835709 h 1243370"/>
              <a:gd name="connsiteX6" fmla="*/ 556350 w 573126"/>
              <a:gd name="connsiteY6" fmla="*/ 10209 h 1243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3126" h="1243370">
                <a:moveTo>
                  <a:pt x="556350" y="10209"/>
                </a:moveTo>
                <a:cubicBezTo>
                  <a:pt x="619850" y="-60346"/>
                  <a:pt x="488617" y="252215"/>
                  <a:pt x="403950" y="412376"/>
                </a:cubicBezTo>
                <a:cubicBezTo>
                  <a:pt x="319283" y="572537"/>
                  <a:pt x="90683" y="834298"/>
                  <a:pt x="48350" y="971176"/>
                </a:cubicBezTo>
                <a:cubicBezTo>
                  <a:pt x="6017" y="1108054"/>
                  <a:pt x="142189" y="1203304"/>
                  <a:pt x="149950" y="1233643"/>
                </a:cubicBezTo>
                <a:cubicBezTo>
                  <a:pt x="157711" y="1263982"/>
                  <a:pt x="116084" y="1219531"/>
                  <a:pt x="94917" y="1153209"/>
                </a:cubicBezTo>
                <a:cubicBezTo>
                  <a:pt x="73750" y="1086887"/>
                  <a:pt x="-50428" y="1019153"/>
                  <a:pt x="22950" y="835709"/>
                </a:cubicBezTo>
                <a:cubicBezTo>
                  <a:pt x="96328" y="652265"/>
                  <a:pt x="492850" y="80764"/>
                  <a:pt x="556350" y="10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7AB0C8B4-336C-42A4-9685-20BF46361BCA}"/>
              </a:ext>
            </a:extLst>
          </p:cNvPr>
          <p:cNvSpPr/>
          <p:nvPr/>
        </p:nvSpPr>
        <p:spPr>
          <a:xfrm>
            <a:off x="1759679" y="4753399"/>
            <a:ext cx="949121" cy="1702365"/>
          </a:xfrm>
          <a:custGeom>
            <a:avLst/>
            <a:gdLst>
              <a:gd name="connsiteX0" fmla="*/ 145321 w 949121"/>
              <a:gd name="connsiteY0" fmla="*/ 634 h 1702365"/>
              <a:gd name="connsiteX1" fmla="*/ 107221 w 949121"/>
              <a:gd name="connsiteY1" fmla="*/ 423968 h 1702365"/>
              <a:gd name="connsiteX2" fmla="*/ 877688 w 949121"/>
              <a:gd name="connsiteY2" fmla="*/ 1613534 h 1702365"/>
              <a:gd name="connsiteX3" fmla="*/ 843821 w 949121"/>
              <a:gd name="connsiteY3" fmla="*/ 1541568 h 1702365"/>
              <a:gd name="connsiteX4" fmla="*/ 246921 w 949121"/>
              <a:gd name="connsiteY4" fmla="*/ 948901 h 1702365"/>
              <a:gd name="connsiteX5" fmla="*/ 1388 w 949121"/>
              <a:gd name="connsiteY5" fmla="*/ 343534 h 1702365"/>
              <a:gd name="connsiteX6" fmla="*/ 145321 w 949121"/>
              <a:gd name="connsiteY6" fmla="*/ 634 h 1702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9121" h="1702365">
                <a:moveTo>
                  <a:pt x="145321" y="634"/>
                </a:moveTo>
                <a:cubicBezTo>
                  <a:pt x="162960" y="14040"/>
                  <a:pt x="-14840" y="155151"/>
                  <a:pt x="107221" y="423968"/>
                </a:cubicBezTo>
                <a:cubicBezTo>
                  <a:pt x="229282" y="692785"/>
                  <a:pt x="754921" y="1427267"/>
                  <a:pt x="877688" y="1613534"/>
                </a:cubicBezTo>
                <a:cubicBezTo>
                  <a:pt x="1000455" y="1799801"/>
                  <a:pt x="948949" y="1652340"/>
                  <a:pt x="843821" y="1541568"/>
                </a:cubicBezTo>
                <a:cubicBezTo>
                  <a:pt x="738693" y="1430796"/>
                  <a:pt x="387326" y="1148573"/>
                  <a:pt x="246921" y="948901"/>
                </a:cubicBezTo>
                <a:cubicBezTo>
                  <a:pt x="106516" y="749229"/>
                  <a:pt x="18321" y="498051"/>
                  <a:pt x="1388" y="343534"/>
                </a:cubicBezTo>
                <a:cubicBezTo>
                  <a:pt x="-15545" y="189017"/>
                  <a:pt x="127682" y="-12772"/>
                  <a:pt x="145321" y="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F01BDB7C-9FD2-4FAB-B5D0-E5DF9AD57AB1}"/>
              </a:ext>
            </a:extLst>
          </p:cNvPr>
          <p:cNvSpPr/>
          <p:nvPr/>
        </p:nvSpPr>
        <p:spPr>
          <a:xfrm>
            <a:off x="1624851" y="4818988"/>
            <a:ext cx="747407" cy="2187160"/>
          </a:xfrm>
          <a:custGeom>
            <a:avLst/>
            <a:gdLst>
              <a:gd name="connsiteX0" fmla="*/ 72716 w 747407"/>
              <a:gd name="connsiteY0" fmla="*/ 2779 h 2187160"/>
              <a:gd name="connsiteX1" fmla="*/ 43082 w 747407"/>
              <a:gd name="connsiteY1" fmla="*/ 468445 h 2187160"/>
              <a:gd name="connsiteX2" fmla="*/ 695016 w 747407"/>
              <a:gd name="connsiteY2" fmla="*/ 2060179 h 2187160"/>
              <a:gd name="connsiteX3" fmla="*/ 669616 w 747407"/>
              <a:gd name="connsiteY3" fmla="*/ 1983979 h 2187160"/>
              <a:gd name="connsiteX4" fmla="*/ 364816 w 747407"/>
              <a:gd name="connsiteY4" fmla="*/ 1150012 h 2187160"/>
              <a:gd name="connsiteX5" fmla="*/ 161616 w 747407"/>
              <a:gd name="connsiteY5" fmla="*/ 620845 h 2187160"/>
              <a:gd name="connsiteX6" fmla="*/ 72716 w 747407"/>
              <a:gd name="connsiteY6" fmla="*/ 2779 h 218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7407" h="2187160">
                <a:moveTo>
                  <a:pt x="72716" y="2779"/>
                </a:moveTo>
                <a:cubicBezTo>
                  <a:pt x="52960" y="-22621"/>
                  <a:pt x="-60635" y="125545"/>
                  <a:pt x="43082" y="468445"/>
                </a:cubicBezTo>
                <a:cubicBezTo>
                  <a:pt x="146799" y="811345"/>
                  <a:pt x="590594" y="1807590"/>
                  <a:pt x="695016" y="2060179"/>
                </a:cubicBezTo>
                <a:cubicBezTo>
                  <a:pt x="799438" y="2312768"/>
                  <a:pt x="724649" y="2135673"/>
                  <a:pt x="669616" y="1983979"/>
                </a:cubicBezTo>
                <a:cubicBezTo>
                  <a:pt x="614583" y="1832285"/>
                  <a:pt x="449483" y="1377201"/>
                  <a:pt x="364816" y="1150012"/>
                </a:cubicBezTo>
                <a:cubicBezTo>
                  <a:pt x="280149" y="922823"/>
                  <a:pt x="206772" y="806406"/>
                  <a:pt x="161616" y="620845"/>
                </a:cubicBezTo>
                <a:cubicBezTo>
                  <a:pt x="116460" y="435284"/>
                  <a:pt x="92472" y="28179"/>
                  <a:pt x="72716" y="2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43126EC0-854D-40CF-8A36-4F9B44379B13}"/>
              </a:ext>
            </a:extLst>
          </p:cNvPr>
          <p:cNvSpPr/>
          <p:nvPr/>
        </p:nvSpPr>
        <p:spPr>
          <a:xfrm>
            <a:off x="5236153" y="1951594"/>
            <a:ext cx="1616968" cy="1087664"/>
          </a:xfrm>
          <a:custGeom>
            <a:avLst/>
            <a:gdLst>
              <a:gd name="connsiteX0" fmla="*/ 77527 w 1616968"/>
              <a:gd name="connsiteY0" fmla="*/ 90566 h 1087664"/>
              <a:gd name="connsiteX1" fmla="*/ 179127 w 1616968"/>
              <a:gd name="connsiteY1" fmla="*/ 121046 h 1087664"/>
              <a:gd name="connsiteX2" fmla="*/ 1017327 w 1616968"/>
              <a:gd name="connsiteY2" fmla="*/ 166766 h 1087664"/>
              <a:gd name="connsiteX3" fmla="*/ 1581207 w 1616968"/>
              <a:gd name="connsiteY3" fmla="*/ 1040526 h 1087664"/>
              <a:gd name="connsiteX4" fmla="*/ 1510087 w 1616968"/>
              <a:gd name="connsiteY4" fmla="*/ 872886 h 1087664"/>
              <a:gd name="connsiteX5" fmla="*/ 1108767 w 1616968"/>
              <a:gd name="connsiteY5" fmla="*/ 49926 h 1087664"/>
              <a:gd name="connsiteX6" fmla="*/ 77527 w 1616968"/>
              <a:gd name="connsiteY6" fmla="*/ 90566 h 1087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6968" h="1087664">
                <a:moveTo>
                  <a:pt x="77527" y="90566"/>
                </a:moveTo>
                <a:cubicBezTo>
                  <a:pt x="-77413" y="102419"/>
                  <a:pt x="22494" y="108346"/>
                  <a:pt x="179127" y="121046"/>
                </a:cubicBezTo>
                <a:cubicBezTo>
                  <a:pt x="335760" y="133746"/>
                  <a:pt x="783647" y="13519"/>
                  <a:pt x="1017327" y="166766"/>
                </a:cubicBezTo>
                <a:cubicBezTo>
                  <a:pt x="1251007" y="320013"/>
                  <a:pt x="1499080" y="922839"/>
                  <a:pt x="1581207" y="1040526"/>
                </a:cubicBezTo>
                <a:cubicBezTo>
                  <a:pt x="1663334" y="1158213"/>
                  <a:pt x="1588827" y="1037986"/>
                  <a:pt x="1510087" y="872886"/>
                </a:cubicBezTo>
                <a:cubicBezTo>
                  <a:pt x="1431347" y="707786"/>
                  <a:pt x="1347527" y="177773"/>
                  <a:pt x="1108767" y="49926"/>
                </a:cubicBezTo>
                <a:cubicBezTo>
                  <a:pt x="870007" y="-77921"/>
                  <a:pt x="232467" y="78713"/>
                  <a:pt x="77527" y="90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50261069-B212-4E26-BA6A-C503BE59C5B9}"/>
              </a:ext>
            </a:extLst>
          </p:cNvPr>
          <p:cNvSpPr/>
          <p:nvPr/>
        </p:nvSpPr>
        <p:spPr>
          <a:xfrm>
            <a:off x="6791757" y="2315527"/>
            <a:ext cx="568025" cy="2038891"/>
          </a:xfrm>
          <a:custGeom>
            <a:avLst/>
            <a:gdLst>
              <a:gd name="connsiteX0" fmla="*/ 203 w 568025"/>
              <a:gd name="connsiteY0" fmla="*/ 953 h 2038891"/>
              <a:gd name="connsiteX1" fmla="*/ 335483 w 568025"/>
              <a:gd name="connsiteY1" fmla="*/ 534353 h 2038891"/>
              <a:gd name="connsiteX2" fmla="*/ 548843 w 568025"/>
              <a:gd name="connsiteY2" fmla="*/ 1911033 h 2038891"/>
              <a:gd name="connsiteX3" fmla="*/ 528523 w 568025"/>
              <a:gd name="connsiteY3" fmla="*/ 1834833 h 2038891"/>
              <a:gd name="connsiteX4" fmla="*/ 289763 w 568025"/>
              <a:gd name="connsiteY4" fmla="*/ 641033 h 2038891"/>
              <a:gd name="connsiteX5" fmla="*/ 203 w 568025"/>
              <a:gd name="connsiteY5" fmla="*/ 953 h 2038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8025" h="2038891">
                <a:moveTo>
                  <a:pt x="203" y="953"/>
                </a:moveTo>
                <a:cubicBezTo>
                  <a:pt x="7823" y="-16827"/>
                  <a:pt x="244043" y="216006"/>
                  <a:pt x="335483" y="534353"/>
                </a:cubicBezTo>
                <a:cubicBezTo>
                  <a:pt x="426923" y="852700"/>
                  <a:pt x="516670" y="1694286"/>
                  <a:pt x="548843" y="1911033"/>
                </a:cubicBezTo>
                <a:cubicBezTo>
                  <a:pt x="581016" y="2127780"/>
                  <a:pt x="571703" y="2046500"/>
                  <a:pt x="528523" y="1834833"/>
                </a:cubicBezTo>
                <a:cubicBezTo>
                  <a:pt x="485343" y="1623166"/>
                  <a:pt x="378663" y="944986"/>
                  <a:pt x="289763" y="641033"/>
                </a:cubicBezTo>
                <a:cubicBezTo>
                  <a:pt x="200863" y="337080"/>
                  <a:pt x="-7417" y="18733"/>
                  <a:pt x="203" y="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B9A9E73E-4E69-4238-8111-B15918E1A1F6}"/>
              </a:ext>
            </a:extLst>
          </p:cNvPr>
          <p:cNvSpPr/>
          <p:nvPr/>
        </p:nvSpPr>
        <p:spPr>
          <a:xfrm>
            <a:off x="6816425" y="3418707"/>
            <a:ext cx="362494" cy="1248543"/>
          </a:xfrm>
          <a:custGeom>
            <a:avLst/>
            <a:gdLst>
              <a:gd name="connsiteX0" fmla="*/ 935 w 362494"/>
              <a:gd name="connsiteY0" fmla="*/ 133 h 1248543"/>
              <a:gd name="connsiteX1" fmla="*/ 249855 w 362494"/>
              <a:gd name="connsiteY1" fmla="*/ 528453 h 1248543"/>
              <a:gd name="connsiteX2" fmla="*/ 153335 w 362494"/>
              <a:gd name="connsiteY2" fmla="*/ 1229493 h 1248543"/>
              <a:gd name="connsiteX3" fmla="*/ 224455 w 362494"/>
              <a:gd name="connsiteY3" fmla="*/ 1000893 h 1248543"/>
              <a:gd name="connsiteX4" fmla="*/ 356535 w 362494"/>
              <a:gd name="connsiteY4" fmla="*/ 482733 h 1248543"/>
              <a:gd name="connsiteX5" fmla="*/ 935 w 362494"/>
              <a:gd name="connsiteY5" fmla="*/ 133 h 1248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494" h="1248543">
                <a:moveTo>
                  <a:pt x="935" y="133"/>
                </a:moveTo>
                <a:cubicBezTo>
                  <a:pt x="-16845" y="7753"/>
                  <a:pt x="224455" y="323560"/>
                  <a:pt x="249855" y="528453"/>
                </a:cubicBezTo>
                <a:cubicBezTo>
                  <a:pt x="275255" y="733346"/>
                  <a:pt x="157568" y="1150753"/>
                  <a:pt x="153335" y="1229493"/>
                </a:cubicBezTo>
                <a:cubicBezTo>
                  <a:pt x="149102" y="1308233"/>
                  <a:pt x="190588" y="1125353"/>
                  <a:pt x="224455" y="1000893"/>
                </a:cubicBezTo>
                <a:cubicBezTo>
                  <a:pt x="258322" y="876433"/>
                  <a:pt x="392095" y="652913"/>
                  <a:pt x="356535" y="482733"/>
                </a:cubicBezTo>
                <a:cubicBezTo>
                  <a:pt x="320975" y="312553"/>
                  <a:pt x="18715" y="-7487"/>
                  <a:pt x="935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B64AE7F9-0007-4691-8B9C-12D08CEE69C9}"/>
              </a:ext>
            </a:extLst>
          </p:cNvPr>
          <p:cNvSpPr/>
          <p:nvPr/>
        </p:nvSpPr>
        <p:spPr>
          <a:xfrm>
            <a:off x="7149204" y="3646617"/>
            <a:ext cx="426493" cy="1929569"/>
          </a:xfrm>
          <a:custGeom>
            <a:avLst/>
            <a:gdLst>
              <a:gd name="connsiteX0" fmla="*/ 206636 w 426493"/>
              <a:gd name="connsiteY0" fmla="*/ 823 h 1929569"/>
              <a:gd name="connsiteX1" fmla="*/ 323476 w 426493"/>
              <a:gd name="connsiteY1" fmla="*/ 737423 h 1929569"/>
              <a:gd name="connsiteX2" fmla="*/ 23756 w 426493"/>
              <a:gd name="connsiteY2" fmla="*/ 1855023 h 1929569"/>
              <a:gd name="connsiteX3" fmla="*/ 64396 w 426493"/>
              <a:gd name="connsiteY3" fmla="*/ 1692463 h 1929569"/>
              <a:gd name="connsiteX4" fmla="*/ 425076 w 426493"/>
              <a:gd name="connsiteY4" fmla="*/ 615503 h 1929569"/>
              <a:gd name="connsiteX5" fmla="*/ 206636 w 426493"/>
              <a:gd name="connsiteY5" fmla="*/ 823 h 192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6493" h="1929569">
                <a:moveTo>
                  <a:pt x="206636" y="823"/>
                </a:moveTo>
                <a:cubicBezTo>
                  <a:pt x="189703" y="21143"/>
                  <a:pt x="353956" y="428390"/>
                  <a:pt x="323476" y="737423"/>
                </a:cubicBezTo>
                <a:cubicBezTo>
                  <a:pt x="292996" y="1046456"/>
                  <a:pt x="66936" y="1695850"/>
                  <a:pt x="23756" y="1855023"/>
                </a:cubicBezTo>
                <a:cubicBezTo>
                  <a:pt x="-19424" y="2014196"/>
                  <a:pt x="-2491" y="1899050"/>
                  <a:pt x="64396" y="1692463"/>
                </a:cubicBezTo>
                <a:cubicBezTo>
                  <a:pt x="131283" y="1485876"/>
                  <a:pt x="403909" y="890670"/>
                  <a:pt x="425076" y="615503"/>
                </a:cubicBezTo>
                <a:cubicBezTo>
                  <a:pt x="446243" y="340336"/>
                  <a:pt x="223569" y="-19497"/>
                  <a:pt x="206636" y="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BE8CC3A2-3465-449F-B81F-008D7C0D8DAE}"/>
              </a:ext>
            </a:extLst>
          </p:cNvPr>
          <p:cNvSpPr/>
          <p:nvPr/>
        </p:nvSpPr>
        <p:spPr>
          <a:xfrm>
            <a:off x="6446529" y="5828221"/>
            <a:ext cx="849028" cy="1133305"/>
          </a:xfrm>
          <a:custGeom>
            <a:avLst/>
            <a:gdLst>
              <a:gd name="connsiteX0" fmla="*/ 645151 w 849028"/>
              <a:gd name="connsiteY0" fmla="*/ 8699 h 1133305"/>
              <a:gd name="connsiteX1" fmla="*/ 711191 w 849028"/>
              <a:gd name="connsiteY1" fmla="*/ 328739 h 1133305"/>
              <a:gd name="connsiteX2" fmla="*/ 15231 w 849028"/>
              <a:gd name="connsiteY2" fmla="*/ 1105979 h 1133305"/>
              <a:gd name="connsiteX3" fmla="*/ 279391 w 849028"/>
              <a:gd name="connsiteY3" fmla="*/ 882459 h 1133305"/>
              <a:gd name="connsiteX4" fmla="*/ 838191 w 849028"/>
              <a:gd name="connsiteY4" fmla="*/ 161099 h 1133305"/>
              <a:gd name="connsiteX5" fmla="*/ 645151 w 849028"/>
              <a:gd name="connsiteY5" fmla="*/ 8699 h 1133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9028" h="1133305">
                <a:moveTo>
                  <a:pt x="645151" y="8699"/>
                </a:moveTo>
                <a:cubicBezTo>
                  <a:pt x="623984" y="36639"/>
                  <a:pt x="816178" y="145859"/>
                  <a:pt x="711191" y="328739"/>
                </a:cubicBezTo>
                <a:cubicBezTo>
                  <a:pt x="606204" y="511619"/>
                  <a:pt x="87198" y="1013692"/>
                  <a:pt x="15231" y="1105979"/>
                </a:cubicBezTo>
                <a:cubicBezTo>
                  <a:pt x="-56736" y="1198266"/>
                  <a:pt x="142231" y="1039939"/>
                  <a:pt x="279391" y="882459"/>
                </a:cubicBezTo>
                <a:cubicBezTo>
                  <a:pt x="416551" y="724979"/>
                  <a:pt x="774691" y="305032"/>
                  <a:pt x="838191" y="161099"/>
                </a:cubicBezTo>
                <a:cubicBezTo>
                  <a:pt x="901691" y="17166"/>
                  <a:pt x="666318" y="-19241"/>
                  <a:pt x="645151" y="8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AE091D29-2EDD-4D68-B5E8-83D42C915659}"/>
              </a:ext>
            </a:extLst>
          </p:cNvPr>
          <p:cNvSpPr/>
          <p:nvPr/>
        </p:nvSpPr>
        <p:spPr>
          <a:xfrm>
            <a:off x="6268704" y="7111566"/>
            <a:ext cx="715338" cy="1171979"/>
          </a:xfrm>
          <a:custGeom>
            <a:avLst/>
            <a:gdLst>
              <a:gd name="connsiteX0" fmla="*/ 172736 w 715338"/>
              <a:gd name="connsiteY0" fmla="*/ 434 h 1171979"/>
              <a:gd name="connsiteX1" fmla="*/ 193056 w 715338"/>
              <a:gd name="connsiteY1" fmla="*/ 289994 h 1171979"/>
              <a:gd name="connsiteX2" fmla="*/ 690896 w 715338"/>
              <a:gd name="connsiteY2" fmla="*/ 1133274 h 1171979"/>
              <a:gd name="connsiteX3" fmla="*/ 574056 w 715338"/>
              <a:gd name="connsiteY3" fmla="*/ 950394 h 1171979"/>
              <a:gd name="connsiteX4" fmla="*/ 15256 w 715338"/>
              <a:gd name="connsiteY4" fmla="*/ 244274 h 1171979"/>
              <a:gd name="connsiteX5" fmla="*/ 172736 w 715338"/>
              <a:gd name="connsiteY5" fmla="*/ 434 h 1171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5338" h="1171979">
                <a:moveTo>
                  <a:pt x="172736" y="434"/>
                </a:moveTo>
                <a:cubicBezTo>
                  <a:pt x="202369" y="8054"/>
                  <a:pt x="106696" y="101188"/>
                  <a:pt x="193056" y="289994"/>
                </a:cubicBezTo>
                <a:cubicBezTo>
                  <a:pt x="279416" y="478800"/>
                  <a:pt x="627396" y="1023207"/>
                  <a:pt x="690896" y="1133274"/>
                </a:cubicBezTo>
                <a:cubicBezTo>
                  <a:pt x="754396" y="1243341"/>
                  <a:pt x="686663" y="1098561"/>
                  <a:pt x="574056" y="950394"/>
                </a:cubicBezTo>
                <a:cubicBezTo>
                  <a:pt x="461449" y="802227"/>
                  <a:pt x="86376" y="402601"/>
                  <a:pt x="15256" y="244274"/>
                </a:cubicBezTo>
                <a:cubicBezTo>
                  <a:pt x="-55864" y="85947"/>
                  <a:pt x="143103" y="-7186"/>
                  <a:pt x="172736" y="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54910C5E-707D-4004-878F-2CFA74047033}"/>
              </a:ext>
            </a:extLst>
          </p:cNvPr>
          <p:cNvSpPr/>
          <p:nvPr/>
        </p:nvSpPr>
        <p:spPr>
          <a:xfrm>
            <a:off x="6155672" y="8591504"/>
            <a:ext cx="1054471" cy="1102798"/>
          </a:xfrm>
          <a:custGeom>
            <a:avLst/>
            <a:gdLst>
              <a:gd name="connsiteX0" fmla="*/ 97808 w 1054471"/>
              <a:gd name="connsiteY0" fmla="*/ 3856 h 1102798"/>
              <a:gd name="connsiteX1" fmla="*/ 62248 w 1054471"/>
              <a:gd name="connsiteY1" fmla="*/ 262936 h 1102798"/>
              <a:gd name="connsiteX2" fmla="*/ 1012208 w 1054471"/>
              <a:gd name="connsiteY2" fmla="*/ 1055416 h 1102798"/>
              <a:gd name="connsiteX3" fmla="*/ 814088 w 1054471"/>
              <a:gd name="connsiteY3" fmla="*/ 948736 h 1102798"/>
              <a:gd name="connsiteX4" fmla="*/ 148608 w 1054471"/>
              <a:gd name="connsiteY4" fmla="*/ 420416 h 1102798"/>
              <a:gd name="connsiteX5" fmla="*/ 97808 w 1054471"/>
              <a:gd name="connsiteY5" fmla="*/ 3856 h 1102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4471" h="1102798">
                <a:moveTo>
                  <a:pt x="97808" y="3856"/>
                </a:moveTo>
                <a:cubicBezTo>
                  <a:pt x="83415" y="-22391"/>
                  <a:pt x="-90152" y="87676"/>
                  <a:pt x="62248" y="262936"/>
                </a:cubicBezTo>
                <a:cubicBezTo>
                  <a:pt x="214648" y="438196"/>
                  <a:pt x="886901" y="941116"/>
                  <a:pt x="1012208" y="1055416"/>
                </a:cubicBezTo>
                <a:cubicBezTo>
                  <a:pt x="1137515" y="1169716"/>
                  <a:pt x="958021" y="1054569"/>
                  <a:pt x="814088" y="948736"/>
                </a:cubicBezTo>
                <a:cubicBezTo>
                  <a:pt x="670155" y="842903"/>
                  <a:pt x="272221" y="577049"/>
                  <a:pt x="148608" y="420416"/>
                </a:cubicBezTo>
                <a:cubicBezTo>
                  <a:pt x="24995" y="263783"/>
                  <a:pt x="112201" y="30103"/>
                  <a:pt x="97808" y="3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70D14527-92E0-4213-A820-B1F32304A837}"/>
              </a:ext>
            </a:extLst>
          </p:cNvPr>
          <p:cNvSpPr/>
          <p:nvPr/>
        </p:nvSpPr>
        <p:spPr>
          <a:xfrm>
            <a:off x="5866487" y="7303865"/>
            <a:ext cx="321860" cy="845512"/>
          </a:xfrm>
          <a:custGeom>
            <a:avLst/>
            <a:gdLst>
              <a:gd name="connsiteX0" fmla="*/ 320953 w 321860"/>
              <a:gd name="connsiteY0" fmla="*/ 1175 h 845512"/>
              <a:gd name="connsiteX1" fmla="*/ 107593 w 321860"/>
              <a:gd name="connsiteY1" fmla="*/ 346615 h 845512"/>
              <a:gd name="connsiteX2" fmla="*/ 36473 w 321860"/>
              <a:gd name="connsiteY2" fmla="*/ 829215 h 845512"/>
              <a:gd name="connsiteX3" fmla="*/ 41553 w 321860"/>
              <a:gd name="connsiteY3" fmla="*/ 707295 h 845512"/>
              <a:gd name="connsiteX4" fmla="*/ 16153 w 321860"/>
              <a:gd name="connsiteY4" fmla="*/ 463455 h 845512"/>
              <a:gd name="connsiteX5" fmla="*/ 320953 w 321860"/>
              <a:gd name="connsiteY5" fmla="*/ 1175 h 845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860" h="845512">
                <a:moveTo>
                  <a:pt x="320953" y="1175"/>
                </a:moveTo>
                <a:cubicBezTo>
                  <a:pt x="336193" y="-18298"/>
                  <a:pt x="155006" y="208608"/>
                  <a:pt x="107593" y="346615"/>
                </a:cubicBezTo>
                <a:cubicBezTo>
                  <a:pt x="60180" y="484622"/>
                  <a:pt x="47480" y="769102"/>
                  <a:pt x="36473" y="829215"/>
                </a:cubicBezTo>
                <a:cubicBezTo>
                  <a:pt x="25466" y="889328"/>
                  <a:pt x="44940" y="768255"/>
                  <a:pt x="41553" y="707295"/>
                </a:cubicBezTo>
                <a:cubicBezTo>
                  <a:pt x="38166" y="646335"/>
                  <a:pt x="-30414" y="587068"/>
                  <a:pt x="16153" y="463455"/>
                </a:cubicBezTo>
                <a:cubicBezTo>
                  <a:pt x="62720" y="339842"/>
                  <a:pt x="305713" y="20648"/>
                  <a:pt x="320953" y="1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30E55CBA-6499-4051-954A-920DC2D370B7}"/>
              </a:ext>
            </a:extLst>
          </p:cNvPr>
          <p:cNvSpPr/>
          <p:nvPr/>
        </p:nvSpPr>
        <p:spPr>
          <a:xfrm>
            <a:off x="7004120" y="4219371"/>
            <a:ext cx="307170" cy="1235492"/>
          </a:xfrm>
          <a:custGeom>
            <a:avLst/>
            <a:gdLst>
              <a:gd name="connsiteX0" fmla="*/ 195577 w 307170"/>
              <a:gd name="connsiteY0" fmla="*/ 6120 h 1235492"/>
              <a:gd name="connsiteX1" fmla="*/ 301455 w 307170"/>
              <a:gd name="connsiteY1" fmla="*/ 477757 h 1235492"/>
              <a:gd name="connsiteX2" fmla="*/ 3072 w 307170"/>
              <a:gd name="connsiteY2" fmla="*/ 1228528 h 1235492"/>
              <a:gd name="connsiteX3" fmla="*/ 147451 w 307170"/>
              <a:gd name="connsiteY3" fmla="*/ 805016 h 1235492"/>
              <a:gd name="connsiteX4" fmla="*/ 195577 w 307170"/>
              <a:gd name="connsiteY4" fmla="*/ 6120 h 123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170" h="1235492">
                <a:moveTo>
                  <a:pt x="195577" y="6120"/>
                </a:moveTo>
                <a:cubicBezTo>
                  <a:pt x="221244" y="-48423"/>
                  <a:pt x="333539" y="274022"/>
                  <a:pt x="301455" y="477757"/>
                </a:cubicBezTo>
                <a:cubicBezTo>
                  <a:pt x="269371" y="681492"/>
                  <a:pt x="28739" y="1173985"/>
                  <a:pt x="3072" y="1228528"/>
                </a:cubicBezTo>
                <a:cubicBezTo>
                  <a:pt x="-22595" y="1283071"/>
                  <a:pt x="120179" y="1005542"/>
                  <a:pt x="147451" y="805016"/>
                </a:cubicBezTo>
                <a:cubicBezTo>
                  <a:pt x="174723" y="604490"/>
                  <a:pt x="169910" y="60663"/>
                  <a:pt x="195577" y="6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29377415-D5A3-43E2-9CA4-BF5071945C03}"/>
              </a:ext>
            </a:extLst>
          </p:cNvPr>
          <p:cNvSpPr/>
          <p:nvPr/>
        </p:nvSpPr>
        <p:spPr>
          <a:xfrm>
            <a:off x="6990637" y="4743316"/>
            <a:ext cx="577546" cy="1079559"/>
          </a:xfrm>
          <a:custGeom>
            <a:avLst/>
            <a:gdLst>
              <a:gd name="connsiteX0" fmla="*/ 565195 w 577546"/>
              <a:gd name="connsiteY0" fmla="*/ 1939 h 1079559"/>
              <a:gd name="connsiteX1" fmla="*/ 449691 w 577546"/>
              <a:gd name="connsiteY1" fmla="*/ 685332 h 1079559"/>
              <a:gd name="connsiteX2" fmla="*/ 6929 w 577546"/>
              <a:gd name="connsiteY2" fmla="*/ 1060718 h 1079559"/>
              <a:gd name="connsiteX3" fmla="*/ 209060 w 577546"/>
              <a:gd name="connsiteY3" fmla="*/ 916339 h 1079559"/>
              <a:gd name="connsiteX4" fmla="*/ 565195 w 577546"/>
              <a:gd name="connsiteY4" fmla="*/ 1939 h 107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7546" h="1079559">
                <a:moveTo>
                  <a:pt x="565195" y="1939"/>
                </a:moveTo>
                <a:cubicBezTo>
                  <a:pt x="605300" y="-36562"/>
                  <a:pt x="542735" y="508869"/>
                  <a:pt x="449691" y="685332"/>
                </a:cubicBezTo>
                <a:cubicBezTo>
                  <a:pt x="356647" y="861795"/>
                  <a:pt x="47034" y="1022217"/>
                  <a:pt x="6929" y="1060718"/>
                </a:cubicBezTo>
                <a:cubicBezTo>
                  <a:pt x="-33176" y="1099219"/>
                  <a:pt x="109599" y="1091198"/>
                  <a:pt x="209060" y="916339"/>
                </a:cubicBezTo>
                <a:cubicBezTo>
                  <a:pt x="308521" y="741480"/>
                  <a:pt x="525090" y="40440"/>
                  <a:pt x="565195" y="1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86AA21D7-5398-475C-A13A-C4F8484B400B}"/>
              </a:ext>
            </a:extLst>
          </p:cNvPr>
          <p:cNvSpPr/>
          <p:nvPr/>
        </p:nvSpPr>
        <p:spPr>
          <a:xfrm>
            <a:off x="5151118" y="7670471"/>
            <a:ext cx="482607" cy="1138876"/>
          </a:xfrm>
          <a:custGeom>
            <a:avLst/>
            <a:gdLst>
              <a:gd name="connsiteX0" fmla="*/ 482602 w 482607"/>
              <a:gd name="connsiteY0" fmla="*/ 329 h 1138876"/>
              <a:gd name="connsiteX1" fmla="*/ 309882 w 482607"/>
              <a:gd name="connsiteY1" fmla="*/ 726769 h 1138876"/>
              <a:gd name="connsiteX2" fmla="*/ 2 w 482607"/>
              <a:gd name="connsiteY2" fmla="*/ 1138249 h 1138876"/>
              <a:gd name="connsiteX3" fmla="*/ 314962 w 482607"/>
              <a:gd name="connsiteY3" fmla="*/ 640409 h 1138876"/>
              <a:gd name="connsiteX4" fmla="*/ 482602 w 482607"/>
              <a:gd name="connsiteY4" fmla="*/ 329 h 1138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607" h="1138876">
                <a:moveTo>
                  <a:pt x="482602" y="329"/>
                </a:moveTo>
                <a:cubicBezTo>
                  <a:pt x="481755" y="14722"/>
                  <a:pt x="390315" y="537116"/>
                  <a:pt x="309882" y="726769"/>
                </a:cubicBezTo>
                <a:cubicBezTo>
                  <a:pt x="229449" y="916422"/>
                  <a:pt x="-845" y="1152642"/>
                  <a:pt x="2" y="1138249"/>
                </a:cubicBezTo>
                <a:cubicBezTo>
                  <a:pt x="849" y="1123856"/>
                  <a:pt x="238762" y="834296"/>
                  <a:pt x="314962" y="640409"/>
                </a:cubicBezTo>
                <a:cubicBezTo>
                  <a:pt x="391162" y="446522"/>
                  <a:pt x="483449" y="-14064"/>
                  <a:pt x="482602" y="32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0EB5443E-31CF-4CB2-A673-771819F4CEAC}"/>
              </a:ext>
            </a:extLst>
          </p:cNvPr>
          <p:cNvSpPr/>
          <p:nvPr/>
        </p:nvSpPr>
        <p:spPr>
          <a:xfrm>
            <a:off x="3669024" y="7264510"/>
            <a:ext cx="700535" cy="747169"/>
          </a:xfrm>
          <a:custGeom>
            <a:avLst/>
            <a:gdLst>
              <a:gd name="connsiteX0" fmla="*/ 8896 w 700535"/>
              <a:gd name="connsiteY0" fmla="*/ 4970 h 747169"/>
              <a:gd name="connsiteX1" fmla="*/ 664216 w 700535"/>
              <a:gd name="connsiteY1" fmla="*/ 711090 h 747169"/>
              <a:gd name="connsiteX2" fmla="*/ 582936 w 700535"/>
              <a:gd name="connsiteY2" fmla="*/ 619650 h 747169"/>
              <a:gd name="connsiteX3" fmla="*/ 303536 w 700535"/>
              <a:gd name="connsiteY3" fmla="*/ 406290 h 747169"/>
              <a:gd name="connsiteX4" fmla="*/ 8896 w 700535"/>
              <a:gd name="connsiteY4" fmla="*/ 4970 h 747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0535" h="747169">
                <a:moveTo>
                  <a:pt x="8896" y="4970"/>
                </a:moveTo>
                <a:cubicBezTo>
                  <a:pt x="69009" y="55770"/>
                  <a:pt x="568543" y="608643"/>
                  <a:pt x="664216" y="711090"/>
                </a:cubicBezTo>
                <a:cubicBezTo>
                  <a:pt x="759889" y="813537"/>
                  <a:pt x="643049" y="670450"/>
                  <a:pt x="582936" y="619650"/>
                </a:cubicBezTo>
                <a:cubicBezTo>
                  <a:pt x="522823" y="568850"/>
                  <a:pt x="397516" y="505350"/>
                  <a:pt x="303536" y="406290"/>
                </a:cubicBezTo>
                <a:cubicBezTo>
                  <a:pt x="209556" y="307230"/>
                  <a:pt x="-51217" y="-45830"/>
                  <a:pt x="8896" y="49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02E8FD22-FEA5-48E6-8394-3C8131FA15E9}"/>
              </a:ext>
            </a:extLst>
          </p:cNvPr>
          <p:cNvSpPr/>
          <p:nvPr/>
        </p:nvSpPr>
        <p:spPr>
          <a:xfrm>
            <a:off x="3255742" y="7172214"/>
            <a:ext cx="2300585" cy="1724952"/>
          </a:xfrm>
          <a:custGeom>
            <a:avLst/>
            <a:gdLst>
              <a:gd name="connsiteX0" fmla="*/ 2300508 w 2300585"/>
              <a:gd name="connsiteY0" fmla="*/ 552561 h 1724952"/>
              <a:gd name="connsiteX1" fmla="*/ 1646458 w 2300585"/>
              <a:gd name="connsiteY1" fmla="*/ 1292336 h 1724952"/>
              <a:gd name="connsiteX2" fmla="*/ 1497233 w 2300585"/>
              <a:gd name="connsiteY2" fmla="*/ 1657461 h 1724952"/>
              <a:gd name="connsiteX3" fmla="*/ 1484533 w 2300585"/>
              <a:gd name="connsiteY3" fmla="*/ 1565386 h 1724952"/>
              <a:gd name="connsiteX4" fmla="*/ 157383 w 2300585"/>
              <a:gd name="connsiteY4" fmla="*/ 117586 h 1724952"/>
              <a:gd name="connsiteX5" fmla="*/ 185958 w 2300585"/>
              <a:gd name="connsiteY5" fmla="*/ 152511 h 1724952"/>
              <a:gd name="connsiteX6" fmla="*/ 1602008 w 2300585"/>
              <a:gd name="connsiteY6" fmla="*/ 689086 h 1724952"/>
              <a:gd name="connsiteX7" fmla="*/ 2300508 w 2300585"/>
              <a:gd name="connsiteY7" fmla="*/ 552561 h 1724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0585" h="1724952">
                <a:moveTo>
                  <a:pt x="2300508" y="552561"/>
                </a:moveTo>
                <a:cubicBezTo>
                  <a:pt x="2307916" y="653103"/>
                  <a:pt x="1780337" y="1108186"/>
                  <a:pt x="1646458" y="1292336"/>
                </a:cubicBezTo>
                <a:cubicBezTo>
                  <a:pt x="1512579" y="1476486"/>
                  <a:pt x="1524221" y="1611953"/>
                  <a:pt x="1497233" y="1657461"/>
                </a:cubicBezTo>
                <a:cubicBezTo>
                  <a:pt x="1470245" y="1702969"/>
                  <a:pt x="1707841" y="1822032"/>
                  <a:pt x="1484533" y="1565386"/>
                </a:cubicBezTo>
                <a:cubicBezTo>
                  <a:pt x="1261225" y="1308740"/>
                  <a:pt x="373812" y="353065"/>
                  <a:pt x="157383" y="117586"/>
                </a:cubicBezTo>
                <a:cubicBezTo>
                  <a:pt x="-59046" y="-117893"/>
                  <a:pt x="-54813" y="57261"/>
                  <a:pt x="185958" y="152511"/>
                </a:cubicBezTo>
                <a:cubicBezTo>
                  <a:pt x="426729" y="247761"/>
                  <a:pt x="1250112" y="627174"/>
                  <a:pt x="1602008" y="689086"/>
                </a:cubicBezTo>
                <a:cubicBezTo>
                  <a:pt x="1953904" y="750999"/>
                  <a:pt x="2293100" y="452019"/>
                  <a:pt x="2300508" y="5525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466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やまとなでしこ」月9枠20年ぶり放送に「傑作」「神ドラマ」の声 松嶋菜々子の美しさにため息― スポニチ Sponichi Annex 芸能">
            <a:extLst>
              <a:ext uri="{FF2B5EF4-FFF2-40B4-BE49-F238E27FC236}">
                <a16:creationId xmlns:a16="http://schemas.microsoft.com/office/drawing/2014/main" id="{BB64536A-749E-41D9-9451-14F90411D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80" y="27764"/>
            <a:ext cx="8315767" cy="1277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470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0</Words>
  <Application>Microsoft Office PowerPoint</Application>
  <PresentationFormat>A3 297x420 mm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10</cp:revision>
  <dcterms:created xsi:type="dcterms:W3CDTF">2021-11-22T11:20:00Z</dcterms:created>
  <dcterms:modified xsi:type="dcterms:W3CDTF">2021-11-25T10:12:53Z</dcterms:modified>
</cp:coreProperties>
</file>