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1508" y="-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24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75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60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29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48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18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9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8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4E611-96E6-44A3-BF2B-7728D00AE38C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53AAF-9457-427A-93C6-F54E9C007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6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r.スランプ アラレちゃん』の色褪せない魅力に迫る “うんち”の概念を変えた名作アニメ！ | ciatr[シアター]" hidden="1">
            <a:extLst>
              <a:ext uri="{FF2B5EF4-FFF2-40B4-BE49-F238E27FC236}">
                <a16:creationId xmlns:a16="http://schemas.microsoft.com/office/drawing/2014/main" id="{FFE6EC1D-049C-4D0F-B03C-40528C021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611084"/>
            <a:ext cx="8477250" cy="1157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4C963265-7872-4E76-9FFE-C216ECF496E1}"/>
              </a:ext>
            </a:extLst>
          </p:cNvPr>
          <p:cNvSpPr/>
          <p:nvPr/>
        </p:nvSpPr>
        <p:spPr>
          <a:xfrm>
            <a:off x="3780315" y="3426849"/>
            <a:ext cx="594040" cy="201131"/>
          </a:xfrm>
          <a:custGeom>
            <a:avLst/>
            <a:gdLst>
              <a:gd name="connsiteX0" fmla="*/ 590602 w 594040"/>
              <a:gd name="connsiteY0" fmla="*/ 201118 h 201131"/>
              <a:gd name="connsiteX1" fmla="*/ 438202 w 594040"/>
              <a:gd name="connsiteY1" fmla="*/ 61418 h 201131"/>
              <a:gd name="connsiteX2" fmla="*/ 359885 w 594040"/>
              <a:gd name="connsiteY2" fmla="*/ 25434 h 201131"/>
              <a:gd name="connsiteX3" fmla="*/ 186318 w 594040"/>
              <a:gd name="connsiteY3" fmla="*/ 21201 h 201131"/>
              <a:gd name="connsiteX4" fmla="*/ 4285 w 594040"/>
              <a:gd name="connsiteY4" fmla="*/ 160901 h 201131"/>
              <a:gd name="connsiteX5" fmla="*/ 67785 w 594040"/>
              <a:gd name="connsiteY5" fmla="*/ 59301 h 201131"/>
              <a:gd name="connsiteX6" fmla="*/ 184202 w 594040"/>
              <a:gd name="connsiteY6" fmla="*/ 34 h 201131"/>
              <a:gd name="connsiteX7" fmla="*/ 516518 w 594040"/>
              <a:gd name="connsiteY7" fmla="*/ 52951 h 201131"/>
              <a:gd name="connsiteX8" fmla="*/ 590602 w 594040"/>
              <a:gd name="connsiteY8" fmla="*/ 201118 h 20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040" h="201131">
                <a:moveTo>
                  <a:pt x="590602" y="201118"/>
                </a:moveTo>
                <a:cubicBezTo>
                  <a:pt x="577549" y="202529"/>
                  <a:pt x="476655" y="90699"/>
                  <a:pt x="438202" y="61418"/>
                </a:cubicBezTo>
                <a:cubicBezTo>
                  <a:pt x="399749" y="32137"/>
                  <a:pt x="401866" y="32137"/>
                  <a:pt x="359885" y="25434"/>
                </a:cubicBezTo>
                <a:cubicBezTo>
                  <a:pt x="317904" y="18731"/>
                  <a:pt x="245585" y="-1377"/>
                  <a:pt x="186318" y="21201"/>
                </a:cubicBezTo>
                <a:cubicBezTo>
                  <a:pt x="127051" y="43779"/>
                  <a:pt x="24040" y="154551"/>
                  <a:pt x="4285" y="160901"/>
                </a:cubicBezTo>
                <a:cubicBezTo>
                  <a:pt x="-15470" y="167251"/>
                  <a:pt x="37799" y="86112"/>
                  <a:pt x="67785" y="59301"/>
                </a:cubicBezTo>
                <a:cubicBezTo>
                  <a:pt x="97771" y="32490"/>
                  <a:pt x="109413" y="1092"/>
                  <a:pt x="184202" y="34"/>
                </a:cubicBezTo>
                <a:cubicBezTo>
                  <a:pt x="258991" y="-1024"/>
                  <a:pt x="453371" y="22612"/>
                  <a:pt x="516518" y="52951"/>
                </a:cubicBezTo>
                <a:cubicBezTo>
                  <a:pt x="579665" y="83290"/>
                  <a:pt x="603655" y="199707"/>
                  <a:pt x="590602" y="201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73DE5D1-ACC1-4969-A5BC-94E3F3AD2AD7}"/>
              </a:ext>
            </a:extLst>
          </p:cNvPr>
          <p:cNvSpPr/>
          <p:nvPr/>
        </p:nvSpPr>
        <p:spPr>
          <a:xfrm>
            <a:off x="3545291" y="3557993"/>
            <a:ext cx="269307" cy="790770"/>
          </a:xfrm>
          <a:custGeom>
            <a:avLst/>
            <a:gdLst>
              <a:gd name="connsiteX0" fmla="*/ 268942 w 269307"/>
              <a:gd name="connsiteY0" fmla="*/ 124 h 790770"/>
              <a:gd name="connsiteX1" fmla="*/ 190626 w 269307"/>
              <a:gd name="connsiteY1" fmla="*/ 156757 h 790770"/>
              <a:gd name="connsiteX2" fmla="*/ 180042 w 269307"/>
              <a:gd name="connsiteY2" fmla="*/ 493307 h 790770"/>
              <a:gd name="connsiteX3" fmla="*/ 260476 w 269307"/>
              <a:gd name="connsiteY3" fmla="*/ 783290 h 790770"/>
              <a:gd name="connsiteX4" fmla="*/ 194859 w 269307"/>
              <a:gd name="connsiteY4" fmla="*/ 702857 h 790770"/>
              <a:gd name="connsiteX5" fmla="*/ 171576 w 269307"/>
              <a:gd name="connsiteY5" fmla="*/ 677457 h 790770"/>
              <a:gd name="connsiteX6" fmla="*/ 19176 w 269307"/>
              <a:gd name="connsiteY6" fmla="*/ 645707 h 790770"/>
              <a:gd name="connsiteX7" fmla="*/ 182159 w 269307"/>
              <a:gd name="connsiteY7" fmla="*/ 626657 h 790770"/>
              <a:gd name="connsiteX8" fmla="*/ 156759 w 269307"/>
              <a:gd name="connsiteY8" fmla="*/ 567390 h 790770"/>
              <a:gd name="connsiteX9" fmla="*/ 8592 w 269307"/>
              <a:gd name="connsiteY9" fmla="*/ 531407 h 790770"/>
              <a:gd name="connsiteX10" fmla="*/ 144059 w 269307"/>
              <a:gd name="connsiteY10" fmla="*/ 518707 h 790770"/>
              <a:gd name="connsiteX11" fmla="*/ 163109 w 269307"/>
              <a:gd name="connsiteY11" fmla="*/ 446740 h 790770"/>
              <a:gd name="connsiteX12" fmla="*/ 21292 w 269307"/>
              <a:gd name="connsiteY12" fmla="*/ 406524 h 790770"/>
              <a:gd name="connsiteX13" fmla="*/ 131359 w 269307"/>
              <a:gd name="connsiteY13" fmla="*/ 404407 h 790770"/>
              <a:gd name="connsiteX14" fmla="*/ 150409 w 269307"/>
              <a:gd name="connsiteY14" fmla="*/ 311274 h 790770"/>
              <a:gd name="connsiteX15" fmla="*/ 126 w 269307"/>
              <a:gd name="connsiteY15" fmla="*/ 258357 h 790770"/>
              <a:gd name="connsiteX16" fmla="*/ 125009 w 269307"/>
              <a:gd name="connsiteY16" fmla="*/ 209674 h 790770"/>
              <a:gd name="connsiteX17" fmla="*/ 154642 w 269307"/>
              <a:gd name="connsiteY17" fmla="*/ 131357 h 790770"/>
              <a:gd name="connsiteX18" fmla="*/ 268942 w 269307"/>
              <a:gd name="connsiteY18" fmla="*/ 124 h 79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9307" h="790770">
                <a:moveTo>
                  <a:pt x="268942" y="124"/>
                </a:moveTo>
                <a:cubicBezTo>
                  <a:pt x="274939" y="4357"/>
                  <a:pt x="205443" y="74560"/>
                  <a:pt x="190626" y="156757"/>
                </a:cubicBezTo>
                <a:cubicBezTo>
                  <a:pt x="175809" y="238954"/>
                  <a:pt x="168400" y="388885"/>
                  <a:pt x="180042" y="493307"/>
                </a:cubicBezTo>
                <a:cubicBezTo>
                  <a:pt x="191684" y="597729"/>
                  <a:pt x="258007" y="748365"/>
                  <a:pt x="260476" y="783290"/>
                </a:cubicBezTo>
                <a:cubicBezTo>
                  <a:pt x="262945" y="818215"/>
                  <a:pt x="209676" y="720496"/>
                  <a:pt x="194859" y="702857"/>
                </a:cubicBezTo>
                <a:cubicBezTo>
                  <a:pt x="180042" y="685218"/>
                  <a:pt x="200856" y="686982"/>
                  <a:pt x="171576" y="677457"/>
                </a:cubicBezTo>
                <a:cubicBezTo>
                  <a:pt x="142296" y="667932"/>
                  <a:pt x="17412" y="654174"/>
                  <a:pt x="19176" y="645707"/>
                </a:cubicBezTo>
                <a:cubicBezTo>
                  <a:pt x="20940" y="637240"/>
                  <a:pt x="159229" y="639710"/>
                  <a:pt x="182159" y="626657"/>
                </a:cubicBezTo>
                <a:cubicBezTo>
                  <a:pt x="205089" y="613604"/>
                  <a:pt x="185687" y="583265"/>
                  <a:pt x="156759" y="567390"/>
                </a:cubicBezTo>
                <a:cubicBezTo>
                  <a:pt x="127831" y="551515"/>
                  <a:pt x="10709" y="539521"/>
                  <a:pt x="8592" y="531407"/>
                </a:cubicBezTo>
                <a:cubicBezTo>
                  <a:pt x="6475" y="523293"/>
                  <a:pt x="118306" y="532818"/>
                  <a:pt x="144059" y="518707"/>
                </a:cubicBezTo>
                <a:cubicBezTo>
                  <a:pt x="169812" y="504596"/>
                  <a:pt x="183570" y="465437"/>
                  <a:pt x="163109" y="446740"/>
                </a:cubicBezTo>
                <a:cubicBezTo>
                  <a:pt x="142648" y="428043"/>
                  <a:pt x="26584" y="413580"/>
                  <a:pt x="21292" y="406524"/>
                </a:cubicBezTo>
                <a:cubicBezTo>
                  <a:pt x="16000" y="399469"/>
                  <a:pt x="109840" y="420282"/>
                  <a:pt x="131359" y="404407"/>
                </a:cubicBezTo>
                <a:cubicBezTo>
                  <a:pt x="152878" y="388532"/>
                  <a:pt x="172281" y="335616"/>
                  <a:pt x="150409" y="311274"/>
                </a:cubicBezTo>
                <a:cubicBezTo>
                  <a:pt x="128537" y="286932"/>
                  <a:pt x="4359" y="275290"/>
                  <a:pt x="126" y="258357"/>
                </a:cubicBezTo>
                <a:cubicBezTo>
                  <a:pt x="-4107" y="241424"/>
                  <a:pt x="99256" y="230841"/>
                  <a:pt x="125009" y="209674"/>
                </a:cubicBezTo>
                <a:cubicBezTo>
                  <a:pt x="150762" y="188507"/>
                  <a:pt x="136298" y="161696"/>
                  <a:pt x="154642" y="131357"/>
                </a:cubicBezTo>
                <a:cubicBezTo>
                  <a:pt x="172986" y="101018"/>
                  <a:pt x="262945" y="-4109"/>
                  <a:pt x="268942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10741897-FA14-4353-803A-D7443B032AA8}"/>
              </a:ext>
            </a:extLst>
          </p:cNvPr>
          <p:cNvSpPr/>
          <p:nvPr/>
        </p:nvSpPr>
        <p:spPr>
          <a:xfrm>
            <a:off x="4397706" y="3621620"/>
            <a:ext cx="242457" cy="643995"/>
          </a:xfrm>
          <a:custGeom>
            <a:avLst/>
            <a:gdLst>
              <a:gd name="connsiteX0" fmla="*/ 1257 w 242457"/>
              <a:gd name="connsiteY0" fmla="*/ 1055 h 643995"/>
              <a:gd name="connsiteX1" fmla="*/ 118732 w 242457"/>
              <a:gd name="connsiteY1" fmla="*/ 226480 h 643995"/>
              <a:gd name="connsiteX2" fmla="*/ 217157 w 242457"/>
              <a:gd name="connsiteY2" fmla="*/ 410630 h 643995"/>
              <a:gd name="connsiteX3" fmla="*/ 239382 w 242457"/>
              <a:gd name="connsiteY3" fmla="*/ 643993 h 643995"/>
              <a:gd name="connsiteX4" fmla="*/ 237794 w 242457"/>
              <a:gd name="connsiteY4" fmla="*/ 415393 h 643995"/>
              <a:gd name="connsiteX5" fmla="*/ 198107 w 242457"/>
              <a:gd name="connsiteY5" fmla="*/ 323318 h 643995"/>
              <a:gd name="connsiteX6" fmla="*/ 1257 w 242457"/>
              <a:gd name="connsiteY6" fmla="*/ 1055 h 64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57" h="643995">
                <a:moveTo>
                  <a:pt x="1257" y="1055"/>
                </a:moveTo>
                <a:cubicBezTo>
                  <a:pt x="-11972" y="-15085"/>
                  <a:pt x="82749" y="158218"/>
                  <a:pt x="118732" y="226480"/>
                </a:cubicBezTo>
                <a:cubicBezTo>
                  <a:pt x="154715" y="294742"/>
                  <a:pt x="197049" y="341045"/>
                  <a:pt x="217157" y="410630"/>
                </a:cubicBezTo>
                <a:cubicBezTo>
                  <a:pt x="237265" y="480215"/>
                  <a:pt x="235943" y="643199"/>
                  <a:pt x="239382" y="643993"/>
                </a:cubicBezTo>
                <a:cubicBezTo>
                  <a:pt x="242821" y="644787"/>
                  <a:pt x="244673" y="468839"/>
                  <a:pt x="237794" y="415393"/>
                </a:cubicBezTo>
                <a:cubicBezTo>
                  <a:pt x="230915" y="361947"/>
                  <a:pt x="238853" y="391316"/>
                  <a:pt x="198107" y="323318"/>
                </a:cubicBezTo>
                <a:cubicBezTo>
                  <a:pt x="157361" y="255320"/>
                  <a:pt x="14486" y="17195"/>
                  <a:pt x="1257" y="1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40B0BFC-B226-415C-8F95-3C8B38B430C7}"/>
              </a:ext>
            </a:extLst>
          </p:cNvPr>
          <p:cNvSpPr/>
          <p:nvPr/>
        </p:nvSpPr>
        <p:spPr>
          <a:xfrm>
            <a:off x="3825756" y="4357249"/>
            <a:ext cx="676394" cy="324238"/>
          </a:xfrm>
          <a:custGeom>
            <a:avLst/>
            <a:gdLst>
              <a:gd name="connsiteX0" fmla="*/ 1707 w 676394"/>
              <a:gd name="connsiteY0" fmla="*/ 439 h 324238"/>
              <a:gd name="connsiteX1" fmla="*/ 141407 w 676394"/>
              <a:gd name="connsiteY1" fmla="*/ 183001 h 324238"/>
              <a:gd name="connsiteX2" fmla="*/ 238244 w 676394"/>
              <a:gd name="connsiteY2" fmla="*/ 263964 h 324238"/>
              <a:gd name="connsiteX3" fmla="*/ 328732 w 676394"/>
              <a:gd name="connsiteY3" fmla="*/ 314764 h 324238"/>
              <a:gd name="connsiteX4" fmla="*/ 676394 w 676394"/>
              <a:gd name="connsiteY4" fmla="*/ 322701 h 324238"/>
              <a:gd name="connsiteX5" fmla="*/ 328732 w 676394"/>
              <a:gd name="connsiteY5" fmla="*/ 295714 h 324238"/>
              <a:gd name="connsiteX6" fmla="*/ 244594 w 676394"/>
              <a:gd name="connsiteY6" fmla="*/ 240151 h 324238"/>
              <a:gd name="connsiteX7" fmla="*/ 1707 w 676394"/>
              <a:gd name="connsiteY7" fmla="*/ 439 h 32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6394" h="324238">
                <a:moveTo>
                  <a:pt x="1707" y="439"/>
                </a:moveTo>
                <a:cubicBezTo>
                  <a:pt x="-15491" y="-9086"/>
                  <a:pt x="101984" y="139080"/>
                  <a:pt x="141407" y="183001"/>
                </a:cubicBezTo>
                <a:cubicBezTo>
                  <a:pt x="180830" y="226922"/>
                  <a:pt x="207023" y="242003"/>
                  <a:pt x="238244" y="263964"/>
                </a:cubicBezTo>
                <a:cubicBezTo>
                  <a:pt x="269465" y="285925"/>
                  <a:pt x="255707" y="304975"/>
                  <a:pt x="328732" y="314764"/>
                </a:cubicBezTo>
                <a:cubicBezTo>
                  <a:pt x="401757" y="324553"/>
                  <a:pt x="676394" y="325876"/>
                  <a:pt x="676394" y="322701"/>
                </a:cubicBezTo>
                <a:cubicBezTo>
                  <a:pt x="676394" y="319526"/>
                  <a:pt x="400699" y="309472"/>
                  <a:pt x="328732" y="295714"/>
                </a:cubicBezTo>
                <a:cubicBezTo>
                  <a:pt x="256765" y="281956"/>
                  <a:pt x="299098" y="290951"/>
                  <a:pt x="244594" y="240151"/>
                </a:cubicBezTo>
                <a:cubicBezTo>
                  <a:pt x="190090" y="189351"/>
                  <a:pt x="18905" y="9964"/>
                  <a:pt x="1707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D55F606-1A90-4F1E-AA2C-7388EAB17C5A}"/>
              </a:ext>
            </a:extLst>
          </p:cNvPr>
          <p:cNvSpPr/>
          <p:nvPr/>
        </p:nvSpPr>
        <p:spPr>
          <a:xfrm>
            <a:off x="4050405" y="3703612"/>
            <a:ext cx="593309" cy="819158"/>
          </a:xfrm>
          <a:custGeom>
            <a:avLst/>
            <a:gdLst>
              <a:gd name="connsiteX0" fmla="*/ 10420 w 593309"/>
              <a:gd name="connsiteY0" fmla="*/ 249263 h 819158"/>
              <a:gd name="connsiteX1" fmla="*/ 61220 w 593309"/>
              <a:gd name="connsiteY1" fmla="*/ 133376 h 819158"/>
              <a:gd name="connsiteX2" fmla="*/ 146945 w 593309"/>
              <a:gd name="connsiteY2" fmla="*/ 74638 h 819158"/>
              <a:gd name="connsiteX3" fmla="*/ 281883 w 593309"/>
              <a:gd name="connsiteY3" fmla="*/ 57176 h 819158"/>
              <a:gd name="connsiteX4" fmla="*/ 364433 w 593309"/>
              <a:gd name="connsiteY4" fmla="*/ 109563 h 819158"/>
              <a:gd name="connsiteX5" fmla="*/ 467620 w 593309"/>
              <a:gd name="connsiteY5" fmla="*/ 285776 h 819158"/>
              <a:gd name="connsiteX6" fmla="*/ 521595 w 593309"/>
              <a:gd name="connsiteY6" fmla="*/ 441351 h 819158"/>
              <a:gd name="connsiteX7" fmla="*/ 566045 w 593309"/>
              <a:gd name="connsiteY7" fmla="*/ 766788 h 819158"/>
              <a:gd name="connsiteX8" fmla="*/ 531120 w 593309"/>
              <a:gd name="connsiteY8" fmla="*/ 816001 h 819158"/>
              <a:gd name="connsiteX9" fmla="*/ 556520 w 593309"/>
              <a:gd name="connsiteY9" fmla="*/ 739801 h 819158"/>
              <a:gd name="connsiteX10" fmla="*/ 593033 w 593309"/>
              <a:gd name="connsiteY10" fmla="*/ 566763 h 819158"/>
              <a:gd name="connsiteX11" fmla="*/ 535883 w 593309"/>
              <a:gd name="connsiteY11" fmla="*/ 342926 h 819158"/>
              <a:gd name="connsiteX12" fmla="*/ 313633 w 593309"/>
              <a:gd name="connsiteY12" fmla="*/ 31776 h 819158"/>
              <a:gd name="connsiteX13" fmla="*/ 159645 w 593309"/>
              <a:gd name="connsiteY13" fmla="*/ 19076 h 819158"/>
              <a:gd name="connsiteX14" fmla="*/ 15183 w 593309"/>
              <a:gd name="connsiteY14" fmla="*/ 109563 h 819158"/>
              <a:gd name="connsiteX15" fmla="*/ 10420 w 593309"/>
              <a:gd name="connsiteY15" fmla="*/ 249263 h 819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3309" h="819158">
                <a:moveTo>
                  <a:pt x="10420" y="249263"/>
                </a:moveTo>
                <a:cubicBezTo>
                  <a:pt x="18093" y="253232"/>
                  <a:pt x="38466" y="162480"/>
                  <a:pt x="61220" y="133376"/>
                </a:cubicBezTo>
                <a:cubicBezTo>
                  <a:pt x="83974" y="104272"/>
                  <a:pt x="110168" y="87338"/>
                  <a:pt x="146945" y="74638"/>
                </a:cubicBezTo>
                <a:cubicBezTo>
                  <a:pt x="183722" y="61938"/>
                  <a:pt x="245635" y="51355"/>
                  <a:pt x="281883" y="57176"/>
                </a:cubicBezTo>
                <a:cubicBezTo>
                  <a:pt x="318131" y="62997"/>
                  <a:pt x="333477" y="71463"/>
                  <a:pt x="364433" y="109563"/>
                </a:cubicBezTo>
                <a:cubicBezTo>
                  <a:pt x="395389" y="147663"/>
                  <a:pt x="441426" y="230478"/>
                  <a:pt x="467620" y="285776"/>
                </a:cubicBezTo>
                <a:cubicBezTo>
                  <a:pt x="493814" y="341074"/>
                  <a:pt x="505191" y="361182"/>
                  <a:pt x="521595" y="441351"/>
                </a:cubicBezTo>
                <a:cubicBezTo>
                  <a:pt x="537999" y="521520"/>
                  <a:pt x="564458" y="704346"/>
                  <a:pt x="566045" y="766788"/>
                </a:cubicBezTo>
                <a:cubicBezTo>
                  <a:pt x="567632" y="829230"/>
                  <a:pt x="532707" y="820499"/>
                  <a:pt x="531120" y="816001"/>
                </a:cubicBezTo>
                <a:cubicBezTo>
                  <a:pt x="529533" y="811503"/>
                  <a:pt x="546201" y="781341"/>
                  <a:pt x="556520" y="739801"/>
                </a:cubicBezTo>
                <a:cubicBezTo>
                  <a:pt x="566839" y="698261"/>
                  <a:pt x="596473" y="632909"/>
                  <a:pt x="593033" y="566763"/>
                </a:cubicBezTo>
                <a:cubicBezTo>
                  <a:pt x="589593" y="500617"/>
                  <a:pt x="582450" y="432090"/>
                  <a:pt x="535883" y="342926"/>
                </a:cubicBezTo>
                <a:cubicBezTo>
                  <a:pt x="489316" y="253762"/>
                  <a:pt x="376339" y="85751"/>
                  <a:pt x="313633" y="31776"/>
                </a:cubicBezTo>
                <a:cubicBezTo>
                  <a:pt x="250927" y="-22199"/>
                  <a:pt x="209387" y="6112"/>
                  <a:pt x="159645" y="19076"/>
                </a:cubicBezTo>
                <a:cubicBezTo>
                  <a:pt x="109903" y="32040"/>
                  <a:pt x="41112" y="70934"/>
                  <a:pt x="15183" y="109563"/>
                </a:cubicBezTo>
                <a:cubicBezTo>
                  <a:pt x="-10746" y="148192"/>
                  <a:pt x="2747" y="245294"/>
                  <a:pt x="10420" y="249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6CB291F-1D60-4D42-B7F4-683AA9C7C288}"/>
              </a:ext>
            </a:extLst>
          </p:cNvPr>
          <p:cNvSpPr/>
          <p:nvPr/>
        </p:nvSpPr>
        <p:spPr>
          <a:xfrm>
            <a:off x="4031283" y="3951694"/>
            <a:ext cx="583642" cy="671918"/>
          </a:xfrm>
          <a:custGeom>
            <a:avLst/>
            <a:gdLst>
              <a:gd name="connsiteX0" fmla="*/ 45417 w 583642"/>
              <a:gd name="connsiteY0" fmla="*/ 1181 h 671918"/>
              <a:gd name="connsiteX1" fmla="*/ 51767 w 583642"/>
              <a:gd name="connsiteY1" fmla="*/ 193269 h 671918"/>
              <a:gd name="connsiteX2" fmla="*/ 89867 w 583642"/>
              <a:gd name="connsiteY2" fmla="*/ 388531 h 671918"/>
              <a:gd name="connsiteX3" fmla="*/ 175592 w 583642"/>
              <a:gd name="connsiteY3" fmla="*/ 521881 h 671918"/>
              <a:gd name="connsiteX4" fmla="*/ 294655 w 583642"/>
              <a:gd name="connsiteY4" fmla="*/ 621894 h 671918"/>
              <a:gd name="connsiteX5" fmla="*/ 393080 w 583642"/>
              <a:gd name="connsiteY5" fmla="*/ 634594 h 671918"/>
              <a:gd name="connsiteX6" fmla="*/ 467692 w 583642"/>
              <a:gd name="connsiteY6" fmla="*/ 625069 h 671918"/>
              <a:gd name="connsiteX7" fmla="*/ 583580 w 583642"/>
              <a:gd name="connsiteY7" fmla="*/ 558394 h 671918"/>
              <a:gd name="connsiteX8" fmla="*/ 481980 w 583642"/>
              <a:gd name="connsiteY8" fmla="*/ 655231 h 671918"/>
              <a:gd name="connsiteX9" fmla="*/ 354980 w 583642"/>
              <a:gd name="connsiteY9" fmla="*/ 663169 h 671918"/>
              <a:gd name="connsiteX10" fmla="*/ 143842 w 583642"/>
              <a:gd name="connsiteY10" fmla="*/ 564744 h 671918"/>
              <a:gd name="connsiteX11" fmla="*/ 4142 w 583642"/>
              <a:gd name="connsiteY11" fmla="*/ 286931 h 671918"/>
              <a:gd name="connsiteX12" fmla="*/ 45417 w 583642"/>
              <a:gd name="connsiteY12" fmla="*/ 1181 h 67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3642" h="671918">
                <a:moveTo>
                  <a:pt x="45417" y="1181"/>
                </a:moveTo>
                <a:cubicBezTo>
                  <a:pt x="53355" y="-14429"/>
                  <a:pt x="44359" y="128711"/>
                  <a:pt x="51767" y="193269"/>
                </a:cubicBezTo>
                <a:cubicBezTo>
                  <a:pt x="59175" y="257827"/>
                  <a:pt x="69230" y="333762"/>
                  <a:pt x="89867" y="388531"/>
                </a:cubicBezTo>
                <a:cubicBezTo>
                  <a:pt x="110504" y="443300"/>
                  <a:pt x="141461" y="482987"/>
                  <a:pt x="175592" y="521881"/>
                </a:cubicBezTo>
                <a:cubicBezTo>
                  <a:pt x="209723" y="560775"/>
                  <a:pt x="258407" y="603108"/>
                  <a:pt x="294655" y="621894"/>
                </a:cubicBezTo>
                <a:cubicBezTo>
                  <a:pt x="330903" y="640680"/>
                  <a:pt x="364241" y="634065"/>
                  <a:pt x="393080" y="634594"/>
                </a:cubicBezTo>
                <a:cubicBezTo>
                  <a:pt x="421919" y="635123"/>
                  <a:pt x="435942" y="637769"/>
                  <a:pt x="467692" y="625069"/>
                </a:cubicBezTo>
                <a:cubicBezTo>
                  <a:pt x="499442" y="612369"/>
                  <a:pt x="581199" y="553367"/>
                  <a:pt x="583580" y="558394"/>
                </a:cubicBezTo>
                <a:cubicBezTo>
                  <a:pt x="585961" y="563421"/>
                  <a:pt x="520080" y="637769"/>
                  <a:pt x="481980" y="655231"/>
                </a:cubicBezTo>
                <a:cubicBezTo>
                  <a:pt x="443880" y="672693"/>
                  <a:pt x="411336" y="678250"/>
                  <a:pt x="354980" y="663169"/>
                </a:cubicBezTo>
                <a:cubicBezTo>
                  <a:pt x="298624" y="648088"/>
                  <a:pt x="202315" y="627450"/>
                  <a:pt x="143842" y="564744"/>
                </a:cubicBezTo>
                <a:cubicBezTo>
                  <a:pt x="85369" y="502038"/>
                  <a:pt x="23192" y="380329"/>
                  <a:pt x="4142" y="286931"/>
                </a:cubicBezTo>
                <a:cubicBezTo>
                  <a:pt x="-14908" y="193533"/>
                  <a:pt x="37479" y="16791"/>
                  <a:pt x="45417" y="1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14200C44-4836-422D-A6BF-67DFD10E6220}"/>
              </a:ext>
            </a:extLst>
          </p:cNvPr>
          <p:cNvSpPr/>
          <p:nvPr/>
        </p:nvSpPr>
        <p:spPr>
          <a:xfrm>
            <a:off x="4068672" y="3933435"/>
            <a:ext cx="208962" cy="204895"/>
          </a:xfrm>
          <a:custGeom>
            <a:avLst/>
            <a:gdLst>
              <a:gd name="connsiteX0" fmla="*/ 91 w 208962"/>
              <a:gd name="connsiteY0" fmla="*/ 390 h 204895"/>
              <a:gd name="connsiteX1" fmla="*/ 190591 w 208962"/>
              <a:gd name="connsiteY1" fmla="*/ 51190 h 204895"/>
              <a:gd name="connsiteX2" fmla="*/ 195353 w 208962"/>
              <a:gd name="connsiteY2" fmla="*/ 119453 h 204895"/>
              <a:gd name="connsiteX3" fmla="*/ 136616 w 208962"/>
              <a:gd name="connsiteY3" fmla="*/ 194065 h 204895"/>
              <a:gd name="connsiteX4" fmla="*/ 91 w 208962"/>
              <a:gd name="connsiteY4" fmla="*/ 202003 h 204895"/>
              <a:gd name="connsiteX5" fmla="*/ 162016 w 208962"/>
              <a:gd name="connsiteY5" fmla="*/ 192478 h 204895"/>
              <a:gd name="connsiteX6" fmla="*/ 165191 w 208962"/>
              <a:gd name="connsiteY6" fmla="*/ 78178 h 204895"/>
              <a:gd name="connsiteX7" fmla="*/ 91 w 208962"/>
              <a:gd name="connsiteY7" fmla="*/ 390 h 20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962" h="204895">
                <a:moveTo>
                  <a:pt x="91" y="390"/>
                </a:moveTo>
                <a:cubicBezTo>
                  <a:pt x="4324" y="-4108"/>
                  <a:pt x="158047" y="31346"/>
                  <a:pt x="190591" y="51190"/>
                </a:cubicBezTo>
                <a:cubicBezTo>
                  <a:pt x="223135" y="71034"/>
                  <a:pt x="204349" y="95641"/>
                  <a:pt x="195353" y="119453"/>
                </a:cubicBezTo>
                <a:cubicBezTo>
                  <a:pt x="186357" y="143265"/>
                  <a:pt x="169160" y="180307"/>
                  <a:pt x="136616" y="194065"/>
                </a:cubicBezTo>
                <a:cubicBezTo>
                  <a:pt x="104072" y="207823"/>
                  <a:pt x="91" y="202003"/>
                  <a:pt x="91" y="202003"/>
                </a:cubicBezTo>
                <a:cubicBezTo>
                  <a:pt x="4324" y="201739"/>
                  <a:pt x="134499" y="213115"/>
                  <a:pt x="162016" y="192478"/>
                </a:cubicBezTo>
                <a:cubicBezTo>
                  <a:pt x="189533" y="171841"/>
                  <a:pt x="190591" y="105695"/>
                  <a:pt x="165191" y="78178"/>
                </a:cubicBezTo>
                <a:cubicBezTo>
                  <a:pt x="139791" y="50661"/>
                  <a:pt x="-4142" y="4888"/>
                  <a:pt x="91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BA53492-7444-4EF2-B161-FA68C0288B41}"/>
              </a:ext>
            </a:extLst>
          </p:cNvPr>
          <p:cNvSpPr/>
          <p:nvPr/>
        </p:nvSpPr>
        <p:spPr>
          <a:xfrm>
            <a:off x="4276952" y="4049897"/>
            <a:ext cx="200084" cy="305574"/>
          </a:xfrm>
          <a:custGeom>
            <a:avLst/>
            <a:gdLst>
              <a:gd name="connsiteX0" fmla="*/ 4536 w 200084"/>
              <a:gd name="connsiteY0" fmla="*/ 10928 h 305574"/>
              <a:gd name="connsiteX1" fmla="*/ 60098 w 200084"/>
              <a:gd name="connsiteY1" fmla="*/ 18866 h 305574"/>
              <a:gd name="connsiteX2" fmla="*/ 147411 w 200084"/>
              <a:gd name="connsiteY2" fmla="*/ 49028 h 305574"/>
              <a:gd name="connsiteX3" fmla="*/ 199798 w 200084"/>
              <a:gd name="connsiteY3" fmla="*/ 174441 h 305574"/>
              <a:gd name="connsiteX4" fmla="*/ 161698 w 200084"/>
              <a:gd name="connsiteY4" fmla="*/ 298266 h 305574"/>
              <a:gd name="connsiteX5" fmla="*/ 31523 w 200084"/>
              <a:gd name="connsiteY5" fmla="*/ 287153 h 305574"/>
              <a:gd name="connsiteX6" fmla="*/ 169636 w 200084"/>
              <a:gd name="connsiteY6" fmla="*/ 253816 h 305574"/>
              <a:gd name="connsiteX7" fmla="*/ 180748 w 200084"/>
              <a:gd name="connsiteY7" fmla="*/ 174441 h 305574"/>
              <a:gd name="connsiteX8" fmla="*/ 4536 w 200084"/>
              <a:gd name="connsiteY8" fmla="*/ 10928 h 30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084" h="305574">
                <a:moveTo>
                  <a:pt x="4536" y="10928"/>
                </a:moveTo>
                <a:cubicBezTo>
                  <a:pt x="-15572" y="-15001"/>
                  <a:pt x="36286" y="12516"/>
                  <a:pt x="60098" y="18866"/>
                </a:cubicBezTo>
                <a:cubicBezTo>
                  <a:pt x="83910" y="25216"/>
                  <a:pt x="124128" y="23099"/>
                  <a:pt x="147411" y="49028"/>
                </a:cubicBezTo>
                <a:cubicBezTo>
                  <a:pt x="170694" y="74957"/>
                  <a:pt x="197417" y="132901"/>
                  <a:pt x="199798" y="174441"/>
                </a:cubicBezTo>
                <a:cubicBezTo>
                  <a:pt x="202179" y="215981"/>
                  <a:pt x="189744" y="279481"/>
                  <a:pt x="161698" y="298266"/>
                </a:cubicBezTo>
                <a:cubicBezTo>
                  <a:pt x="133652" y="317051"/>
                  <a:pt x="30200" y="294561"/>
                  <a:pt x="31523" y="287153"/>
                </a:cubicBezTo>
                <a:cubicBezTo>
                  <a:pt x="32846" y="279745"/>
                  <a:pt x="144765" y="272601"/>
                  <a:pt x="169636" y="253816"/>
                </a:cubicBezTo>
                <a:cubicBezTo>
                  <a:pt x="194507" y="235031"/>
                  <a:pt x="207206" y="211483"/>
                  <a:pt x="180748" y="174441"/>
                </a:cubicBezTo>
                <a:cubicBezTo>
                  <a:pt x="154290" y="137399"/>
                  <a:pt x="24644" y="36857"/>
                  <a:pt x="4536" y="10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69EA2FFA-7A7B-45FE-A96A-56D0274F7B43}"/>
              </a:ext>
            </a:extLst>
          </p:cNvPr>
          <p:cNvSpPr/>
          <p:nvPr/>
        </p:nvSpPr>
        <p:spPr>
          <a:xfrm>
            <a:off x="4216151" y="4062131"/>
            <a:ext cx="149502" cy="283562"/>
          </a:xfrm>
          <a:custGeom>
            <a:avLst/>
            <a:gdLst>
              <a:gd name="connsiteX0" fmla="*/ 106612 w 149502"/>
              <a:gd name="connsiteY0" fmla="*/ 282 h 283562"/>
              <a:gd name="connsiteX1" fmla="*/ 55812 w 149502"/>
              <a:gd name="connsiteY1" fmla="*/ 92357 h 283562"/>
              <a:gd name="connsiteX2" fmla="*/ 149474 w 149502"/>
              <a:gd name="connsiteY2" fmla="*/ 279682 h 283562"/>
              <a:gd name="connsiteX3" fmla="*/ 44699 w 149502"/>
              <a:gd name="connsiteY3" fmla="*/ 211419 h 283562"/>
              <a:gd name="connsiteX4" fmla="*/ 1837 w 149502"/>
              <a:gd name="connsiteY4" fmla="*/ 119344 h 283562"/>
              <a:gd name="connsiteX5" fmla="*/ 106612 w 149502"/>
              <a:gd name="connsiteY5" fmla="*/ 282 h 28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502" h="283562">
                <a:moveTo>
                  <a:pt x="106612" y="282"/>
                </a:moveTo>
                <a:cubicBezTo>
                  <a:pt x="115608" y="-4216"/>
                  <a:pt x="48668" y="45790"/>
                  <a:pt x="55812" y="92357"/>
                </a:cubicBezTo>
                <a:cubicBezTo>
                  <a:pt x="62956" y="138924"/>
                  <a:pt x="151326" y="259838"/>
                  <a:pt x="149474" y="279682"/>
                </a:cubicBezTo>
                <a:cubicBezTo>
                  <a:pt x="147622" y="299526"/>
                  <a:pt x="69305" y="238142"/>
                  <a:pt x="44699" y="211419"/>
                </a:cubicBezTo>
                <a:cubicBezTo>
                  <a:pt x="20093" y="184696"/>
                  <a:pt x="-7424" y="156650"/>
                  <a:pt x="1837" y="119344"/>
                </a:cubicBezTo>
                <a:cubicBezTo>
                  <a:pt x="11097" y="82038"/>
                  <a:pt x="97616" y="4780"/>
                  <a:pt x="106612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36367C5-524A-4590-BA8C-5C975CFC6681}"/>
              </a:ext>
            </a:extLst>
          </p:cNvPr>
          <p:cNvSpPr/>
          <p:nvPr/>
        </p:nvSpPr>
        <p:spPr>
          <a:xfrm>
            <a:off x="5381916" y="2900522"/>
            <a:ext cx="1204981" cy="864812"/>
          </a:xfrm>
          <a:custGeom>
            <a:avLst/>
            <a:gdLst>
              <a:gd name="connsiteX0" fmla="*/ 24051 w 1204981"/>
              <a:gd name="connsiteY0" fmla="*/ 460745 h 864812"/>
              <a:gd name="connsiteX1" fmla="*/ 85434 w 1204981"/>
              <a:gd name="connsiteY1" fmla="*/ 249078 h 864812"/>
              <a:gd name="connsiteX2" fmla="*/ 176451 w 1204981"/>
              <a:gd name="connsiteY2" fmla="*/ 124195 h 864812"/>
              <a:gd name="connsiteX3" fmla="*/ 436801 w 1204981"/>
              <a:gd name="connsiteY3" fmla="*/ 64928 h 864812"/>
              <a:gd name="connsiteX4" fmla="*/ 618834 w 1204981"/>
              <a:gd name="connsiteY4" fmla="*/ 126311 h 864812"/>
              <a:gd name="connsiteX5" fmla="*/ 815684 w 1204981"/>
              <a:gd name="connsiteY5" fmla="*/ 384545 h 864812"/>
              <a:gd name="connsiteX6" fmla="*/ 925751 w 1204981"/>
              <a:gd name="connsiteY6" fmla="*/ 653361 h 864812"/>
              <a:gd name="connsiteX7" fmla="*/ 1192451 w 1204981"/>
              <a:gd name="connsiteY7" fmla="*/ 858678 h 864812"/>
              <a:gd name="connsiteX8" fmla="*/ 1145884 w 1204981"/>
              <a:gd name="connsiteY8" fmla="*/ 799411 h 864812"/>
              <a:gd name="connsiteX9" fmla="*/ 1008301 w 1204981"/>
              <a:gd name="connsiteY9" fmla="*/ 680878 h 864812"/>
              <a:gd name="connsiteX10" fmla="*/ 822034 w 1204981"/>
              <a:gd name="connsiteY10" fmla="*/ 306228 h 864812"/>
              <a:gd name="connsiteX11" fmla="*/ 927867 w 1204981"/>
              <a:gd name="connsiteY11" fmla="*/ 213095 h 864812"/>
              <a:gd name="connsiteX12" fmla="*/ 762767 w 1204981"/>
              <a:gd name="connsiteY12" fmla="*/ 272361 h 864812"/>
              <a:gd name="connsiteX13" fmla="*/ 781817 w 1204981"/>
              <a:gd name="connsiteY13" fmla="*/ 198278 h 864812"/>
              <a:gd name="connsiteX14" fmla="*/ 807217 w 1204981"/>
              <a:gd name="connsiteY14" fmla="*/ 151711 h 864812"/>
              <a:gd name="connsiteX15" fmla="*/ 733134 w 1204981"/>
              <a:gd name="connsiteY15" fmla="*/ 126311 h 864812"/>
              <a:gd name="connsiteX16" fmla="*/ 441034 w 1204981"/>
              <a:gd name="connsiteY16" fmla="*/ 1428 h 864812"/>
              <a:gd name="connsiteX17" fmla="*/ 153167 w 1204981"/>
              <a:gd name="connsiteY17" fmla="*/ 69161 h 864812"/>
              <a:gd name="connsiteX18" fmla="*/ 7117 w 1204981"/>
              <a:gd name="connsiteY18" fmla="*/ 225795 h 864812"/>
              <a:gd name="connsiteX19" fmla="*/ 24051 w 1204981"/>
              <a:gd name="connsiteY19" fmla="*/ 460745 h 86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04981" h="864812">
                <a:moveTo>
                  <a:pt x="24051" y="460745"/>
                </a:moveTo>
                <a:cubicBezTo>
                  <a:pt x="37104" y="464625"/>
                  <a:pt x="60034" y="305170"/>
                  <a:pt x="85434" y="249078"/>
                </a:cubicBezTo>
                <a:cubicBezTo>
                  <a:pt x="110834" y="192986"/>
                  <a:pt x="117890" y="154887"/>
                  <a:pt x="176451" y="124195"/>
                </a:cubicBezTo>
                <a:cubicBezTo>
                  <a:pt x="235012" y="93503"/>
                  <a:pt x="363071" y="64575"/>
                  <a:pt x="436801" y="64928"/>
                </a:cubicBezTo>
                <a:cubicBezTo>
                  <a:pt x="510531" y="65281"/>
                  <a:pt x="555687" y="73041"/>
                  <a:pt x="618834" y="126311"/>
                </a:cubicBezTo>
                <a:cubicBezTo>
                  <a:pt x="681981" y="179580"/>
                  <a:pt x="764531" y="296703"/>
                  <a:pt x="815684" y="384545"/>
                </a:cubicBezTo>
                <a:cubicBezTo>
                  <a:pt x="866837" y="472387"/>
                  <a:pt x="862957" y="574339"/>
                  <a:pt x="925751" y="653361"/>
                </a:cubicBezTo>
                <a:cubicBezTo>
                  <a:pt x="988546" y="732383"/>
                  <a:pt x="1155762" y="834336"/>
                  <a:pt x="1192451" y="858678"/>
                </a:cubicBezTo>
                <a:cubicBezTo>
                  <a:pt x="1229140" y="883020"/>
                  <a:pt x="1176576" y="829044"/>
                  <a:pt x="1145884" y="799411"/>
                </a:cubicBezTo>
                <a:cubicBezTo>
                  <a:pt x="1115192" y="769778"/>
                  <a:pt x="1062276" y="763075"/>
                  <a:pt x="1008301" y="680878"/>
                </a:cubicBezTo>
                <a:cubicBezTo>
                  <a:pt x="954326" y="598681"/>
                  <a:pt x="835440" y="384192"/>
                  <a:pt x="822034" y="306228"/>
                </a:cubicBezTo>
                <a:cubicBezTo>
                  <a:pt x="808628" y="228264"/>
                  <a:pt x="937745" y="218739"/>
                  <a:pt x="927867" y="213095"/>
                </a:cubicBezTo>
                <a:cubicBezTo>
                  <a:pt x="917989" y="207450"/>
                  <a:pt x="787109" y="274830"/>
                  <a:pt x="762767" y="272361"/>
                </a:cubicBezTo>
                <a:cubicBezTo>
                  <a:pt x="738425" y="269891"/>
                  <a:pt x="774409" y="218386"/>
                  <a:pt x="781817" y="198278"/>
                </a:cubicBezTo>
                <a:cubicBezTo>
                  <a:pt x="789225" y="178170"/>
                  <a:pt x="815331" y="163705"/>
                  <a:pt x="807217" y="151711"/>
                </a:cubicBezTo>
                <a:cubicBezTo>
                  <a:pt x="799103" y="139716"/>
                  <a:pt x="794164" y="151358"/>
                  <a:pt x="733134" y="126311"/>
                </a:cubicBezTo>
                <a:cubicBezTo>
                  <a:pt x="672104" y="101264"/>
                  <a:pt x="537695" y="10953"/>
                  <a:pt x="441034" y="1428"/>
                </a:cubicBezTo>
                <a:cubicBezTo>
                  <a:pt x="344373" y="-8097"/>
                  <a:pt x="225486" y="31767"/>
                  <a:pt x="153167" y="69161"/>
                </a:cubicBezTo>
                <a:cubicBezTo>
                  <a:pt x="80848" y="106555"/>
                  <a:pt x="25814" y="165117"/>
                  <a:pt x="7117" y="225795"/>
                </a:cubicBezTo>
                <a:cubicBezTo>
                  <a:pt x="-11580" y="286473"/>
                  <a:pt x="10998" y="456865"/>
                  <a:pt x="24051" y="460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95A4FDF-E34F-4DCF-BCF2-FD3ACB4F4056}"/>
              </a:ext>
            </a:extLst>
          </p:cNvPr>
          <p:cNvSpPr/>
          <p:nvPr/>
        </p:nvSpPr>
        <p:spPr>
          <a:xfrm>
            <a:off x="5519416" y="3225050"/>
            <a:ext cx="645819" cy="917752"/>
          </a:xfrm>
          <a:custGeom>
            <a:avLst/>
            <a:gdLst>
              <a:gd name="connsiteX0" fmla="*/ 47417 w 645819"/>
              <a:gd name="connsiteY0" fmla="*/ 411383 h 917752"/>
              <a:gd name="connsiteX1" fmla="*/ 36834 w 645819"/>
              <a:gd name="connsiteY1" fmla="*/ 231467 h 917752"/>
              <a:gd name="connsiteX2" fmla="*/ 68584 w 645819"/>
              <a:gd name="connsiteY2" fmla="*/ 148917 h 917752"/>
              <a:gd name="connsiteX3" fmla="*/ 197701 w 645819"/>
              <a:gd name="connsiteY3" fmla="*/ 55783 h 917752"/>
              <a:gd name="connsiteX4" fmla="*/ 335284 w 645819"/>
              <a:gd name="connsiteY4" fmla="*/ 66367 h 917752"/>
              <a:gd name="connsiteX5" fmla="*/ 439001 w 645819"/>
              <a:gd name="connsiteY5" fmla="*/ 172200 h 917752"/>
              <a:gd name="connsiteX6" fmla="*/ 559651 w 645819"/>
              <a:gd name="connsiteY6" fmla="*/ 474883 h 917752"/>
              <a:gd name="connsiteX7" fmla="*/ 582934 w 645819"/>
              <a:gd name="connsiteY7" fmla="*/ 714067 h 917752"/>
              <a:gd name="connsiteX8" fmla="*/ 491917 w 645819"/>
              <a:gd name="connsiteY8" fmla="*/ 834717 h 917752"/>
              <a:gd name="connsiteX9" fmla="*/ 347984 w 645819"/>
              <a:gd name="connsiteY9" fmla="*/ 868583 h 917752"/>
              <a:gd name="connsiteX10" fmla="*/ 244267 w 645819"/>
              <a:gd name="connsiteY10" fmla="*/ 830483 h 917752"/>
              <a:gd name="connsiteX11" fmla="*/ 149017 w 645819"/>
              <a:gd name="connsiteY11" fmla="*/ 718300 h 917752"/>
              <a:gd name="connsiteX12" fmla="*/ 49534 w 645819"/>
              <a:gd name="connsiteY12" fmla="*/ 464300 h 917752"/>
              <a:gd name="connsiteX13" fmla="*/ 62234 w 645819"/>
              <a:gd name="connsiteY13" fmla="*/ 606117 h 917752"/>
              <a:gd name="connsiteX14" fmla="*/ 206167 w 645819"/>
              <a:gd name="connsiteY14" fmla="*/ 853767 h 917752"/>
              <a:gd name="connsiteX15" fmla="*/ 470751 w 645819"/>
              <a:gd name="connsiteY15" fmla="*/ 917267 h 917752"/>
              <a:gd name="connsiteX16" fmla="*/ 578701 w 645819"/>
              <a:gd name="connsiteY16" fmla="*/ 832600 h 917752"/>
              <a:gd name="connsiteX17" fmla="*/ 625267 w 645819"/>
              <a:gd name="connsiteY17" fmla="*/ 635750 h 917752"/>
              <a:gd name="connsiteX18" fmla="*/ 633734 w 645819"/>
              <a:gd name="connsiteY18" fmla="*/ 464300 h 917752"/>
              <a:gd name="connsiteX19" fmla="*/ 460167 w 645819"/>
              <a:gd name="connsiteY19" fmla="*/ 123517 h 917752"/>
              <a:gd name="connsiteX20" fmla="*/ 165951 w 645819"/>
              <a:gd name="connsiteY20" fmla="*/ 750 h 917752"/>
              <a:gd name="connsiteX21" fmla="*/ 5084 w 645819"/>
              <a:gd name="connsiteY21" fmla="*/ 170083 h 917752"/>
              <a:gd name="connsiteX22" fmla="*/ 47417 w 645819"/>
              <a:gd name="connsiteY22" fmla="*/ 411383 h 91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45819" h="917752">
                <a:moveTo>
                  <a:pt x="47417" y="411383"/>
                </a:moveTo>
                <a:cubicBezTo>
                  <a:pt x="52709" y="421614"/>
                  <a:pt x="33306" y="275211"/>
                  <a:pt x="36834" y="231467"/>
                </a:cubicBezTo>
                <a:cubicBezTo>
                  <a:pt x="40362" y="187723"/>
                  <a:pt x="41773" y="178198"/>
                  <a:pt x="68584" y="148917"/>
                </a:cubicBezTo>
                <a:cubicBezTo>
                  <a:pt x="95395" y="119636"/>
                  <a:pt x="153251" y="69541"/>
                  <a:pt x="197701" y="55783"/>
                </a:cubicBezTo>
                <a:cubicBezTo>
                  <a:pt x="242151" y="42025"/>
                  <a:pt x="295067" y="46964"/>
                  <a:pt x="335284" y="66367"/>
                </a:cubicBezTo>
                <a:cubicBezTo>
                  <a:pt x="375501" y="85770"/>
                  <a:pt x="401607" y="104114"/>
                  <a:pt x="439001" y="172200"/>
                </a:cubicBezTo>
                <a:cubicBezTo>
                  <a:pt x="476395" y="240286"/>
                  <a:pt x="535662" y="384572"/>
                  <a:pt x="559651" y="474883"/>
                </a:cubicBezTo>
                <a:cubicBezTo>
                  <a:pt x="583640" y="565194"/>
                  <a:pt x="594223" y="654095"/>
                  <a:pt x="582934" y="714067"/>
                </a:cubicBezTo>
                <a:cubicBezTo>
                  <a:pt x="571645" y="774039"/>
                  <a:pt x="531075" y="808964"/>
                  <a:pt x="491917" y="834717"/>
                </a:cubicBezTo>
                <a:cubicBezTo>
                  <a:pt x="452759" y="860470"/>
                  <a:pt x="389259" y="869289"/>
                  <a:pt x="347984" y="868583"/>
                </a:cubicBezTo>
                <a:cubicBezTo>
                  <a:pt x="306709" y="867877"/>
                  <a:pt x="277428" y="855530"/>
                  <a:pt x="244267" y="830483"/>
                </a:cubicBezTo>
                <a:cubicBezTo>
                  <a:pt x="211106" y="805436"/>
                  <a:pt x="181473" y="779331"/>
                  <a:pt x="149017" y="718300"/>
                </a:cubicBezTo>
                <a:cubicBezTo>
                  <a:pt x="116562" y="657270"/>
                  <a:pt x="63998" y="482997"/>
                  <a:pt x="49534" y="464300"/>
                </a:cubicBezTo>
                <a:cubicBezTo>
                  <a:pt x="35070" y="445603"/>
                  <a:pt x="36129" y="541206"/>
                  <a:pt x="62234" y="606117"/>
                </a:cubicBezTo>
                <a:cubicBezTo>
                  <a:pt x="88339" y="671028"/>
                  <a:pt x="138081" y="801909"/>
                  <a:pt x="206167" y="853767"/>
                </a:cubicBezTo>
                <a:cubicBezTo>
                  <a:pt x="274253" y="905625"/>
                  <a:pt x="408662" y="920795"/>
                  <a:pt x="470751" y="917267"/>
                </a:cubicBezTo>
                <a:cubicBezTo>
                  <a:pt x="532840" y="913739"/>
                  <a:pt x="552948" y="879520"/>
                  <a:pt x="578701" y="832600"/>
                </a:cubicBezTo>
                <a:cubicBezTo>
                  <a:pt x="604454" y="785681"/>
                  <a:pt x="616095" y="697133"/>
                  <a:pt x="625267" y="635750"/>
                </a:cubicBezTo>
                <a:cubicBezTo>
                  <a:pt x="634439" y="574367"/>
                  <a:pt x="661251" y="549672"/>
                  <a:pt x="633734" y="464300"/>
                </a:cubicBezTo>
                <a:cubicBezTo>
                  <a:pt x="606217" y="378928"/>
                  <a:pt x="538131" y="200775"/>
                  <a:pt x="460167" y="123517"/>
                </a:cubicBezTo>
                <a:cubicBezTo>
                  <a:pt x="382203" y="46259"/>
                  <a:pt x="241798" y="-7011"/>
                  <a:pt x="165951" y="750"/>
                </a:cubicBezTo>
                <a:cubicBezTo>
                  <a:pt x="90104" y="8511"/>
                  <a:pt x="27662" y="102350"/>
                  <a:pt x="5084" y="170083"/>
                </a:cubicBezTo>
                <a:cubicBezTo>
                  <a:pt x="-17494" y="237816"/>
                  <a:pt x="42125" y="401152"/>
                  <a:pt x="47417" y="411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EC2B542-E070-457B-9F56-1879B58412AD}"/>
              </a:ext>
            </a:extLst>
          </p:cNvPr>
          <p:cNvSpPr/>
          <p:nvPr/>
        </p:nvSpPr>
        <p:spPr>
          <a:xfrm>
            <a:off x="5563999" y="3436474"/>
            <a:ext cx="470641" cy="506936"/>
          </a:xfrm>
          <a:custGeom>
            <a:avLst/>
            <a:gdLst>
              <a:gd name="connsiteX0" fmla="*/ 76918 w 470641"/>
              <a:gd name="connsiteY0" fmla="*/ 5226 h 506936"/>
              <a:gd name="connsiteX1" fmla="*/ 136184 w 470641"/>
              <a:gd name="connsiteY1" fmla="*/ 5226 h 506936"/>
              <a:gd name="connsiteX2" fmla="*/ 229318 w 470641"/>
              <a:gd name="connsiteY2" fmla="*/ 36976 h 506936"/>
              <a:gd name="connsiteX3" fmla="*/ 195451 w 470641"/>
              <a:gd name="connsiteY3" fmla="*/ 163976 h 506936"/>
              <a:gd name="connsiteX4" fmla="*/ 178518 w 470641"/>
              <a:gd name="connsiteY4" fmla="*/ 278276 h 506936"/>
              <a:gd name="connsiteX5" fmla="*/ 227201 w 470641"/>
              <a:gd name="connsiteY5" fmla="*/ 428559 h 506936"/>
              <a:gd name="connsiteX6" fmla="*/ 407118 w 470641"/>
              <a:gd name="connsiteY6" fmla="*/ 434909 h 506936"/>
              <a:gd name="connsiteX7" fmla="*/ 430401 w 470641"/>
              <a:gd name="connsiteY7" fmla="*/ 288859 h 506936"/>
              <a:gd name="connsiteX8" fmla="*/ 292818 w 470641"/>
              <a:gd name="connsiteY8" fmla="*/ 119526 h 506936"/>
              <a:gd name="connsiteX9" fmla="*/ 155234 w 470641"/>
              <a:gd name="connsiteY9" fmla="*/ 216893 h 506936"/>
              <a:gd name="connsiteX10" fmla="*/ 45168 w 470641"/>
              <a:gd name="connsiteY10" fmla="*/ 189376 h 506936"/>
              <a:gd name="connsiteX11" fmla="*/ 718 w 470641"/>
              <a:gd name="connsiteY11" fmla="*/ 94126 h 506936"/>
              <a:gd name="connsiteX12" fmla="*/ 19768 w 470641"/>
              <a:gd name="connsiteY12" fmla="*/ 15809 h 506936"/>
              <a:gd name="connsiteX13" fmla="*/ 47284 w 470641"/>
              <a:gd name="connsiteY13" fmla="*/ 159743 h 506936"/>
              <a:gd name="connsiteX14" fmla="*/ 203918 w 470641"/>
              <a:gd name="connsiteY14" fmla="*/ 163976 h 506936"/>
              <a:gd name="connsiteX15" fmla="*/ 330918 w 470641"/>
              <a:gd name="connsiteY15" fmla="*/ 119526 h 506936"/>
              <a:gd name="connsiteX16" fmla="*/ 470618 w 470641"/>
              <a:gd name="connsiteY16" fmla="*/ 371409 h 506936"/>
              <a:gd name="connsiteX17" fmla="*/ 320334 w 470641"/>
              <a:gd name="connsiteY17" fmla="*/ 506876 h 506936"/>
              <a:gd name="connsiteX18" fmla="*/ 180634 w 470641"/>
              <a:gd name="connsiteY18" fmla="*/ 356593 h 506936"/>
              <a:gd name="connsiteX19" fmla="*/ 256834 w 470641"/>
              <a:gd name="connsiteY19" fmla="*/ 108943 h 506936"/>
              <a:gd name="connsiteX20" fmla="*/ 303401 w 470641"/>
              <a:gd name="connsiteY20" fmla="*/ 56026 h 506936"/>
              <a:gd name="connsiteX21" fmla="*/ 76918 w 470641"/>
              <a:gd name="connsiteY21" fmla="*/ 5226 h 50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70641" h="506936">
                <a:moveTo>
                  <a:pt x="76918" y="5226"/>
                </a:moveTo>
                <a:cubicBezTo>
                  <a:pt x="49048" y="-3241"/>
                  <a:pt x="110784" y="-66"/>
                  <a:pt x="136184" y="5226"/>
                </a:cubicBezTo>
                <a:cubicBezTo>
                  <a:pt x="161584" y="10518"/>
                  <a:pt x="219440" y="10518"/>
                  <a:pt x="229318" y="36976"/>
                </a:cubicBezTo>
                <a:cubicBezTo>
                  <a:pt x="239196" y="63434"/>
                  <a:pt x="203918" y="123760"/>
                  <a:pt x="195451" y="163976"/>
                </a:cubicBezTo>
                <a:cubicBezTo>
                  <a:pt x="186984" y="204192"/>
                  <a:pt x="173226" y="234179"/>
                  <a:pt x="178518" y="278276"/>
                </a:cubicBezTo>
                <a:cubicBezTo>
                  <a:pt x="183810" y="322373"/>
                  <a:pt x="189101" y="402454"/>
                  <a:pt x="227201" y="428559"/>
                </a:cubicBezTo>
                <a:cubicBezTo>
                  <a:pt x="265301" y="454664"/>
                  <a:pt x="373251" y="458192"/>
                  <a:pt x="407118" y="434909"/>
                </a:cubicBezTo>
                <a:cubicBezTo>
                  <a:pt x="440985" y="411626"/>
                  <a:pt x="449451" y="341423"/>
                  <a:pt x="430401" y="288859"/>
                </a:cubicBezTo>
                <a:cubicBezTo>
                  <a:pt x="411351" y="236295"/>
                  <a:pt x="338679" y="131520"/>
                  <a:pt x="292818" y="119526"/>
                </a:cubicBezTo>
                <a:cubicBezTo>
                  <a:pt x="246957" y="107532"/>
                  <a:pt x="196509" y="205251"/>
                  <a:pt x="155234" y="216893"/>
                </a:cubicBezTo>
                <a:cubicBezTo>
                  <a:pt x="113959" y="228535"/>
                  <a:pt x="70921" y="209837"/>
                  <a:pt x="45168" y="189376"/>
                </a:cubicBezTo>
                <a:cubicBezTo>
                  <a:pt x="19415" y="168915"/>
                  <a:pt x="4951" y="123054"/>
                  <a:pt x="718" y="94126"/>
                </a:cubicBezTo>
                <a:cubicBezTo>
                  <a:pt x="-3515" y="65198"/>
                  <a:pt x="12007" y="4873"/>
                  <a:pt x="19768" y="15809"/>
                </a:cubicBezTo>
                <a:cubicBezTo>
                  <a:pt x="27529" y="26745"/>
                  <a:pt x="16592" y="135049"/>
                  <a:pt x="47284" y="159743"/>
                </a:cubicBezTo>
                <a:cubicBezTo>
                  <a:pt x="77976" y="184437"/>
                  <a:pt x="156646" y="170679"/>
                  <a:pt x="203918" y="163976"/>
                </a:cubicBezTo>
                <a:cubicBezTo>
                  <a:pt x="251190" y="157273"/>
                  <a:pt x="286468" y="84954"/>
                  <a:pt x="330918" y="119526"/>
                </a:cubicBezTo>
                <a:cubicBezTo>
                  <a:pt x="375368" y="154098"/>
                  <a:pt x="472382" y="306851"/>
                  <a:pt x="470618" y="371409"/>
                </a:cubicBezTo>
                <a:cubicBezTo>
                  <a:pt x="468854" y="435967"/>
                  <a:pt x="368665" y="509345"/>
                  <a:pt x="320334" y="506876"/>
                </a:cubicBezTo>
                <a:cubicBezTo>
                  <a:pt x="272003" y="504407"/>
                  <a:pt x="191217" y="422915"/>
                  <a:pt x="180634" y="356593"/>
                </a:cubicBezTo>
                <a:cubicBezTo>
                  <a:pt x="170051" y="290271"/>
                  <a:pt x="236373" y="159038"/>
                  <a:pt x="256834" y="108943"/>
                </a:cubicBezTo>
                <a:cubicBezTo>
                  <a:pt x="277295" y="58848"/>
                  <a:pt x="333034" y="72959"/>
                  <a:pt x="303401" y="56026"/>
                </a:cubicBezTo>
                <a:cubicBezTo>
                  <a:pt x="273768" y="39093"/>
                  <a:pt x="104788" y="13693"/>
                  <a:pt x="76918" y="5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7CF3F11F-6BD5-44A5-9D3A-BE326CF870B7}"/>
              </a:ext>
            </a:extLst>
          </p:cNvPr>
          <p:cNvSpPr/>
          <p:nvPr/>
        </p:nvSpPr>
        <p:spPr>
          <a:xfrm>
            <a:off x="5080601" y="4386201"/>
            <a:ext cx="299826" cy="239860"/>
          </a:xfrm>
          <a:custGeom>
            <a:avLst/>
            <a:gdLst>
              <a:gd name="connsiteX0" fmla="*/ 10512 w 299826"/>
              <a:gd name="connsiteY0" fmla="*/ 239774 h 239860"/>
              <a:gd name="connsiteX1" fmla="*/ 39087 w 299826"/>
              <a:gd name="connsiteY1" fmla="*/ 96899 h 239860"/>
              <a:gd name="connsiteX2" fmla="*/ 88299 w 299826"/>
              <a:gd name="connsiteY2" fmla="*/ 61974 h 239860"/>
              <a:gd name="connsiteX3" fmla="*/ 297849 w 299826"/>
              <a:gd name="connsiteY3" fmla="*/ 123887 h 239860"/>
              <a:gd name="connsiteX4" fmla="*/ 186724 w 299826"/>
              <a:gd name="connsiteY4" fmla="*/ 19112 h 239860"/>
              <a:gd name="connsiteX5" fmla="*/ 72424 w 299826"/>
              <a:gd name="connsiteY5" fmla="*/ 4824 h 239860"/>
              <a:gd name="connsiteX6" fmla="*/ 4162 w 299826"/>
              <a:gd name="connsiteY6" fmla="*/ 74674 h 239860"/>
              <a:gd name="connsiteX7" fmla="*/ 10512 w 299826"/>
              <a:gd name="connsiteY7" fmla="*/ 239774 h 23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826" h="239860">
                <a:moveTo>
                  <a:pt x="10512" y="239774"/>
                </a:moveTo>
                <a:cubicBezTo>
                  <a:pt x="16333" y="243478"/>
                  <a:pt x="26123" y="126532"/>
                  <a:pt x="39087" y="96899"/>
                </a:cubicBezTo>
                <a:cubicBezTo>
                  <a:pt x="52052" y="67266"/>
                  <a:pt x="45172" y="57476"/>
                  <a:pt x="88299" y="61974"/>
                </a:cubicBezTo>
                <a:cubicBezTo>
                  <a:pt x="131426" y="66472"/>
                  <a:pt x="281445" y="131031"/>
                  <a:pt x="297849" y="123887"/>
                </a:cubicBezTo>
                <a:cubicBezTo>
                  <a:pt x="314253" y="116743"/>
                  <a:pt x="224295" y="38956"/>
                  <a:pt x="186724" y="19112"/>
                </a:cubicBezTo>
                <a:cubicBezTo>
                  <a:pt x="149153" y="-732"/>
                  <a:pt x="102851" y="-4436"/>
                  <a:pt x="72424" y="4824"/>
                </a:cubicBezTo>
                <a:cubicBezTo>
                  <a:pt x="41997" y="14084"/>
                  <a:pt x="14216" y="41336"/>
                  <a:pt x="4162" y="74674"/>
                </a:cubicBezTo>
                <a:cubicBezTo>
                  <a:pt x="-5892" y="108012"/>
                  <a:pt x="4691" y="236070"/>
                  <a:pt x="10512" y="239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C31353B3-D627-46A8-B25B-FBAD18D31EE5}"/>
              </a:ext>
            </a:extLst>
          </p:cNvPr>
          <p:cNvSpPr/>
          <p:nvPr/>
        </p:nvSpPr>
        <p:spPr>
          <a:xfrm>
            <a:off x="4891599" y="3659194"/>
            <a:ext cx="101240" cy="1001243"/>
          </a:xfrm>
          <a:custGeom>
            <a:avLst/>
            <a:gdLst>
              <a:gd name="connsiteX0" fmla="*/ 18 w 101240"/>
              <a:gd name="connsiteY0" fmla="*/ 523 h 1001243"/>
              <a:gd name="connsiteX1" fmla="*/ 99501 w 101240"/>
              <a:gd name="connsiteY1" fmla="*/ 373056 h 1001243"/>
              <a:gd name="connsiteX2" fmla="*/ 63518 w 101240"/>
              <a:gd name="connsiteY2" fmla="*/ 984773 h 1001243"/>
              <a:gd name="connsiteX3" fmla="*/ 65634 w 101240"/>
              <a:gd name="connsiteY3" fmla="*/ 794273 h 1001243"/>
              <a:gd name="connsiteX4" fmla="*/ 91034 w 101240"/>
              <a:gd name="connsiteY4" fmla="*/ 449256 h 1001243"/>
              <a:gd name="connsiteX5" fmla="*/ 18 w 101240"/>
              <a:gd name="connsiteY5" fmla="*/ 523 h 100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240" h="1001243">
                <a:moveTo>
                  <a:pt x="18" y="523"/>
                </a:moveTo>
                <a:cubicBezTo>
                  <a:pt x="1429" y="-12177"/>
                  <a:pt x="88918" y="209014"/>
                  <a:pt x="99501" y="373056"/>
                </a:cubicBezTo>
                <a:cubicBezTo>
                  <a:pt x="110084" y="537098"/>
                  <a:pt x="69162" y="914570"/>
                  <a:pt x="63518" y="984773"/>
                </a:cubicBezTo>
                <a:cubicBezTo>
                  <a:pt x="57874" y="1054976"/>
                  <a:pt x="61048" y="883526"/>
                  <a:pt x="65634" y="794273"/>
                </a:cubicBezTo>
                <a:cubicBezTo>
                  <a:pt x="70220" y="705020"/>
                  <a:pt x="103734" y="579431"/>
                  <a:pt x="91034" y="449256"/>
                </a:cubicBezTo>
                <a:cubicBezTo>
                  <a:pt x="78334" y="319081"/>
                  <a:pt x="-1393" y="13223"/>
                  <a:pt x="18" y="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8A6C576F-F4E6-40F6-8BAE-5A181E44CCE8}"/>
              </a:ext>
            </a:extLst>
          </p:cNvPr>
          <p:cNvSpPr/>
          <p:nvPr/>
        </p:nvSpPr>
        <p:spPr>
          <a:xfrm>
            <a:off x="4328960" y="4605832"/>
            <a:ext cx="627334" cy="493995"/>
          </a:xfrm>
          <a:custGeom>
            <a:avLst/>
            <a:gdLst>
              <a:gd name="connsiteX0" fmla="*/ 626157 w 627334"/>
              <a:gd name="connsiteY0" fmla="*/ 35 h 493995"/>
              <a:gd name="connsiteX1" fmla="*/ 505507 w 627334"/>
              <a:gd name="connsiteY1" fmla="*/ 224401 h 493995"/>
              <a:gd name="connsiteX2" fmla="*/ 355223 w 627334"/>
              <a:gd name="connsiteY2" fmla="*/ 353518 h 493995"/>
              <a:gd name="connsiteX3" fmla="*/ 3857 w 627334"/>
              <a:gd name="connsiteY3" fmla="*/ 493218 h 493995"/>
              <a:gd name="connsiteX4" fmla="*/ 183773 w 627334"/>
              <a:gd name="connsiteY4" fmla="*/ 402201 h 493995"/>
              <a:gd name="connsiteX5" fmla="*/ 431423 w 627334"/>
              <a:gd name="connsiteY5" fmla="*/ 241335 h 493995"/>
              <a:gd name="connsiteX6" fmla="*/ 626157 w 627334"/>
              <a:gd name="connsiteY6" fmla="*/ 35 h 49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334" h="493995">
                <a:moveTo>
                  <a:pt x="626157" y="35"/>
                </a:moveTo>
                <a:cubicBezTo>
                  <a:pt x="638504" y="-2787"/>
                  <a:pt x="550663" y="165487"/>
                  <a:pt x="505507" y="224401"/>
                </a:cubicBezTo>
                <a:cubicBezTo>
                  <a:pt x="460351" y="283315"/>
                  <a:pt x="438831" y="308715"/>
                  <a:pt x="355223" y="353518"/>
                </a:cubicBezTo>
                <a:cubicBezTo>
                  <a:pt x="271615" y="398321"/>
                  <a:pt x="32432" y="485104"/>
                  <a:pt x="3857" y="493218"/>
                </a:cubicBezTo>
                <a:cubicBezTo>
                  <a:pt x="-24718" y="501332"/>
                  <a:pt x="112512" y="444181"/>
                  <a:pt x="183773" y="402201"/>
                </a:cubicBezTo>
                <a:cubicBezTo>
                  <a:pt x="255034" y="360221"/>
                  <a:pt x="358751" y="303071"/>
                  <a:pt x="431423" y="241335"/>
                </a:cubicBezTo>
                <a:cubicBezTo>
                  <a:pt x="504095" y="179599"/>
                  <a:pt x="613810" y="2857"/>
                  <a:pt x="62615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B5DFBE3-6805-4D3D-9F8A-4BA465C9F439}"/>
              </a:ext>
            </a:extLst>
          </p:cNvPr>
          <p:cNvSpPr/>
          <p:nvPr/>
        </p:nvSpPr>
        <p:spPr>
          <a:xfrm>
            <a:off x="3424939" y="4656294"/>
            <a:ext cx="958927" cy="438523"/>
          </a:xfrm>
          <a:custGeom>
            <a:avLst/>
            <a:gdLst>
              <a:gd name="connsiteX0" fmla="*/ 4061 w 958927"/>
              <a:gd name="connsiteY0" fmla="*/ 373 h 438523"/>
              <a:gd name="connsiteX1" fmla="*/ 241128 w 958927"/>
              <a:gd name="connsiteY1" fmla="*/ 298823 h 438523"/>
              <a:gd name="connsiteX2" fmla="*/ 412578 w 958927"/>
              <a:gd name="connsiteY2" fmla="*/ 372906 h 438523"/>
              <a:gd name="connsiteX3" fmla="*/ 560744 w 958927"/>
              <a:gd name="connsiteY3" fmla="*/ 421589 h 438523"/>
              <a:gd name="connsiteX4" fmla="*/ 958678 w 958927"/>
              <a:gd name="connsiteY4" fmla="*/ 438523 h 438523"/>
              <a:gd name="connsiteX5" fmla="*/ 617894 w 958927"/>
              <a:gd name="connsiteY5" fmla="*/ 421589 h 438523"/>
              <a:gd name="connsiteX6" fmla="*/ 452794 w 958927"/>
              <a:gd name="connsiteY6" fmla="*/ 366556 h 438523"/>
              <a:gd name="connsiteX7" fmla="*/ 4061 w 958927"/>
              <a:gd name="connsiteY7" fmla="*/ 373 h 43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927" h="438523">
                <a:moveTo>
                  <a:pt x="4061" y="373"/>
                </a:moveTo>
                <a:cubicBezTo>
                  <a:pt x="-31216" y="-10916"/>
                  <a:pt x="173042" y="236734"/>
                  <a:pt x="241128" y="298823"/>
                </a:cubicBezTo>
                <a:cubicBezTo>
                  <a:pt x="309214" y="360912"/>
                  <a:pt x="359309" y="352445"/>
                  <a:pt x="412578" y="372906"/>
                </a:cubicBezTo>
                <a:cubicBezTo>
                  <a:pt x="465847" y="393367"/>
                  <a:pt x="469727" y="410653"/>
                  <a:pt x="560744" y="421589"/>
                </a:cubicBezTo>
                <a:cubicBezTo>
                  <a:pt x="651761" y="432525"/>
                  <a:pt x="949153" y="438523"/>
                  <a:pt x="958678" y="438523"/>
                </a:cubicBezTo>
                <a:cubicBezTo>
                  <a:pt x="968203" y="438523"/>
                  <a:pt x="702208" y="433583"/>
                  <a:pt x="617894" y="421589"/>
                </a:cubicBezTo>
                <a:cubicBezTo>
                  <a:pt x="533580" y="409595"/>
                  <a:pt x="553336" y="434642"/>
                  <a:pt x="452794" y="366556"/>
                </a:cubicBezTo>
                <a:cubicBezTo>
                  <a:pt x="352252" y="298470"/>
                  <a:pt x="39338" y="11662"/>
                  <a:pt x="4061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FEB8BAED-7BB1-44F4-BACF-4E32F690531F}"/>
              </a:ext>
            </a:extLst>
          </p:cNvPr>
          <p:cNvSpPr/>
          <p:nvPr/>
        </p:nvSpPr>
        <p:spPr>
          <a:xfrm>
            <a:off x="3192890" y="3947560"/>
            <a:ext cx="286801" cy="771475"/>
          </a:xfrm>
          <a:custGeom>
            <a:avLst/>
            <a:gdLst>
              <a:gd name="connsiteX0" fmla="*/ 3277 w 286801"/>
              <a:gd name="connsiteY0" fmla="*/ 23 h 771475"/>
              <a:gd name="connsiteX1" fmla="*/ 5393 w 286801"/>
              <a:gd name="connsiteY1" fmla="*/ 258257 h 771475"/>
              <a:gd name="connsiteX2" fmla="*/ 39260 w 286801"/>
              <a:gd name="connsiteY2" fmla="*/ 406423 h 771475"/>
              <a:gd name="connsiteX3" fmla="*/ 284793 w 286801"/>
              <a:gd name="connsiteY3" fmla="*/ 766257 h 771475"/>
              <a:gd name="connsiteX4" fmla="*/ 151443 w 286801"/>
              <a:gd name="connsiteY4" fmla="*/ 611740 h 771475"/>
              <a:gd name="connsiteX5" fmla="*/ 75243 w 286801"/>
              <a:gd name="connsiteY5" fmla="*/ 495323 h 771475"/>
              <a:gd name="connsiteX6" fmla="*/ 37143 w 286801"/>
              <a:gd name="connsiteY6" fmla="*/ 273073 h 771475"/>
              <a:gd name="connsiteX7" fmla="*/ 3277 w 286801"/>
              <a:gd name="connsiteY7" fmla="*/ 23 h 7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801" h="771475">
                <a:moveTo>
                  <a:pt x="3277" y="23"/>
                </a:moveTo>
                <a:cubicBezTo>
                  <a:pt x="-2015" y="-2446"/>
                  <a:pt x="-604" y="190524"/>
                  <a:pt x="5393" y="258257"/>
                </a:cubicBezTo>
                <a:cubicBezTo>
                  <a:pt x="11390" y="325990"/>
                  <a:pt x="-7307" y="321756"/>
                  <a:pt x="39260" y="406423"/>
                </a:cubicBezTo>
                <a:cubicBezTo>
                  <a:pt x="85827" y="491090"/>
                  <a:pt x="266096" y="732038"/>
                  <a:pt x="284793" y="766257"/>
                </a:cubicBezTo>
                <a:cubicBezTo>
                  <a:pt x="303490" y="800477"/>
                  <a:pt x="186368" y="656896"/>
                  <a:pt x="151443" y="611740"/>
                </a:cubicBezTo>
                <a:cubicBezTo>
                  <a:pt x="116518" y="566584"/>
                  <a:pt x="94293" y="551768"/>
                  <a:pt x="75243" y="495323"/>
                </a:cubicBezTo>
                <a:cubicBezTo>
                  <a:pt x="56193" y="438879"/>
                  <a:pt x="49843" y="352095"/>
                  <a:pt x="37143" y="273073"/>
                </a:cubicBezTo>
                <a:cubicBezTo>
                  <a:pt x="24443" y="194051"/>
                  <a:pt x="8569" y="2492"/>
                  <a:pt x="3277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3B6453A1-EFBC-436D-B298-260B8EF6CF26}"/>
              </a:ext>
            </a:extLst>
          </p:cNvPr>
          <p:cNvSpPr/>
          <p:nvPr/>
        </p:nvSpPr>
        <p:spPr>
          <a:xfrm>
            <a:off x="3251024" y="3890422"/>
            <a:ext cx="368456" cy="893440"/>
          </a:xfrm>
          <a:custGeom>
            <a:avLst/>
            <a:gdLst>
              <a:gd name="connsiteX0" fmla="*/ 44626 w 368456"/>
              <a:gd name="connsiteY0" fmla="*/ 11 h 893440"/>
              <a:gd name="connsiteX1" fmla="*/ 42509 w 368456"/>
              <a:gd name="connsiteY1" fmla="*/ 302695 h 893440"/>
              <a:gd name="connsiteX2" fmla="*/ 175859 w 368456"/>
              <a:gd name="connsiteY2" fmla="*/ 594795 h 893440"/>
              <a:gd name="connsiteX3" fmla="*/ 366359 w 368456"/>
              <a:gd name="connsiteY3" fmla="*/ 884778 h 893440"/>
              <a:gd name="connsiteX4" fmla="*/ 262643 w 368456"/>
              <a:gd name="connsiteY4" fmla="*/ 783178 h 893440"/>
              <a:gd name="connsiteX5" fmla="*/ 36159 w 368456"/>
              <a:gd name="connsiteY5" fmla="*/ 438161 h 893440"/>
              <a:gd name="connsiteX6" fmla="*/ 176 w 368456"/>
              <a:gd name="connsiteY6" fmla="*/ 313278 h 893440"/>
              <a:gd name="connsiteX7" fmla="*/ 44626 w 368456"/>
              <a:gd name="connsiteY7" fmla="*/ 11 h 89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56" h="893440">
                <a:moveTo>
                  <a:pt x="44626" y="11"/>
                </a:moveTo>
                <a:cubicBezTo>
                  <a:pt x="51682" y="-1753"/>
                  <a:pt x="20637" y="203564"/>
                  <a:pt x="42509" y="302695"/>
                </a:cubicBezTo>
                <a:cubicBezTo>
                  <a:pt x="64381" y="401826"/>
                  <a:pt x="121884" y="497781"/>
                  <a:pt x="175859" y="594795"/>
                </a:cubicBezTo>
                <a:cubicBezTo>
                  <a:pt x="229834" y="691809"/>
                  <a:pt x="351895" y="853381"/>
                  <a:pt x="366359" y="884778"/>
                </a:cubicBezTo>
                <a:cubicBezTo>
                  <a:pt x="380823" y="916175"/>
                  <a:pt x="317676" y="857614"/>
                  <a:pt x="262643" y="783178"/>
                </a:cubicBezTo>
                <a:cubicBezTo>
                  <a:pt x="207610" y="708742"/>
                  <a:pt x="79903" y="516478"/>
                  <a:pt x="36159" y="438161"/>
                </a:cubicBezTo>
                <a:cubicBezTo>
                  <a:pt x="-7585" y="359844"/>
                  <a:pt x="3351" y="384539"/>
                  <a:pt x="176" y="313278"/>
                </a:cubicBezTo>
                <a:cubicBezTo>
                  <a:pt x="-2999" y="242017"/>
                  <a:pt x="37570" y="1775"/>
                  <a:pt x="4462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476B5754-2F6D-4D5A-9479-E6EA72A729A8}"/>
              </a:ext>
            </a:extLst>
          </p:cNvPr>
          <p:cNvSpPr/>
          <p:nvPr/>
        </p:nvSpPr>
        <p:spPr>
          <a:xfrm>
            <a:off x="3799910" y="4951962"/>
            <a:ext cx="725931" cy="100878"/>
          </a:xfrm>
          <a:custGeom>
            <a:avLst/>
            <a:gdLst>
              <a:gd name="connsiteX0" fmla="*/ 13265 w 725931"/>
              <a:gd name="connsiteY0" fmla="*/ 4213 h 100878"/>
              <a:gd name="connsiteX1" fmla="*/ 68828 w 725931"/>
              <a:gd name="connsiteY1" fmla="*/ 23263 h 100878"/>
              <a:gd name="connsiteX2" fmla="*/ 357753 w 725931"/>
              <a:gd name="connsiteY2" fmla="*/ 86763 h 100878"/>
              <a:gd name="connsiteX3" fmla="*/ 718115 w 725931"/>
              <a:gd name="connsiteY3" fmla="*/ 29613 h 100878"/>
              <a:gd name="connsiteX4" fmla="*/ 578415 w 725931"/>
              <a:gd name="connsiteY4" fmla="*/ 74063 h 100878"/>
              <a:gd name="connsiteX5" fmla="*/ 264090 w 725931"/>
              <a:gd name="connsiteY5" fmla="*/ 97876 h 100878"/>
              <a:gd name="connsiteX6" fmla="*/ 13265 w 725931"/>
              <a:gd name="connsiteY6" fmla="*/ 4213 h 10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931" h="100878">
                <a:moveTo>
                  <a:pt x="13265" y="4213"/>
                </a:moveTo>
                <a:cubicBezTo>
                  <a:pt x="-19279" y="-8222"/>
                  <a:pt x="11413" y="9505"/>
                  <a:pt x="68828" y="23263"/>
                </a:cubicBezTo>
                <a:cubicBezTo>
                  <a:pt x="126243" y="37021"/>
                  <a:pt x="249539" y="85705"/>
                  <a:pt x="357753" y="86763"/>
                </a:cubicBezTo>
                <a:cubicBezTo>
                  <a:pt x="465967" y="87821"/>
                  <a:pt x="681338" y="31730"/>
                  <a:pt x="718115" y="29613"/>
                </a:cubicBezTo>
                <a:cubicBezTo>
                  <a:pt x="754892" y="27496"/>
                  <a:pt x="654086" y="62686"/>
                  <a:pt x="578415" y="74063"/>
                </a:cubicBezTo>
                <a:cubicBezTo>
                  <a:pt x="502744" y="85440"/>
                  <a:pt x="361457" y="109253"/>
                  <a:pt x="264090" y="97876"/>
                </a:cubicBezTo>
                <a:cubicBezTo>
                  <a:pt x="166723" y="86499"/>
                  <a:pt x="45809" y="16648"/>
                  <a:pt x="13265" y="4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9EA4B86-4864-436F-9B3C-161B9049A5F5}"/>
              </a:ext>
            </a:extLst>
          </p:cNvPr>
          <p:cNvSpPr/>
          <p:nvPr/>
        </p:nvSpPr>
        <p:spPr>
          <a:xfrm>
            <a:off x="4492129" y="4510590"/>
            <a:ext cx="420854" cy="475996"/>
          </a:xfrm>
          <a:custGeom>
            <a:avLst/>
            <a:gdLst>
              <a:gd name="connsiteX0" fmla="*/ 408484 w 420854"/>
              <a:gd name="connsiteY0" fmla="*/ 4260 h 475996"/>
              <a:gd name="connsiteX1" fmla="*/ 371971 w 420854"/>
              <a:gd name="connsiteY1" fmla="*/ 134435 h 475996"/>
              <a:gd name="connsiteX2" fmla="*/ 13196 w 420854"/>
              <a:gd name="connsiteY2" fmla="*/ 456698 h 475996"/>
              <a:gd name="connsiteX3" fmla="*/ 97334 w 420854"/>
              <a:gd name="connsiteY3" fmla="*/ 421773 h 475996"/>
              <a:gd name="connsiteX4" fmla="*/ 286246 w 420854"/>
              <a:gd name="connsiteY4" fmla="*/ 275723 h 475996"/>
              <a:gd name="connsiteX5" fmla="*/ 408484 w 420854"/>
              <a:gd name="connsiteY5" fmla="*/ 4260 h 47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854" h="475996">
                <a:moveTo>
                  <a:pt x="408484" y="4260"/>
                </a:moveTo>
                <a:cubicBezTo>
                  <a:pt x="422771" y="-19288"/>
                  <a:pt x="437852" y="59029"/>
                  <a:pt x="371971" y="134435"/>
                </a:cubicBezTo>
                <a:cubicBezTo>
                  <a:pt x="306090" y="209841"/>
                  <a:pt x="58969" y="408808"/>
                  <a:pt x="13196" y="456698"/>
                </a:cubicBezTo>
                <a:cubicBezTo>
                  <a:pt x="-32577" y="504588"/>
                  <a:pt x="51826" y="451935"/>
                  <a:pt x="97334" y="421773"/>
                </a:cubicBezTo>
                <a:cubicBezTo>
                  <a:pt x="142842" y="391611"/>
                  <a:pt x="229625" y="344515"/>
                  <a:pt x="286246" y="275723"/>
                </a:cubicBezTo>
                <a:cubicBezTo>
                  <a:pt x="342867" y="206931"/>
                  <a:pt x="394197" y="27808"/>
                  <a:pt x="408484" y="4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B9E6ADDD-3972-450B-8554-49C6DB61FB1B}"/>
              </a:ext>
            </a:extLst>
          </p:cNvPr>
          <p:cNvSpPr/>
          <p:nvPr/>
        </p:nvSpPr>
        <p:spPr>
          <a:xfrm>
            <a:off x="4781454" y="3659433"/>
            <a:ext cx="150467" cy="900224"/>
          </a:xfrm>
          <a:custGeom>
            <a:avLst/>
            <a:gdLst>
              <a:gd name="connsiteX0" fmla="*/ 96 w 150467"/>
              <a:gd name="connsiteY0" fmla="*/ 284 h 900224"/>
              <a:gd name="connsiteX1" fmla="*/ 108046 w 150467"/>
              <a:gd name="connsiteY1" fmla="*/ 383400 h 900224"/>
              <a:gd name="connsiteX2" fmla="*/ 105929 w 150467"/>
              <a:gd name="connsiteY2" fmla="*/ 895634 h 900224"/>
              <a:gd name="connsiteX3" fmla="*/ 148263 w 150467"/>
              <a:gd name="connsiteY3" fmla="*/ 618350 h 900224"/>
              <a:gd name="connsiteX4" fmla="*/ 129213 w 150467"/>
              <a:gd name="connsiteY4" fmla="*/ 326250 h 900224"/>
              <a:gd name="connsiteX5" fmla="*/ 96 w 150467"/>
              <a:gd name="connsiteY5" fmla="*/ 284 h 90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467" h="900224">
                <a:moveTo>
                  <a:pt x="96" y="284"/>
                </a:moveTo>
                <a:cubicBezTo>
                  <a:pt x="-3432" y="9809"/>
                  <a:pt x="90407" y="234175"/>
                  <a:pt x="108046" y="383400"/>
                </a:cubicBezTo>
                <a:cubicBezTo>
                  <a:pt x="125685" y="532625"/>
                  <a:pt x="99226" y="856476"/>
                  <a:pt x="105929" y="895634"/>
                </a:cubicBezTo>
                <a:cubicBezTo>
                  <a:pt x="112632" y="934792"/>
                  <a:pt x="144382" y="713247"/>
                  <a:pt x="148263" y="618350"/>
                </a:cubicBezTo>
                <a:cubicBezTo>
                  <a:pt x="152144" y="523453"/>
                  <a:pt x="153555" y="429967"/>
                  <a:pt x="129213" y="326250"/>
                </a:cubicBezTo>
                <a:cubicBezTo>
                  <a:pt x="104871" y="222533"/>
                  <a:pt x="3624" y="-9241"/>
                  <a:pt x="96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8CF76613-F8E9-42FB-AB54-7F5C66B4A567}"/>
              </a:ext>
            </a:extLst>
          </p:cNvPr>
          <p:cNvSpPr/>
          <p:nvPr/>
        </p:nvSpPr>
        <p:spPr>
          <a:xfrm>
            <a:off x="4561304" y="3337868"/>
            <a:ext cx="230506" cy="366415"/>
          </a:xfrm>
          <a:custGeom>
            <a:avLst/>
            <a:gdLst>
              <a:gd name="connsiteX0" fmla="*/ 113 w 230506"/>
              <a:gd name="connsiteY0" fmla="*/ 115 h 366415"/>
              <a:gd name="connsiteX1" fmla="*/ 169446 w 230506"/>
              <a:gd name="connsiteY1" fmla="*/ 196965 h 366415"/>
              <a:gd name="connsiteX2" fmla="*/ 228713 w 230506"/>
              <a:gd name="connsiteY2" fmla="*/ 366299 h 366415"/>
              <a:gd name="connsiteX3" fmla="*/ 196963 w 230506"/>
              <a:gd name="connsiteY3" fmla="*/ 171565 h 366415"/>
              <a:gd name="connsiteX4" fmla="*/ 113 w 230506"/>
              <a:gd name="connsiteY4" fmla="*/ 115 h 3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6" h="366415">
                <a:moveTo>
                  <a:pt x="113" y="115"/>
                </a:moveTo>
                <a:cubicBezTo>
                  <a:pt x="-4473" y="4348"/>
                  <a:pt x="131346" y="135934"/>
                  <a:pt x="169446" y="196965"/>
                </a:cubicBezTo>
                <a:cubicBezTo>
                  <a:pt x="207546" y="257996"/>
                  <a:pt x="224127" y="370532"/>
                  <a:pt x="228713" y="366299"/>
                </a:cubicBezTo>
                <a:cubicBezTo>
                  <a:pt x="233299" y="362066"/>
                  <a:pt x="231182" y="234359"/>
                  <a:pt x="196963" y="171565"/>
                </a:cubicBezTo>
                <a:cubicBezTo>
                  <a:pt x="162744" y="108771"/>
                  <a:pt x="4699" y="-4118"/>
                  <a:pt x="113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E26E0AA4-9BBC-4CC0-A227-BA3496D28077}"/>
              </a:ext>
            </a:extLst>
          </p:cNvPr>
          <p:cNvSpPr/>
          <p:nvPr/>
        </p:nvSpPr>
        <p:spPr>
          <a:xfrm>
            <a:off x="3546623" y="3120788"/>
            <a:ext cx="621371" cy="241711"/>
          </a:xfrm>
          <a:custGeom>
            <a:avLst/>
            <a:gdLst>
              <a:gd name="connsiteX0" fmla="*/ 5144 w 621371"/>
              <a:gd name="connsiteY0" fmla="*/ 240479 h 241711"/>
              <a:gd name="connsiteX1" fmla="*/ 218927 w 621371"/>
              <a:gd name="connsiteY1" fmla="*/ 102895 h 241711"/>
              <a:gd name="connsiteX2" fmla="*/ 328994 w 621371"/>
              <a:gd name="connsiteY2" fmla="*/ 64795 h 241711"/>
              <a:gd name="connsiteX3" fmla="*/ 612627 w 621371"/>
              <a:gd name="connsiteY3" fmla="*/ 56329 h 241711"/>
              <a:gd name="connsiteX4" fmla="*/ 540660 w 621371"/>
              <a:gd name="connsiteY4" fmla="*/ 22462 h 241711"/>
              <a:gd name="connsiteX5" fmla="*/ 455994 w 621371"/>
              <a:gd name="connsiteY5" fmla="*/ 13995 h 241711"/>
              <a:gd name="connsiteX6" fmla="*/ 5144 w 621371"/>
              <a:gd name="connsiteY6" fmla="*/ 240479 h 2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1371" h="241711">
                <a:moveTo>
                  <a:pt x="5144" y="240479"/>
                </a:moveTo>
                <a:cubicBezTo>
                  <a:pt x="-34367" y="255296"/>
                  <a:pt x="164952" y="132176"/>
                  <a:pt x="218927" y="102895"/>
                </a:cubicBezTo>
                <a:cubicBezTo>
                  <a:pt x="272902" y="73614"/>
                  <a:pt x="263377" y="72556"/>
                  <a:pt x="328994" y="64795"/>
                </a:cubicBezTo>
                <a:cubicBezTo>
                  <a:pt x="394611" y="57034"/>
                  <a:pt x="577349" y="63384"/>
                  <a:pt x="612627" y="56329"/>
                </a:cubicBezTo>
                <a:cubicBezTo>
                  <a:pt x="647905" y="49274"/>
                  <a:pt x="566765" y="29518"/>
                  <a:pt x="540660" y="22462"/>
                </a:cubicBezTo>
                <a:cubicBezTo>
                  <a:pt x="514555" y="15406"/>
                  <a:pt x="542424" y="-18813"/>
                  <a:pt x="455994" y="13995"/>
                </a:cubicBezTo>
                <a:cubicBezTo>
                  <a:pt x="369564" y="46803"/>
                  <a:pt x="44655" y="225662"/>
                  <a:pt x="5144" y="240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D84A7C19-650D-4A6F-A5A1-500FDB552BA0}"/>
              </a:ext>
            </a:extLst>
          </p:cNvPr>
          <p:cNvSpPr/>
          <p:nvPr/>
        </p:nvSpPr>
        <p:spPr>
          <a:xfrm>
            <a:off x="3539025" y="3072053"/>
            <a:ext cx="548790" cy="203061"/>
          </a:xfrm>
          <a:custGeom>
            <a:avLst/>
            <a:gdLst>
              <a:gd name="connsiteX0" fmla="*/ 42 w 548790"/>
              <a:gd name="connsiteY0" fmla="*/ 202430 h 203061"/>
              <a:gd name="connsiteX1" fmla="*/ 146092 w 548790"/>
              <a:gd name="connsiteY1" fmla="*/ 113530 h 203061"/>
              <a:gd name="connsiteX2" fmla="*/ 256158 w 548790"/>
              <a:gd name="connsiteY2" fmla="*/ 54264 h 203061"/>
              <a:gd name="connsiteX3" fmla="*/ 548258 w 548790"/>
              <a:gd name="connsiteY3" fmla="*/ 5580 h 203061"/>
              <a:gd name="connsiteX4" fmla="*/ 323892 w 548790"/>
              <a:gd name="connsiteY4" fmla="*/ 7697 h 203061"/>
              <a:gd name="connsiteX5" fmla="*/ 160908 w 548790"/>
              <a:gd name="connsiteY5" fmla="*/ 64847 h 203061"/>
              <a:gd name="connsiteX6" fmla="*/ 42 w 548790"/>
              <a:gd name="connsiteY6" fmla="*/ 202430 h 20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790" h="203061">
                <a:moveTo>
                  <a:pt x="42" y="202430"/>
                </a:moveTo>
                <a:cubicBezTo>
                  <a:pt x="-2427" y="210544"/>
                  <a:pt x="103406" y="138224"/>
                  <a:pt x="146092" y="113530"/>
                </a:cubicBezTo>
                <a:cubicBezTo>
                  <a:pt x="188778" y="88836"/>
                  <a:pt x="189130" y="72256"/>
                  <a:pt x="256158" y="54264"/>
                </a:cubicBezTo>
                <a:cubicBezTo>
                  <a:pt x="323186" y="36272"/>
                  <a:pt x="536969" y="13341"/>
                  <a:pt x="548258" y="5580"/>
                </a:cubicBezTo>
                <a:cubicBezTo>
                  <a:pt x="559547" y="-2181"/>
                  <a:pt x="388450" y="-2181"/>
                  <a:pt x="323892" y="7697"/>
                </a:cubicBezTo>
                <a:cubicBezTo>
                  <a:pt x="259334" y="17575"/>
                  <a:pt x="212766" y="34508"/>
                  <a:pt x="160908" y="64847"/>
                </a:cubicBezTo>
                <a:cubicBezTo>
                  <a:pt x="109050" y="95186"/>
                  <a:pt x="2511" y="194316"/>
                  <a:pt x="42" y="202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7ED3DBAB-9211-493D-A9E7-1B4744CFCE78}"/>
              </a:ext>
            </a:extLst>
          </p:cNvPr>
          <p:cNvSpPr/>
          <p:nvPr/>
        </p:nvSpPr>
        <p:spPr>
          <a:xfrm>
            <a:off x="4660855" y="3306438"/>
            <a:ext cx="165388" cy="197801"/>
          </a:xfrm>
          <a:custGeom>
            <a:avLst/>
            <a:gdLst>
              <a:gd name="connsiteX0" fmla="*/ 45 w 165388"/>
              <a:gd name="connsiteY0" fmla="*/ 1912 h 197801"/>
              <a:gd name="connsiteX1" fmla="*/ 115933 w 165388"/>
              <a:gd name="connsiteY1" fmla="*/ 68587 h 197801"/>
              <a:gd name="connsiteX2" fmla="*/ 165145 w 165388"/>
              <a:gd name="connsiteY2" fmla="*/ 195587 h 197801"/>
              <a:gd name="connsiteX3" fmla="*/ 130220 w 165388"/>
              <a:gd name="connsiteY3" fmla="*/ 140025 h 197801"/>
              <a:gd name="connsiteX4" fmla="*/ 45 w 165388"/>
              <a:gd name="connsiteY4" fmla="*/ 1912 h 19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88" h="197801">
                <a:moveTo>
                  <a:pt x="45" y="1912"/>
                </a:moveTo>
                <a:cubicBezTo>
                  <a:pt x="-2336" y="-9994"/>
                  <a:pt x="88416" y="36308"/>
                  <a:pt x="115933" y="68587"/>
                </a:cubicBezTo>
                <a:cubicBezTo>
                  <a:pt x="143450" y="100866"/>
                  <a:pt x="162764" y="183681"/>
                  <a:pt x="165145" y="195587"/>
                </a:cubicBezTo>
                <a:cubicBezTo>
                  <a:pt x="167526" y="207493"/>
                  <a:pt x="152180" y="168864"/>
                  <a:pt x="130220" y="140025"/>
                </a:cubicBezTo>
                <a:cubicBezTo>
                  <a:pt x="108260" y="111186"/>
                  <a:pt x="2426" y="13818"/>
                  <a:pt x="45" y="1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58FDA9A-5F3E-437C-AFD8-986D5EC4A117}"/>
              </a:ext>
            </a:extLst>
          </p:cNvPr>
          <p:cNvSpPr/>
          <p:nvPr/>
        </p:nvSpPr>
        <p:spPr>
          <a:xfrm>
            <a:off x="4808122" y="3406473"/>
            <a:ext cx="219093" cy="128160"/>
          </a:xfrm>
          <a:custGeom>
            <a:avLst/>
            <a:gdLst>
              <a:gd name="connsiteX0" fmla="*/ 2003 w 219093"/>
              <a:gd name="connsiteY0" fmla="*/ 127302 h 128160"/>
              <a:gd name="connsiteX1" fmla="*/ 79791 w 219093"/>
              <a:gd name="connsiteY1" fmla="*/ 55865 h 128160"/>
              <a:gd name="connsiteX2" fmla="*/ 216316 w 219093"/>
              <a:gd name="connsiteY2" fmla="*/ 30465 h 128160"/>
              <a:gd name="connsiteX3" fmla="*/ 159166 w 219093"/>
              <a:gd name="connsiteY3" fmla="*/ 1890 h 128160"/>
              <a:gd name="connsiteX4" fmla="*/ 2003 w 219093"/>
              <a:gd name="connsiteY4" fmla="*/ 127302 h 12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093" h="128160">
                <a:moveTo>
                  <a:pt x="2003" y="127302"/>
                </a:moveTo>
                <a:cubicBezTo>
                  <a:pt x="-11226" y="136298"/>
                  <a:pt x="44072" y="72004"/>
                  <a:pt x="79791" y="55865"/>
                </a:cubicBezTo>
                <a:cubicBezTo>
                  <a:pt x="115510" y="39725"/>
                  <a:pt x="203087" y="39461"/>
                  <a:pt x="216316" y="30465"/>
                </a:cubicBezTo>
                <a:cubicBezTo>
                  <a:pt x="229545" y="21469"/>
                  <a:pt x="193033" y="-7635"/>
                  <a:pt x="159166" y="1890"/>
                </a:cubicBezTo>
                <a:cubicBezTo>
                  <a:pt x="125299" y="11415"/>
                  <a:pt x="15232" y="118306"/>
                  <a:pt x="2003" y="127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9B2795D2-964F-43C5-AA69-C99FC6F10DE4}"/>
              </a:ext>
            </a:extLst>
          </p:cNvPr>
          <p:cNvSpPr/>
          <p:nvPr/>
        </p:nvSpPr>
        <p:spPr>
          <a:xfrm>
            <a:off x="4869091" y="3573581"/>
            <a:ext cx="213297" cy="144782"/>
          </a:xfrm>
          <a:custGeom>
            <a:avLst/>
            <a:gdLst>
              <a:gd name="connsiteX0" fmla="*/ 1359 w 213297"/>
              <a:gd name="connsiteY0" fmla="*/ 144344 h 144782"/>
              <a:gd name="connsiteX1" fmla="*/ 64859 w 213297"/>
              <a:gd name="connsiteY1" fmla="*/ 45919 h 144782"/>
              <a:gd name="connsiteX2" fmla="*/ 212497 w 213297"/>
              <a:gd name="connsiteY2" fmla="*/ 41157 h 144782"/>
              <a:gd name="connsiteX3" fmla="*/ 118834 w 213297"/>
              <a:gd name="connsiteY3" fmla="*/ 1469 h 144782"/>
              <a:gd name="connsiteX4" fmla="*/ 1359 w 213297"/>
              <a:gd name="connsiteY4" fmla="*/ 144344 h 144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297" h="144782">
                <a:moveTo>
                  <a:pt x="1359" y="144344"/>
                </a:moveTo>
                <a:cubicBezTo>
                  <a:pt x="-7637" y="151752"/>
                  <a:pt x="29669" y="63117"/>
                  <a:pt x="64859" y="45919"/>
                </a:cubicBezTo>
                <a:cubicBezTo>
                  <a:pt x="100049" y="28721"/>
                  <a:pt x="203501" y="48565"/>
                  <a:pt x="212497" y="41157"/>
                </a:cubicBezTo>
                <a:cubicBezTo>
                  <a:pt x="221493" y="33749"/>
                  <a:pt x="152436" y="-8321"/>
                  <a:pt x="118834" y="1469"/>
                </a:cubicBezTo>
                <a:cubicBezTo>
                  <a:pt x="85232" y="11259"/>
                  <a:pt x="10355" y="136936"/>
                  <a:pt x="1359" y="144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2410494-5C64-4532-8FD6-12F2C94943C4}"/>
              </a:ext>
            </a:extLst>
          </p:cNvPr>
          <p:cNvSpPr/>
          <p:nvPr/>
        </p:nvSpPr>
        <p:spPr>
          <a:xfrm>
            <a:off x="4970463" y="3192461"/>
            <a:ext cx="59038" cy="234955"/>
          </a:xfrm>
          <a:custGeom>
            <a:avLst/>
            <a:gdLst>
              <a:gd name="connsiteX0" fmla="*/ 58737 w 59038"/>
              <a:gd name="connsiteY0" fmla="*/ 2 h 234955"/>
              <a:gd name="connsiteX1" fmla="*/ 23812 w 59038"/>
              <a:gd name="connsiteY1" fmla="*/ 136527 h 234955"/>
              <a:gd name="connsiteX2" fmla="*/ 44450 w 59038"/>
              <a:gd name="connsiteY2" fmla="*/ 234952 h 234955"/>
              <a:gd name="connsiteX3" fmla="*/ 0 w 59038"/>
              <a:gd name="connsiteY3" fmla="*/ 133352 h 234955"/>
              <a:gd name="connsiteX4" fmla="*/ 58737 w 59038"/>
              <a:gd name="connsiteY4" fmla="*/ 2 h 23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38" h="234955">
                <a:moveTo>
                  <a:pt x="58737" y="2"/>
                </a:moveTo>
                <a:cubicBezTo>
                  <a:pt x="62706" y="531"/>
                  <a:pt x="26193" y="97369"/>
                  <a:pt x="23812" y="136527"/>
                </a:cubicBezTo>
                <a:cubicBezTo>
                  <a:pt x="21431" y="175685"/>
                  <a:pt x="48419" y="235481"/>
                  <a:pt x="44450" y="234952"/>
                </a:cubicBezTo>
                <a:cubicBezTo>
                  <a:pt x="40481" y="234423"/>
                  <a:pt x="265" y="169335"/>
                  <a:pt x="0" y="133352"/>
                </a:cubicBezTo>
                <a:cubicBezTo>
                  <a:pt x="-265" y="97369"/>
                  <a:pt x="54768" y="-527"/>
                  <a:pt x="5873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506E1A47-E4A1-45BD-ACDE-81644B4A5698}"/>
              </a:ext>
            </a:extLst>
          </p:cNvPr>
          <p:cNvSpPr/>
          <p:nvPr/>
        </p:nvSpPr>
        <p:spPr>
          <a:xfrm>
            <a:off x="5052878" y="3637410"/>
            <a:ext cx="768133" cy="888504"/>
          </a:xfrm>
          <a:custGeom>
            <a:avLst/>
            <a:gdLst>
              <a:gd name="connsiteX0" fmla="*/ 3310 w 768133"/>
              <a:gd name="connsiteY0" fmla="*/ 2728 h 888504"/>
              <a:gd name="connsiteX1" fmla="*/ 69985 w 768133"/>
              <a:gd name="connsiteY1" fmla="*/ 240853 h 888504"/>
              <a:gd name="connsiteX2" fmla="*/ 128722 w 768133"/>
              <a:gd name="connsiteY2" fmla="*/ 356740 h 888504"/>
              <a:gd name="connsiteX3" fmla="*/ 266835 w 768133"/>
              <a:gd name="connsiteY3" fmla="*/ 575815 h 888504"/>
              <a:gd name="connsiteX4" fmla="*/ 519247 w 768133"/>
              <a:gd name="connsiteY4" fmla="*/ 809178 h 888504"/>
              <a:gd name="connsiteX5" fmla="*/ 760547 w 768133"/>
              <a:gd name="connsiteY5" fmla="*/ 885378 h 888504"/>
              <a:gd name="connsiteX6" fmla="*/ 679585 w 768133"/>
              <a:gd name="connsiteY6" fmla="*/ 856803 h 888504"/>
              <a:gd name="connsiteX7" fmla="*/ 401772 w 768133"/>
              <a:gd name="connsiteY7" fmla="*/ 704403 h 888504"/>
              <a:gd name="connsiteX8" fmla="*/ 181110 w 768133"/>
              <a:gd name="connsiteY8" fmla="*/ 413890 h 888504"/>
              <a:gd name="connsiteX9" fmla="*/ 3310 w 768133"/>
              <a:gd name="connsiteY9" fmla="*/ 2728 h 888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133" h="888504">
                <a:moveTo>
                  <a:pt x="3310" y="2728"/>
                </a:moveTo>
                <a:cubicBezTo>
                  <a:pt x="-15211" y="-26112"/>
                  <a:pt x="49083" y="181851"/>
                  <a:pt x="69985" y="240853"/>
                </a:cubicBezTo>
                <a:cubicBezTo>
                  <a:pt x="90887" y="299855"/>
                  <a:pt x="95914" y="300913"/>
                  <a:pt x="128722" y="356740"/>
                </a:cubicBezTo>
                <a:cubicBezTo>
                  <a:pt x="161530" y="412567"/>
                  <a:pt x="201748" y="500409"/>
                  <a:pt x="266835" y="575815"/>
                </a:cubicBezTo>
                <a:cubicBezTo>
                  <a:pt x="331922" y="651221"/>
                  <a:pt x="436962" y="757584"/>
                  <a:pt x="519247" y="809178"/>
                </a:cubicBezTo>
                <a:cubicBezTo>
                  <a:pt x="601532" y="860772"/>
                  <a:pt x="733824" y="877441"/>
                  <a:pt x="760547" y="885378"/>
                </a:cubicBezTo>
                <a:cubicBezTo>
                  <a:pt x="787270" y="893315"/>
                  <a:pt x="739381" y="886965"/>
                  <a:pt x="679585" y="856803"/>
                </a:cubicBezTo>
                <a:cubicBezTo>
                  <a:pt x="619789" y="826641"/>
                  <a:pt x="484851" y="778222"/>
                  <a:pt x="401772" y="704403"/>
                </a:cubicBezTo>
                <a:cubicBezTo>
                  <a:pt x="318693" y="630584"/>
                  <a:pt x="246462" y="528190"/>
                  <a:pt x="181110" y="413890"/>
                </a:cubicBezTo>
                <a:cubicBezTo>
                  <a:pt x="115758" y="299590"/>
                  <a:pt x="21831" y="31568"/>
                  <a:pt x="3310" y="2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5D9D895-9025-4799-B922-287B81FAE933}"/>
              </a:ext>
            </a:extLst>
          </p:cNvPr>
          <p:cNvSpPr/>
          <p:nvPr/>
        </p:nvSpPr>
        <p:spPr>
          <a:xfrm>
            <a:off x="5839594" y="4039486"/>
            <a:ext cx="907939" cy="501816"/>
          </a:xfrm>
          <a:custGeom>
            <a:avLst/>
            <a:gdLst>
              <a:gd name="connsiteX0" fmla="*/ 902519 w 907939"/>
              <a:gd name="connsiteY0" fmla="*/ 2289 h 501816"/>
              <a:gd name="connsiteX1" fmla="*/ 765994 w 907939"/>
              <a:gd name="connsiteY1" fmla="*/ 232477 h 501816"/>
              <a:gd name="connsiteX2" fmla="*/ 564381 w 907939"/>
              <a:gd name="connsiteY2" fmla="*/ 402339 h 501816"/>
              <a:gd name="connsiteX3" fmla="*/ 453256 w 907939"/>
              <a:gd name="connsiteY3" fmla="*/ 446789 h 501816"/>
              <a:gd name="connsiteX4" fmla="*/ 178619 w 907939"/>
              <a:gd name="connsiteY4" fmla="*/ 497589 h 501816"/>
              <a:gd name="connsiteX5" fmla="*/ 5581 w 907939"/>
              <a:gd name="connsiteY5" fmla="*/ 494414 h 501816"/>
              <a:gd name="connsiteX6" fmla="*/ 384994 w 907939"/>
              <a:gd name="connsiteY6" fmla="*/ 457902 h 501816"/>
              <a:gd name="connsiteX7" fmla="*/ 578669 w 907939"/>
              <a:gd name="connsiteY7" fmla="*/ 383289 h 501816"/>
              <a:gd name="connsiteX8" fmla="*/ 902519 w 907939"/>
              <a:gd name="connsiteY8" fmla="*/ 2289 h 501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7939" h="501816">
                <a:moveTo>
                  <a:pt x="902519" y="2289"/>
                </a:moveTo>
                <a:cubicBezTo>
                  <a:pt x="933740" y="-22846"/>
                  <a:pt x="822350" y="165802"/>
                  <a:pt x="765994" y="232477"/>
                </a:cubicBezTo>
                <a:cubicBezTo>
                  <a:pt x="709638" y="299152"/>
                  <a:pt x="616504" y="366620"/>
                  <a:pt x="564381" y="402339"/>
                </a:cubicBezTo>
                <a:cubicBezTo>
                  <a:pt x="512258" y="438058"/>
                  <a:pt x="517549" y="430914"/>
                  <a:pt x="453256" y="446789"/>
                </a:cubicBezTo>
                <a:cubicBezTo>
                  <a:pt x="388963" y="462664"/>
                  <a:pt x="253231" y="489652"/>
                  <a:pt x="178619" y="497589"/>
                </a:cubicBezTo>
                <a:cubicBezTo>
                  <a:pt x="104007" y="505526"/>
                  <a:pt x="-28815" y="501028"/>
                  <a:pt x="5581" y="494414"/>
                </a:cubicBezTo>
                <a:cubicBezTo>
                  <a:pt x="39977" y="487800"/>
                  <a:pt x="289479" y="476423"/>
                  <a:pt x="384994" y="457902"/>
                </a:cubicBezTo>
                <a:cubicBezTo>
                  <a:pt x="480509" y="439381"/>
                  <a:pt x="492679" y="457372"/>
                  <a:pt x="578669" y="383289"/>
                </a:cubicBezTo>
                <a:cubicBezTo>
                  <a:pt x="664658" y="309206"/>
                  <a:pt x="871298" y="27424"/>
                  <a:pt x="902519" y="2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D97CD4A-925F-40FF-9744-8C3B20E7BF20}"/>
              </a:ext>
            </a:extLst>
          </p:cNvPr>
          <p:cNvSpPr/>
          <p:nvPr/>
        </p:nvSpPr>
        <p:spPr>
          <a:xfrm>
            <a:off x="5066353" y="3054600"/>
            <a:ext cx="280929" cy="660784"/>
          </a:xfrm>
          <a:custGeom>
            <a:avLst/>
            <a:gdLst>
              <a:gd name="connsiteX0" fmla="*/ 280347 w 280929"/>
              <a:gd name="connsiteY0" fmla="*/ 2925 h 660784"/>
              <a:gd name="connsiteX1" fmla="*/ 88260 w 280929"/>
              <a:gd name="connsiteY1" fmla="*/ 123575 h 660784"/>
              <a:gd name="connsiteX2" fmla="*/ 56510 w 280929"/>
              <a:gd name="connsiteY2" fmla="*/ 288675 h 660784"/>
              <a:gd name="connsiteX3" fmla="*/ 89847 w 280929"/>
              <a:gd name="connsiteY3" fmla="*/ 660150 h 660784"/>
              <a:gd name="connsiteX4" fmla="*/ 23172 w 280929"/>
              <a:gd name="connsiteY4" fmla="*/ 374400 h 660784"/>
              <a:gd name="connsiteX5" fmla="*/ 18410 w 280929"/>
              <a:gd name="connsiteY5" fmla="*/ 247400 h 660784"/>
              <a:gd name="connsiteX6" fmla="*/ 280347 w 280929"/>
              <a:gd name="connsiteY6" fmla="*/ 2925 h 66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29" h="660784">
                <a:moveTo>
                  <a:pt x="280347" y="2925"/>
                </a:moveTo>
                <a:cubicBezTo>
                  <a:pt x="291989" y="-17712"/>
                  <a:pt x="125566" y="75950"/>
                  <a:pt x="88260" y="123575"/>
                </a:cubicBezTo>
                <a:cubicBezTo>
                  <a:pt x="50954" y="171200"/>
                  <a:pt x="56246" y="199246"/>
                  <a:pt x="56510" y="288675"/>
                </a:cubicBezTo>
                <a:cubicBezTo>
                  <a:pt x="56774" y="378104"/>
                  <a:pt x="95403" y="645862"/>
                  <a:pt x="89847" y="660150"/>
                </a:cubicBezTo>
                <a:cubicBezTo>
                  <a:pt x="84291" y="674438"/>
                  <a:pt x="35078" y="443192"/>
                  <a:pt x="23172" y="374400"/>
                </a:cubicBezTo>
                <a:cubicBezTo>
                  <a:pt x="11266" y="305608"/>
                  <a:pt x="-19690" y="307196"/>
                  <a:pt x="18410" y="247400"/>
                </a:cubicBezTo>
                <a:cubicBezTo>
                  <a:pt x="56510" y="187604"/>
                  <a:pt x="268705" y="23562"/>
                  <a:pt x="280347" y="2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02742006-8ADE-49F0-B27E-3A1120BD6780}"/>
              </a:ext>
            </a:extLst>
          </p:cNvPr>
          <p:cNvSpPr/>
          <p:nvPr/>
        </p:nvSpPr>
        <p:spPr>
          <a:xfrm>
            <a:off x="5162151" y="3719305"/>
            <a:ext cx="1113487" cy="769056"/>
          </a:xfrm>
          <a:custGeom>
            <a:avLst/>
            <a:gdLst>
              <a:gd name="connsiteX0" fmla="*/ 17862 w 1113487"/>
              <a:gd name="connsiteY0" fmla="*/ 3383 h 769056"/>
              <a:gd name="connsiteX1" fmla="*/ 136924 w 1113487"/>
              <a:gd name="connsiteY1" fmla="*/ 314533 h 769056"/>
              <a:gd name="connsiteX2" fmla="*/ 209949 w 1113487"/>
              <a:gd name="connsiteY2" fmla="*/ 443120 h 769056"/>
              <a:gd name="connsiteX3" fmla="*/ 449662 w 1113487"/>
              <a:gd name="connsiteY3" fmla="*/ 671720 h 769056"/>
              <a:gd name="connsiteX4" fmla="*/ 597299 w 1113487"/>
              <a:gd name="connsiteY4" fmla="*/ 727283 h 769056"/>
              <a:gd name="connsiteX5" fmla="*/ 898924 w 1113487"/>
              <a:gd name="connsiteY5" fmla="*/ 768558 h 769056"/>
              <a:gd name="connsiteX6" fmla="*/ 1110062 w 1113487"/>
              <a:gd name="connsiteY6" fmla="*/ 749508 h 769056"/>
              <a:gd name="connsiteX7" fmla="*/ 729062 w 1113487"/>
              <a:gd name="connsiteY7" fmla="*/ 739983 h 769056"/>
              <a:gd name="connsiteX8" fmla="*/ 452837 w 1113487"/>
              <a:gd name="connsiteY8" fmla="*/ 616158 h 769056"/>
              <a:gd name="connsiteX9" fmla="*/ 46437 w 1113487"/>
              <a:gd name="connsiteY9" fmla="*/ 178008 h 769056"/>
              <a:gd name="connsiteX10" fmla="*/ 17862 w 1113487"/>
              <a:gd name="connsiteY10" fmla="*/ 3383 h 76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87" h="769056">
                <a:moveTo>
                  <a:pt x="17862" y="3383"/>
                </a:moveTo>
                <a:cubicBezTo>
                  <a:pt x="32943" y="26137"/>
                  <a:pt x="104910" y="241244"/>
                  <a:pt x="136924" y="314533"/>
                </a:cubicBezTo>
                <a:cubicBezTo>
                  <a:pt x="168939" y="387823"/>
                  <a:pt x="157826" y="383589"/>
                  <a:pt x="209949" y="443120"/>
                </a:cubicBezTo>
                <a:cubicBezTo>
                  <a:pt x="262072" y="502651"/>
                  <a:pt x="385104" y="624360"/>
                  <a:pt x="449662" y="671720"/>
                </a:cubicBezTo>
                <a:cubicBezTo>
                  <a:pt x="514220" y="719081"/>
                  <a:pt x="522422" y="711143"/>
                  <a:pt x="597299" y="727283"/>
                </a:cubicBezTo>
                <a:cubicBezTo>
                  <a:pt x="672176" y="743423"/>
                  <a:pt x="813464" y="764854"/>
                  <a:pt x="898924" y="768558"/>
                </a:cubicBezTo>
                <a:cubicBezTo>
                  <a:pt x="984384" y="772262"/>
                  <a:pt x="1138372" y="754270"/>
                  <a:pt x="1110062" y="749508"/>
                </a:cubicBezTo>
                <a:cubicBezTo>
                  <a:pt x="1081752" y="744746"/>
                  <a:pt x="838599" y="762208"/>
                  <a:pt x="729062" y="739983"/>
                </a:cubicBezTo>
                <a:cubicBezTo>
                  <a:pt x="619525" y="717758"/>
                  <a:pt x="566608" y="709821"/>
                  <a:pt x="452837" y="616158"/>
                </a:cubicBezTo>
                <a:cubicBezTo>
                  <a:pt x="339066" y="522496"/>
                  <a:pt x="117081" y="279608"/>
                  <a:pt x="46437" y="178008"/>
                </a:cubicBezTo>
                <a:cubicBezTo>
                  <a:pt x="-24207" y="76408"/>
                  <a:pt x="2781" y="-19371"/>
                  <a:pt x="17862" y="3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5474A54-D366-48C1-832E-63381DA0ABEC}"/>
              </a:ext>
            </a:extLst>
          </p:cNvPr>
          <p:cNvSpPr/>
          <p:nvPr/>
        </p:nvSpPr>
        <p:spPr>
          <a:xfrm>
            <a:off x="6207419" y="3940213"/>
            <a:ext cx="489037" cy="521602"/>
          </a:xfrm>
          <a:custGeom>
            <a:avLst/>
            <a:gdLst>
              <a:gd name="connsiteX0" fmla="*/ 451614 w 489037"/>
              <a:gd name="connsiteY0" fmla="*/ 1020 h 521602"/>
              <a:gd name="connsiteX1" fmla="*/ 470664 w 489037"/>
              <a:gd name="connsiteY1" fmla="*/ 98387 h 521602"/>
              <a:gd name="connsiteX2" fmla="*/ 405048 w 489037"/>
              <a:gd name="connsiteY2" fmla="*/ 202104 h 521602"/>
              <a:gd name="connsiteX3" fmla="*/ 170098 w 489037"/>
              <a:gd name="connsiteY3" fmla="*/ 447637 h 521602"/>
              <a:gd name="connsiteX4" fmla="*/ 2881 w 489037"/>
              <a:gd name="connsiteY4" fmla="*/ 515370 h 521602"/>
              <a:gd name="connsiteX5" fmla="*/ 309798 w 489037"/>
              <a:gd name="connsiteY5" fmla="*/ 318520 h 521602"/>
              <a:gd name="connsiteX6" fmla="*/ 481248 w 489037"/>
              <a:gd name="connsiteY6" fmla="*/ 161887 h 521602"/>
              <a:gd name="connsiteX7" fmla="*/ 451614 w 489037"/>
              <a:gd name="connsiteY7" fmla="*/ 1020 h 52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037" h="521602">
                <a:moveTo>
                  <a:pt x="451614" y="1020"/>
                </a:moveTo>
                <a:cubicBezTo>
                  <a:pt x="449850" y="-9563"/>
                  <a:pt x="478425" y="64873"/>
                  <a:pt x="470664" y="98387"/>
                </a:cubicBezTo>
                <a:cubicBezTo>
                  <a:pt x="462903" y="131901"/>
                  <a:pt x="455142" y="143896"/>
                  <a:pt x="405048" y="202104"/>
                </a:cubicBezTo>
                <a:cubicBezTo>
                  <a:pt x="354954" y="260312"/>
                  <a:pt x="237126" y="395426"/>
                  <a:pt x="170098" y="447637"/>
                </a:cubicBezTo>
                <a:cubicBezTo>
                  <a:pt x="103070" y="499848"/>
                  <a:pt x="-20402" y="536890"/>
                  <a:pt x="2881" y="515370"/>
                </a:cubicBezTo>
                <a:cubicBezTo>
                  <a:pt x="26164" y="493850"/>
                  <a:pt x="230070" y="377434"/>
                  <a:pt x="309798" y="318520"/>
                </a:cubicBezTo>
                <a:cubicBezTo>
                  <a:pt x="389526" y="259606"/>
                  <a:pt x="453379" y="210218"/>
                  <a:pt x="481248" y="161887"/>
                </a:cubicBezTo>
                <a:cubicBezTo>
                  <a:pt x="509117" y="113557"/>
                  <a:pt x="453378" y="11603"/>
                  <a:pt x="451614" y="1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860E43E2-5F19-4FAE-B94A-948BE68BA570}"/>
              </a:ext>
            </a:extLst>
          </p:cNvPr>
          <p:cNvSpPr/>
          <p:nvPr/>
        </p:nvSpPr>
        <p:spPr>
          <a:xfrm>
            <a:off x="5278952" y="4862733"/>
            <a:ext cx="497704" cy="1119087"/>
          </a:xfrm>
          <a:custGeom>
            <a:avLst/>
            <a:gdLst>
              <a:gd name="connsiteX0" fmla="*/ 15 w 497704"/>
              <a:gd name="connsiteY0" fmla="*/ 83917 h 1119087"/>
              <a:gd name="connsiteX1" fmla="*/ 175698 w 497704"/>
              <a:gd name="connsiteY1" fmla="*/ 107200 h 1119087"/>
              <a:gd name="connsiteX2" fmla="*/ 319631 w 497704"/>
              <a:gd name="connsiteY2" fmla="*/ 363317 h 1119087"/>
              <a:gd name="connsiteX3" fmla="*/ 448748 w 497704"/>
              <a:gd name="connsiteY3" fmla="*/ 721034 h 1119087"/>
              <a:gd name="connsiteX4" fmla="*/ 461448 w 497704"/>
              <a:gd name="connsiteY4" fmla="*/ 920000 h 1119087"/>
              <a:gd name="connsiteX5" fmla="*/ 406415 w 497704"/>
              <a:gd name="connsiteY5" fmla="*/ 1061817 h 1119087"/>
              <a:gd name="connsiteX6" fmla="*/ 374665 w 497704"/>
              <a:gd name="connsiteY6" fmla="*/ 1118967 h 1119087"/>
              <a:gd name="connsiteX7" fmla="*/ 480498 w 497704"/>
              <a:gd name="connsiteY7" fmla="*/ 1049117 h 1119087"/>
              <a:gd name="connsiteX8" fmla="*/ 493198 w 497704"/>
              <a:gd name="connsiteY8" fmla="*/ 884017 h 1119087"/>
              <a:gd name="connsiteX9" fmla="*/ 463565 w 497704"/>
              <a:gd name="connsiteY9" fmla="*/ 608850 h 1119087"/>
              <a:gd name="connsiteX10" fmla="*/ 167231 w 497704"/>
              <a:gd name="connsiteY10" fmla="*/ 33117 h 1119087"/>
              <a:gd name="connsiteX11" fmla="*/ 15 w 497704"/>
              <a:gd name="connsiteY11" fmla="*/ 83917 h 111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7704" h="1119087">
                <a:moveTo>
                  <a:pt x="15" y="83917"/>
                </a:moveTo>
                <a:cubicBezTo>
                  <a:pt x="1426" y="96264"/>
                  <a:pt x="122429" y="60633"/>
                  <a:pt x="175698" y="107200"/>
                </a:cubicBezTo>
                <a:cubicBezTo>
                  <a:pt x="228967" y="153767"/>
                  <a:pt x="274123" y="261011"/>
                  <a:pt x="319631" y="363317"/>
                </a:cubicBezTo>
                <a:cubicBezTo>
                  <a:pt x="365139" y="465623"/>
                  <a:pt x="425112" y="628254"/>
                  <a:pt x="448748" y="721034"/>
                </a:cubicBezTo>
                <a:cubicBezTo>
                  <a:pt x="472384" y="813815"/>
                  <a:pt x="468503" y="863203"/>
                  <a:pt x="461448" y="920000"/>
                </a:cubicBezTo>
                <a:cubicBezTo>
                  <a:pt x="454393" y="976797"/>
                  <a:pt x="420879" y="1028656"/>
                  <a:pt x="406415" y="1061817"/>
                </a:cubicBezTo>
                <a:cubicBezTo>
                  <a:pt x="391951" y="1094978"/>
                  <a:pt x="362318" y="1121084"/>
                  <a:pt x="374665" y="1118967"/>
                </a:cubicBezTo>
                <a:cubicBezTo>
                  <a:pt x="387012" y="1116850"/>
                  <a:pt x="460743" y="1088275"/>
                  <a:pt x="480498" y="1049117"/>
                </a:cubicBezTo>
                <a:cubicBezTo>
                  <a:pt x="500254" y="1009959"/>
                  <a:pt x="496020" y="957395"/>
                  <a:pt x="493198" y="884017"/>
                </a:cubicBezTo>
                <a:cubicBezTo>
                  <a:pt x="490376" y="810639"/>
                  <a:pt x="517893" y="750667"/>
                  <a:pt x="463565" y="608850"/>
                </a:cubicBezTo>
                <a:cubicBezTo>
                  <a:pt x="409237" y="467033"/>
                  <a:pt x="242373" y="126250"/>
                  <a:pt x="167231" y="33117"/>
                </a:cubicBezTo>
                <a:cubicBezTo>
                  <a:pt x="92089" y="-60016"/>
                  <a:pt x="-1396" y="71570"/>
                  <a:pt x="15" y="83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305BA6BE-0962-41D7-8429-A1C219BF4D27}"/>
              </a:ext>
            </a:extLst>
          </p:cNvPr>
          <p:cNvSpPr/>
          <p:nvPr/>
        </p:nvSpPr>
        <p:spPr>
          <a:xfrm>
            <a:off x="5184270" y="4899473"/>
            <a:ext cx="537351" cy="1072745"/>
          </a:xfrm>
          <a:custGeom>
            <a:avLst/>
            <a:gdLst>
              <a:gd name="connsiteX0" fmla="*/ 158197 w 537351"/>
              <a:gd name="connsiteY0" fmla="*/ 2727 h 1072745"/>
              <a:gd name="connsiteX1" fmla="*/ 52363 w 537351"/>
              <a:gd name="connsiteY1" fmla="*/ 142427 h 1072745"/>
              <a:gd name="connsiteX2" fmla="*/ 67180 w 537351"/>
              <a:gd name="connsiteY2" fmla="*/ 504377 h 1072745"/>
              <a:gd name="connsiteX3" fmla="*/ 141263 w 537351"/>
              <a:gd name="connsiteY3" fmla="*/ 762610 h 1072745"/>
              <a:gd name="connsiteX4" fmla="*/ 257680 w 537351"/>
              <a:gd name="connsiteY4" fmla="*/ 940410 h 1072745"/>
              <a:gd name="connsiteX5" fmla="*/ 401613 w 537351"/>
              <a:gd name="connsiteY5" fmla="*/ 1042010 h 1072745"/>
              <a:gd name="connsiteX6" fmla="*/ 537080 w 537351"/>
              <a:gd name="connsiteY6" fmla="*/ 1058944 h 1072745"/>
              <a:gd name="connsiteX7" fmla="*/ 365630 w 537351"/>
              <a:gd name="connsiteY7" fmla="*/ 1065294 h 1072745"/>
              <a:gd name="connsiteX8" fmla="*/ 215347 w 537351"/>
              <a:gd name="connsiteY8" fmla="*/ 948877 h 1072745"/>
              <a:gd name="connsiteX9" fmla="*/ 88347 w 537351"/>
              <a:gd name="connsiteY9" fmla="*/ 709694 h 1072745"/>
              <a:gd name="connsiteX10" fmla="*/ 12147 w 537351"/>
              <a:gd name="connsiteY10" fmla="*/ 299060 h 1072745"/>
              <a:gd name="connsiteX11" fmla="*/ 3680 w 537351"/>
              <a:gd name="connsiteY11" fmla="*/ 178410 h 1072745"/>
              <a:gd name="connsiteX12" fmla="*/ 48130 w 537351"/>
              <a:gd name="connsiteY12" fmla="*/ 59877 h 1072745"/>
              <a:gd name="connsiteX13" fmla="*/ 158197 w 537351"/>
              <a:gd name="connsiteY13" fmla="*/ 2727 h 1072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7351" h="1072745">
                <a:moveTo>
                  <a:pt x="158197" y="2727"/>
                </a:moveTo>
                <a:cubicBezTo>
                  <a:pt x="158903" y="16485"/>
                  <a:pt x="67532" y="58819"/>
                  <a:pt x="52363" y="142427"/>
                </a:cubicBezTo>
                <a:cubicBezTo>
                  <a:pt x="37194" y="226035"/>
                  <a:pt x="52363" y="401013"/>
                  <a:pt x="67180" y="504377"/>
                </a:cubicBezTo>
                <a:cubicBezTo>
                  <a:pt x="81997" y="607741"/>
                  <a:pt x="109513" y="689938"/>
                  <a:pt x="141263" y="762610"/>
                </a:cubicBezTo>
                <a:cubicBezTo>
                  <a:pt x="173013" y="835282"/>
                  <a:pt x="214288" y="893843"/>
                  <a:pt x="257680" y="940410"/>
                </a:cubicBezTo>
                <a:cubicBezTo>
                  <a:pt x="301072" y="986977"/>
                  <a:pt x="355046" y="1022254"/>
                  <a:pt x="401613" y="1042010"/>
                </a:cubicBezTo>
                <a:cubicBezTo>
                  <a:pt x="448180" y="1061766"/>
                  <a:pt x="543077" y="1055063"/>
                  <a:pt x="537080" y="1058944"/>
                </a:cubicBezTo>
                <a:cubicBezTo>
                  <a:pt x="531083" y="1062825"/>
                  <a:pt x="419252" y="1083638"/>
                  <a:pt x="365630" y="1065294"/>
                </a:cubicBezTo>
                <a:cubicBezTo>
                  <a:pt x="312008" y="1046950"/>
                  <a:pt x="261561" y="1008144"/>
                  <a:pt x="215347" y="948877"/>
                </a:cubicBezTo>
                <a:cubicBezTo>
                  <a:pt x="169133" y="889610"/>
                  <a:pt x="122214" y="817997"/>
                  <a:pt x="88347" y="709694"/>
                </a:cubicBezTo>
                <a:cubicBezTo>
                  <a:pt x="54480" y="601391"/>
                  <a:pt x="26258" y="387607"/>
                  <a:pt x="12147" y="299060"/>
                </a:cubicBezTo>
                <a:cubicBezTo>
                  <a:pt x="-1964" y="210513"/>
                  <a:pt x="-2317" y="218274"/>
                  <a:pt x="3680" y="178410"/>
                </a:cubicBezTo>
                <a:cubicBezTo>
                  <a:pt x="9677" y="138546"/>
                  <a:pt x="26611" y="89510"/>
                  <a:pt x="48130" y="59877"/>
                </a:cubicBezTo>
                <a:cubicBezTo>
                  <a:pt x="69649" y="30244"/>
                  <a:pt x="157491" y="-11031"/>
                  <a:pt x="158197" y="2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C2C99A3-5FB8-4A59-A95C-B53C073AADFB}"/>
              </a:ext>
            </a:extLst>
          </p:cNvPr>
          <p:cNvSpPr/>
          <p:nvPr/>
        </p:nvSpPr>
        <p:spPr>
          <a:xfrm>
            <a:off x="5216047" y="4944082"/>
            <a:ext cx="270022" cy="178697"/>
          </a:xfrm>
          <a:custGeom>
            <a:avLst/>
            <a:gdLst>
              <a:gd name="connsiteX0" fmla="*/ 255536 w 270022"/>
              <a:gd name="connsiteY0" fmla="*/ 451 h 178697"/>
              <a:gd name="connsiteX1" fmla="*/ 268236 w 270022"/>
              <a:gd name="connsiteY1" fmla="*/ 121101 h 178697"/>
              <a:gd name="connsiteX2" fmla="*/ 225903 w 270022"/>
              <a:gd name="connsiteY2" fmla="*/ 150735 h 178697"/>
              <a:gd name="connsiteX3" fmla="*/ 111603 w 270022"/>
              <a:gd name="connsiteY3" fmla="*/ 161318 h 178697"/>
              <a:gd name="connsiteX4" fmla="*/ 1536 w 270022"/>
              <a:gd name="connsiteY4" fmla="*/ 161318 h 178697"/>
              <a:gd name="connsiteX5" fmla="*/ 196270 w 270022"/>
              <a:gd name="connsiteY5" fmla="*/ 169785 h 178697"/>
              <a:gd name="connsiteX6" fmla="*/ 255536 w 270022"/>
              <a:gd name="connsiteY6" fmla="*/ 451 h 17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022" h="178697">
                <a:moveTo>
                  <a:pt x="255536" y="451"/>
                </a:moveTo>
                <a:cubicBezTo>
                  <a:pt x="267530" y="-7663"/>
                  <a:pt x="273175" y="96054"/>
                  <a:pt x="268236" y="121101"/>
                </a:cubicBezTo>
                <a:cubicBezTo>
                  <a:pt x="263297" y="146148"/>
                  <a:pt x="252008" y="144032"/>
                  <a:pt x="225903" y="150735"/>
                </a:cubicBezTo>
                <a:cubicBezTo>
                  <a:pt x="199798" y="157438"/>
                  <a:pt x="148997" y="159554"/>
                  <a:pt x="111603" y="161318"/>
                </a:cubicBezTo>
                <a:cubicBezTo>
                  <a:pt x="74209" y="163082"/>
                  <a:pt x="-12575" y="159907"/>
                  <a:pt x="1536" y="161318"/>
                </a:cubicBezTo>
                <a:cubicBezTo>
                  <a:pt x="15647" y="162729"/>
                  <a:pt x="152526" y="193421"/>
                  <a:pt x="196270" y="169785"/>
                </a:cubicBezTo>
                <a:cubicBezTo>
                  <a:pt x="240014" y="146149"/>
                  <a:pt x="243542" y="8565"/>
                  <a:pt x="255536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35BC8CAE-3FC9-4E30-92EF-A8CD1093DAA2}"/>
              </a:ext>
            </a:extLst>
          </p:cNvPr>
          <p:cNvSpPr/>
          <p:nvPr/>
        </p:nvSpPr>
        <p:spPr>
          <a:xfrm>
            <a:off x="5402361" y="5587575"/>
            <a:ext cx="354237" cy="259645"/>
          </a:xfrm>
          <a:custGeom>
            <a:avLst/>
            <a:gdLst>
              <a:gd name="connsiteX0" fmla="*/ 14189 w 354237"/>
              <a:gd name="connsiteY0" fmla="*/ 256542 h 259645"/>
              <a:gd name="connsiteX1" fmla="*/ 3606 w 354237"/>
              <a:gd name="connsiteY1" fmla="*/ 203625 h 259645"/>
              <a:gd name="connsiteX2" fmla="*/ 58639 w 354237"/>
              <a:gd name="connsiteY2" fmla="*/ 63925 h 259645"/>
              <a:gd name="connsiteX3" fmla="*/ 191989 w 354237"/>
              <a:gd name="connsiteY3" fmla="*/ 144358 h 259645"/>
              <a:gd name="connsiteX4" fmla="*/ 249139 w 354237"/>
              <a:gd name="connsiteY4" fmla="*/ 13125 h 259645"/>
              <a:gd name="connsiteX5" fmla="*/ 342272 w 354237"/>
              <a:gd name="connsiteY5" fmla="*/ 32175 h 259645"/>
              <a:gd name="connsiteX6" fmla="*/ 350739 w 354237"/>
              <a:gd name="connsiteY6" fmla="*/ 256542 h 259645"/>
              <a:gd name="connsiteX7" fmla="*/ 321106 w 354237"/>
              <a:gd name="connsiteY7" fmla="*/ 51225 h 259645"/>
              <a:gd name="connsiteX8" fmla="*/ 236439 w 354237"/>
              <a:gd name="connsiteY8" fmla="*/ 152825 h 259645"/>
              <a:gd name="connsiteX9" fmla="*/ 162356 w 354237"/>
              <a:gd name="connsiteY9" fmla="*/ 167642 h 259645"/>
              <a:gd name="connsiteX10" fmla="*/ 86156 w 354237"/>
              <a:gd name="connsiteY10" fmla="*/ 121075 h 259645"/>
              <a:gd name="connsiteX11" fmla="*/ 14189 w 354237"/>
              <a:gd name="connsiteY11" fmla="*/ 256542 h 25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4237" h="259645">
                <a:moveTo>
                  <a:pt x="14189" y="256542"/>
                </a:moveTo>
                <a:cubicBezTo>
                  <a:pt x="431" y="270300"/>
                  <a:pt x="-3802" y="235728"/>
                  <a:pt x="3606" y="203625"/>
                </a:cubicBezTo>
                <a:cubicBezTo>
                  <a:pt x="11014" y="171522"/>
                  <a:pt x="27242" y="73803"/>
                  <a:pt x="58639" y="63925"/>
                </a:cubicBezTo>
                <a:cubicBezTo>
                  <a:pt x="90036" y="54047"/>
                  <a:pt x="160239" y="152825"/>
                  <a:pt x="191989" y="144358"/>
                </a:cubicBezTo>
                <a:cubicBezTo>
                  <a:pt x="223739" y="135891"/>
                  <a:pt x="224092" y="31822"/>
                  <a:pt x="249139" y="13125"/>
                </a:cubicBezTo>
                <a:cubicBezTo>
                  <a:pt x="274186" y="-5572"/>
                  <a:pt x="325339" y="-8394"/>
                  <a:pt x="342272" y="32175"/>
                </a:cubicBezTo>
                <a:cubicBezTo>
                  <a:pt x="359205" y="72744"/>
                  <a:pt x="354267" y="253367"/>
                  <a:pt x="350739" y="256542"/>
                </a:cubicBezTo>
                <a:cubicBezTo>
                  <a:pt x="347211" y="259717"/>
                  <a:pt x="340156" y="68511"/>
                  <a:pt x="321106" y="51225"/>
                </a:cubicBezTo>
                <a:cubicBezTo>
                  <a:pt x="302056" y="33939"/>
                  <a:pt x="262897" y="133422"/>
                  <a:pt x="236439" y="152825"/>
                </a:cubicBezTo>
                <a:cubicBezTo>
                  <a:pt x="209981" y="172228"/>
                  <a:pt x="187403" y="172934"/>
                  <a:pt x="162356" y="167642"/>
                </a:cubicBezTo>
                <a:cubicBezTo>
                  <a:pt x="137309" y="162350"/>
                  <a:pt x="113320" y="114020"/>
                  <a:pt x="86156" y="121075"/>
                </a:cubicBezTo>
                <a:cubicBezTo>
                  <a:pt x="58992" y="128130"/>
                  <a:pt x="27947" y="242784"/>
                  <a:pt x="14189" y="256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B7805007-C0C2-4C7F-9496-49B0E2AD4D1D}"/>
              </a:ext>
            </a:extLst>
          </p:cNvPr>
          <p:cNvSpPr/>
          <p:nvPr/>
        </p:nvSpPr>
        <p:spPr>
          <a:xfrm>
            <a:off x="6247268" y="3163804"/>
            <a:ext cx="117025" cy="257307"/>
          </a:xfrm>
          <a:custGeom>
            <a:avLst/>
            <a:gdLst>
              <a:gd name="connsiteX0" fmla="*/ 61457 w 117025"/>
              <a:gd name="connsiteY0" fmla="*/ 84 h 257307"/>
              <a:gd name="connsiteX1" fmla="*/ 2720 w 117025"/>
              <a:gd name="connsiteY1" fmla="*/ 85809 h 257307"/>
              <a:gd name="connsiteX2" fmla="*/ 10657 w 117025"/>
              <a:gd name="connsiteY2" fmla="*/ 168359 h 257307"/>
              <a:gd name="connsiteX3" fmla="*/ 18595 w 117025"/>
              <a:gd name="connsiteY3" fmla="*/ 227096 h 257307"/>
              <a:gd name="connsiteX4" fmla="*/ 36057 w 117025"/>
              <a:gd name="connsiteY4" fmla="*/ 257259 h 257307"/>
              <a:gd name="connsiteX5" fmla="*/ 66220 w 117025"/>
              <a:gd name="connsiteY5" fmla="*/ 220746 h 257307"/>
              <a:gd name="connsiteX6" fmla="*/ 117020 w 117025"/>
              <a:gd name="connsiteY6" fmla="*/ 187409 h 257307"/>
              <a:gd name="connsiteX7" fmla="*/ 63045 w 117025"/>
              <a:gd name="connsiteY7" fmla="*/ 114384 h 257307"/>
              <a:gd name="connsiteX8" fmla="*/ 77332 w 117025"/>
              <a:gd name="connsiteY8" fmla="*/ 176296 h 257307"/>
              <a:gd name="connsiteX9" fmla="*/ 50345 w 117025"/>
              <a:gd name="connsiteY9" fmla="*/ 203284 h 257307"/>
              <a:gd name="connsiteX10" fmla="*/ 21770 w 117025"/>
              <a:gd name="connsiteY10" fmla="*/ 163596 h 257307"/>
              <a:gd name="connsiteX11" fmla="*/ 21770 w 117025"/>
              <a:gd name="connsiteY11" fmla="*/ 101684 h 257307"/>
              <a:gd name="connsiteX12" fmla="*/ 61457 w 117025"/>
              <a:gd name="connsiteY12" fmla="*/ 84 h 25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025" h="257307">
                <a:moveTo>
                  <a:pt x="61457" y="84"/>
                </a:moveTo>
                <a:cubicBezTo>
                  <a:pt x="58282" y="-2562"/>
                  <a:pt x="11187" y="57763"/>
                  <a:pt x="2720" y="85809"/>
                </a:cubicBezTo>
                <a:cubicBezTo>
                  <a:pt x="-5747" y="113855"/>
                  <a:pt x="8011" y="144811"/>
                  <a:pt x="10657" y="168359"/>
                </a:cubicBezTo>
                <a:cubicBezTo>
                  <a:pt x="13303" y="191907"/>
                  <a:pt x="14362" y="212279"/>
                  <a:pt x="18595" y="227096"/>
                </a:cubicBezTo>
                <a:cubicBezTo>
                  <a:pt x="22828" y="241913"/>
                  <a:pt x="28120" y="258317"/>
                  <a:pt x="36057" y="257259"/>
                </a:cubicBezTo>
                <a:cubicBezTo>
                  <a:pt x="43994" y="256201"/>
                  <a:pt x="52726" y="232388"/>
                  <a:pt x="66220" y="220746"/>
                </a:cubicBezTo>
                <a:cubicBezTo>
                  <a:pt x="79714" y="209104"/>
                  <a:pt x="117549" y="205136"/>
                  <a:pt x="117020" y="187409"/>
                </a:cubicBezTo>
                <a:cubicBezTo>
                  <a:pt x="116491" y="169682"/>
                  <a:pt x="69660" y="116236"/>
                  <a:pt x="63045" y="114384"/>
                </a:cubicBezTo>
                <a:cubicBezTo>
                  <a:pt x="56430" y="112532"/>
                  <a:pt x="79449" y="161479"/>
                  <a:pt x="77332" y="176296"/>
                </a:cubicBezTo>
                <a:cubicBezTo>
                  <a:pt x="75215" y="191113"/>
                  <a:pt x="59605" y="205401"/>
                  <a:pt x="50345" y="203284"/>
                </a:cubicBezTo>
                <a:cubicBezTo>
                  <a:pt x="41085" y="201167"/>
                  <a:pt x="26532" y="180529"/>
                  <a:pt x="21770" y="163596"/>
                </a:cubicBezTo>
                <a:cubicBezTo>
                  <a:pt x="17008" y="146663"/>
                  <a:pt x="16214" y="124438"/>
                  <a:pt x="21770" y="101684"/>
                </a:cubicBezTo>
                <a:cubicBezTo>
                  <a:pt x="27326" y="78930"/>
                  <a:pt x="64632" y="2730"/>
                  <a:pt x="61457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C640026-5C83-4E2C-9772-57DF896021B3}"/>
              </a:ext>
            </a:extLst>
          </p:cNvPr>
          <p:cNvSpPr/>
          <p:nvPr/>
        </p:nvSpPr>
        <p:spPr>
          <a:xfrm>
            <a:off x="6268033" y="3172855"/>
            <a:ext cx="947412" cy="141126"/>
          </a:xfrm>
          <a:custGeom>
            <a:avLst/>
            <a:gdLst>
              <a:gd name="connsiteX0" fmla="*/ 27992 w 947412"/>
              <a:gd name="connsiteY0" fmla="*/ 33895 h 141126"/>
              <a:gd name="connsiteX1" fmla="*/ 83555 w 947412"/>
              <a:gd name="connsiteY1" fmla="*/ 37070 h 141126"/>
              <a:gd name="connsiteX2" fmla="*/ 424867 w 947412"/>
              <a:gd name="connsiteY2" fmla="*/ 89458 h 141126"/>
              <a:gd name="connsiteX3" fmla="*/ 810630 w 947412"/>
              <a:gd name="connsiteY3" fmla="*/ 140258 h 141126"/>
              <a:gd name="connsiteX4" fmla="*/ 947155 w 947412"/>
              <a:gd name="connsiteY4" fmla="*/ 118033 h 141126"/>
              <a:gd name="connsiteX5" fmla="*/ 832855 w 947412"/>
              <a:gd name="connsiteY5" fmla="*/ 73583 h 141126"/>
              <a:gd name="connsiteX6" fmla="*/ 456617 w 947412"/>
              <a:gd name="connsiteY6" fmla="*/ 2145 h 141126"/>
              <a:gd name="connsiteX7" fmla="*/ 27992 w 947412"/>
              <a:gd name="connsiteY7" fmla="*/ 33895 h 14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412" h="141126">
                <a:moveTo>
                  <a:pt x="27992" y="33895"/>
                </a:moveTo>
                <a:cubicBezTo>
                  <a:pt x="-34185" y="39716"/>
                  <a:pt x="17409" y="27810"/>
                  <a:pt x="83555" y="37070"/>
                </a:cubicBezTo>
                <a:cubicBezTo>
                  <a:pt x="149701" y="46330"/>
                  <a:pt x="424867" y="89458"/>
                  <a:pt x="424867" y="89458"/>
                </a:cubicBezTo>
                <a:cubicBezTo>
                  <a:pt x="546046" y="106656"/>
                  <a:pt x="723582" y="135496"/>
                  <a:pt x="810630" y="140258"/>
                </a:cubicBezTo>
                <a:cubicBezTo>
                  <a:pt x="897678" y="145020"/>
                  <a:pt x="943451" y="129145"/>
                  <a:pt x="947155" y="118033"/>
                </a:cubicBezTo>
                <a:cubicBezTo>
                  <a:pt x="950859" y="106921"/>
                  <a:pt x="914611" y="92898"/>
                  <a:pt x="832855" y="73583"/>
                </a:cubicBezTo>
                <a:cubicBezTo>
                  <a:pt x="751099" y="54268"/>
                  <a:pt x="588115" y="13522"/>
                  <a:pt x="456617" y="2145"/>
                </a:cubicBezTo>
                <a:cubicBezTo>
                  <a:pt x="325119" y="-9232"/>
                  <a:pt x="90169" y="28074"/>
                  <a:pt x="27992" y="33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CED640EB-E825-4CB4-9CBD-795456F26892}"/>
              </a:ext>
            </a:extLst>
          </p:cNvPr>
          <p:cNvSpPr/>
          <p:nvPr/>
        </p:nvSpPr>
        <p:spPr>
          <a:xfrm>
            <a:off x="6319397" y="3303207"/>
            <a:ext cx="843457" cy="125212"/>
          </a:xfrm>
          <a:custGeom>
            <a:avLst/>
            <a:gdLst>
              <a:gd name="connsiteX0" fmla="*/ 441 w 843457"/>
              <a:gd name="connsiteY0" fmla="*/ 381 h 125212"/>
              <a:gd name="connsiteX1" fmla="*/ 319528 w 843457"/>
              <a:gd name="connsiteY1" fmla="*/ 30543 h 125212"/>
              <a:gd name="connsiteX2" fmla="*/ 548128 w 843457"/>
              <a:gd name="connsiteY2" fmla="*/ 97218 h 125212"/>
              <a:gd name="connsiteX3" fmla="*/ 843403 w 843457"/>
              <a:gd name="connsiteY3" fmla="*/ 114681 h 125212"/>
              <a:gd name="connsiteX4" fmla="*/ 524316 w 843457"/>
              <a:gd name="connsiteY4" fmla="*/ 121031 h 125212"/>
              <a:gd name="connsiteX5" fmla="*/ 256028 w 843457"/>
              <a:gd name="connsiteY5" fmla="*/ 49593 h 125212"/>
              <a:gd name="connsiteX6" fmla="*/ 441 w 843457"/>
              <a:gd name="connsiteY6" fmla="*/ 381 h 12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3457" h="125212">
                <a:moveTo>
                  <a:pt x="441" y="381"/>
                </a:moveTo>
                <a:cubicBezTo>
                  <a:pt x="11024" y="-2794"/>
                  <a:pt x="228247" y="14404"/>
                  <a:pt x="319528" y="30543"/>
                </a:cubicBezTo>
                <a:cubicBezTo>
                  <a:pt x="410809" y="46682"/>
                  <a:pt x="460816" y="83195"/>
                  <a:pt x="548128" y="97218"/>
                </a:cubicBezTo>
                <a:cubicBezTo>
                  <a:pt x="635441" y="111241"/>
                  <a:pt x="847372" y="110712"/>
                  <a:pt x="843403" y="114681"/>
                </a:cubicBezTo>
                <a:cubicBezTo>
                  <a:pt x="839434" y="118650"/>
                  <a:pt x="622212" y="131879"/>
                  <a:pt x="524316" y="121031"/>
                </a:cubicBezTo>
                <a:cubicBezTo>
                  <a:pt x="426420" y="110183"/>
                  <a:pt x="339636" y="64674"/>
                  <a:pt x="256028" y="49593"/>
                </a:cubicBezTo>
                <a:cubicBezTo>
                  <a:pt x="172420" y="34512"/>
                  <a:pt x="-10142" y="3556"/>
                  <a:pt x="441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9D64539C-029F-4627-89FD-881C1F7B8B0D}"/>
              </a:ext>
            </a:extLst>
          </p:cNvPr>
          <p:cNvSpPr/>
          <p:nvPr/>
        </p:nvSpPr>
        <p:spPr>
          <a:xfrm>
            <a:off x="6364287" y="3355621"/>
            <a:ext cx="218386" cy="192964"/>
          </a:xfrm>
          <a:custGeom>
            <a:avLst/>
            <a:gdLst>
              <a:gd name="connsiteX0" fmla="*/ 1 w 218386"/>
              <a:gd name="connsiteY0" fmla="*/ 354 h 192964"/>
              <a:gd name="connsiteX1" fmla="*/ 74613 w 218386"/>
              <a:gd name="connsiteY1" fmla="*/ 105129 h 192964"/>
              <a:gd name="connsiteX2" fmla="*/ 214313 w 218386"/>
              <a:gd name="connsiteY2" fmla="*/ 182917 h 192964"/>
              <a:gd name="connsiteX3" fmla="*/ 171451 w 218386"/>
              <a:gd name="connsiteY3" fmla="*/ 187679 h 192964"/>
              <a:gd name="connsiteX4" fmla="*/ 73026 w 218386"/>
              <a:gd name="connsiteY4" fmla="*/ 143229 h 192964"/>
              <a:gd name="connsiteX5" fmla="*/ 1 w 218386"/>
              <a:gd name="connsiteY5" fmla="*/ 354 h 19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386" h="192964">
                <a:moveTo>
                  <a:pt x="1" y="354"/>
                </a:moveTo>
                <a:cubicBezTo>
                  <a:pt x="265" y="-5996"/>
                  <a:pt x="38894" y="74702"/>
                  <a:pt x="74613" y="105129"/>
                </a:cubicBezTo>
                <a:cubicBezTo>
                  <a:pt x="110332" y="135556"/>
                  <a:pt x="198173" y="169159"/>
                  <a:pt x="214313" y="182917"/>
                </a:cubicBezTo>
                <a:cubicBezTo>
                  <a:pt x="230453" y="196675"/>
                  <a:pt x="194999" y="194294"/>
                  <a:pt x="171451" y="187679"/>
                </a:cubicBezTo>
                <a:cubicBezTo>
                  <a:pt x="147903" y="181064"/>
                  <a:pt x="103453" y="172333"/>
                  <a:pt x="73026" y="143229"/>
                </a:cubicBezTo>
                <a:cubicBezTo>
                  <a:pt x="42599" y="114125"/>
                  <a:pt x="-263" y="6704"/>
                  <a:pt x="1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668E92CD-DF7C-4981-B4F5-5A7410CF0988}"/>
              </a:ext>
            </a:extLst>
          </p:cNvPr>
          <p:cNvSpPr/>
          <p:nvPr/>
        </p:nvSpPr>
        <p:spPr>
          <a:xfrm>
            <a:off x="6562702" y="3471100"/>
            <a:ext cx="789408" cy="207118"/>
          </a:xfrm>
          <a:custGeom>
            <a:avLst/>
            <a:gdLst>
              <a:gd name="connsiteX0" fmla="*/ 23 w 789408"/>
              <a:gd name="connsiteY0" fmla="*/ 80138 h 207118"/>
              <a:gd name="connsiteX1" fmla="*/ 190523 w 789408"/>
              <a:gd name="connsiteY1" fmla="*/ 65850 h 207118"/>
              <a:gd name="connsiteX2" fmla="*/ 336573 w 789408"/>
              <a:gd name="connsiteY2" fmla="*/ 135700 h 207118"/>
              <a:gd name="connsiteX3" fmla="*/ 439761 w 789408"/>
              <a:gd name="connsiteY3" fmla="*/ 178563 h 207118"/>
              <a:gd name="connsiteX4" fmla="*/ 539773 w 789408"/>
              <a:gd name="connsiteY4" fmla="*/ 199200 h 207118"/>
              <a:gd name="connsiteX5" fmla="*/ 784248 w 789408"/>
              <a:gd name="connsiteY5" fmla="*/ 203963 h 207118"/>
              <a:gd name="connsiteX6" fmla="*/ 687411 w 789408"/>
              <a:gd name="connsiteY6" fmla="*/ 153163 h 207118"/>
              <a:gd name="connsiteX7" fmla="*/ 466748 w 789408"/>
              <a:gd name="connsiteY7" fmla="*/ 118238 h 207118"/>
              <a:gd name="connsiteX8" fmla="*/ 179411 w 789408"/>
              <a:gd name="connsiteY8" fmla="*/ 763 h 207118"/>
              <a:gd name="connsiteX9" fmla="*/ 23 w 789408"/>
              <a:gd name="connsiteY9" fmla="*/ 80138 h 20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408" h="207118">
                <a:moveTo>
                  <a:pt x="23" y="80138"/>
                </a:moveTo>
                <a:cubicBezTo>
                  <a:pt x="1875" y="90986"/>
                  <a:pt x="134431" y="56590"/>
                  <a:pt x="190523" y="65850"/>
                </a:cubicBezTo>
                <a:cubicBezTo>
                  <a:pt x="246615" y="75110"/>
                  <a:pt x="295033" y="116914"/>
                  <a:pt x="336573" y="135700"/>
                </a:cubicBezTo>
                <a:cubicBezTo>
                  <a:pt x="378113" y="154486"/>
                  <a:pt x="405894" y="167980"/>
                  <a:pt x="439761" y="178563"/>
                </a:cubicBezTo>
                <a:cubicBezTo>
                  <a:pt x="473628" y="189146"/>
                  <a:pt x="482358" y="194967"/>
                  <a:pt x="539773" y="199200"/>
                </a:cubicBezTo>
                <a:cubicBezTo>
                  <a:pt x="597188" y="203433"/>
                  <a:pt x="759642" y="211636"/>
                  <a:pt x="784248" y="203963"/>
                </a:cubicBezTo>
                <a:cubicBezTo>
                  <a:pt x="808854" y="196290"/>
                  <a:pt x="740328" y="167451"/>
                  <a:pt x="687411" y="153163"/>
                </a:cubicBezTo>
                <a:cubicBezTo>
                  <a:pt x="634494" y="138876"/>
                  <a:pt x="551415" y="143638"/>
                  <a:pt x="466748" y="118238"/>
                </a:cubicBezTo>
                <a:cubicBezTo>
                  <a:pt x="382081" y="92838"/>
                  <a:pt x="253759" y="10023"/>
                  <a:pt x="179411" y="763"/>
                </a:cubicBezTo>
                <a:cubicBezTo>
                  <a:pt x="105063" y="-8497"/>
                  <a:pt x="-1829" y="69290"/>
                  <a:pt x="23" y="80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2F14830-6668-4153-A6E4-F65EAC729F31}"/>
              </a:ext>
            </a:extLst>
          </p:cNvPr>
          <p:cNvSpPr/>
          <p:nvPr/>
        </p:nvSpPr>
        <p:spPr>
          <a:xfrm>
            <a:off x="6559986" y="3559141"/>
            <a:ext cx="691969" cy="449770"/>
          </a:xfrm>
          <a:custGeom>
            <a:avLst/>
            <a:gdLst>
              <a:gd name="connsiteX0" fmla="*/ 7502 w 691969"/>
              <a:gd name="connsiteY0" fmla="*/ 34 h 449770"/>
              <a:gd name="connsiteX1" fmla="*/ 102752 w 691969"/>
              <a:gd name="connsiteY1" fmla="*/ 173072 h 449770"/>
              <a:gd name="connsiteX2" fmla="*/ 315477 w 691969"/>
              <a:gd name="connsiteY2" fmla="*/ 320709 h 449770"/>
              <a:gd name="connsiteX3" fmla="*/ 512327 w 691969"/>
              <a:gd name="connsiteY3" fmla="*/ 398497 h 449770"/>
              <a:gd name="connsiteX4" fmla="*/ 691714 w 691969"/>
              <a:gd name="connsiteY4" fmla="*/ 436597 h 449770"/>
              <a:gd name="connsiteX5" fmla="*/ 472639 w 691969"/>
              <a:gd name="connsiteY5" fmla="*/ 427072 h 449770"/>
              <a:gd name="connsiteX6" fmla="*/ 58302 w 691969"/>
              <a:gd name="connsiteY6" fmla="*/ 187359 h 449770"/>
              <a:gd name="connsiteX7" fmla="*/ 7502 w 691969"/>
              <a:gd name="connsiteY7" fmla="*/ 34 h 44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1969" h="449770">
                <a:moveTo>
                  <a:pt x="7502" y="34"/>
                </a:moveTo>
                <a:cubicBezTo>
                  <a:pt x="14910" y="-2347"/>
                  <a:pt x="51423" y="119626"/>
                  <a:pt x="102752" y="173072"/>
                </a:cubicBezTo>
                <a:cubicBezTo>
                  <a:pt x="154081" y="226518"/>
                  <a:pt x="247215" y="283138"/>
                  <a:pt x="315477" y="320709"/>
                </a:cubicBezTo>
                <a:cubicBezTo>
                  <a:pt x="383739" y="358280"/>
                  <a:pt x="449621" y="379182"/>
                  <a:pt x="512327" y="398497"/>
                </a:cubicBezTo>
                <a:cubicBezTo>
                  <a:pt x="575033" y="417812"/>
                  <a:pt x="698329" y="431835"/>
                  <a:pt x="691714" y="436597"/>
                </a:cubicBezTo>
                <a:cubicBezTo>
                  <a:pt x="685099" y="441359"/>
                  <a:pt x="578208" y="468612"/>
                  <a:pt x="472639" y="427072"/>
                </a:cubicBezTo>
                <a:cubicBezTo>
                  <a:pt x="367070" y="385532"/>
                  <a:pt x="135296" y="260649"/>
                  <a:pt x="58302" y="187359"/>
                </a:cubicBezTo>
                <a:cubicBezTo>
                  <a:pt x="-18692" y="114069"/>
                  <a:pt x="94" y="2415"/>
                  <a:pt x="7502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F591F39C-A9CD-424D-BA86-EFFB81D3B180}"/>
              </a:ext>
            </a:extLst>
          </p:cNvPr>
          <p:cNvSpPr/>
          <p:nvPr/>
        </p:nvSpPr>
        <p:spPr>
          <a:xfrm>
            <a:off x="6499082" y="3548482"/>
            <a:ext cx="739109" cy="535378"/>
          </a:xfrm>
          <a:custGeom>
            <a:avLst/>
            <a:gdLst>
              <a:gd name="connsiteX0" fmla="*/ 85868 w 739109"/>
              <a:gd name="connsiteY0" fmla="*/ 1168 h 535378"/>
              <a:gd name="connsiteX1" fmla="*/ 60468 w 739109"/>
              <a:gd name="connsiteY1" fmla="*/ 139281 h 535378"/>
              <a:gd name="connsiteX2" fmla="*/ 74756 w 739109"/>
              <a:gd name="connsiteY2" fmla="*/ 217068 h 535378"/>
              <a:gd name="connsiteX3" fmla="*/ 176356 w 739109"/>
              <a:gd name="connsiteY3" fmla="*/ 326606 h 535378"/>
              <a:gd name="connsiteX4" fmla="*/ 277956 w 739109"/>
              <a:gd name="connsiteY4" fmla="*/ 393281 h 535378"/>
              <a:gd name="connsiteX5" fmla="*/ 370031 w 739109"/>
              <a:gd name="connsiteY5" fmla="*/ 448843 h 535378"/>
              <a:gd name="connsiteX6" fmla="*/ 465281 w 739109"/>
              <a:gd name="connsiteY6" fmla="*/ 493293 h 535378"/>
              <a:gd name="connsiteX7" fmla="*/ 738331 w 739109"/>
              <a:gd name="connsiteY7" fmla="*/ 512343 h 535378"/>
              <a:gd name="connsiteX8" fmla="*/ 531956 w 739109"/>
              <a:gd name="connsiteY8" fmla="*/ 525043 h 535378"/>
              <a:gd name="connsiteX9" fmla="*/ 92218 w 739109"/>
              <a:gd name="connsiteY9" fmla="*/ 348831 h 535378"/>
              <a:gd name="connsiteX10" fmla="*/ 143 w 739109"/>
              <a:gd name="connsiteY10" fmla="*/ 223418 h 535378"/>
              <a:gd name="connsiteX11" fmla="*/ 85868 w 739109"/>
              <a:gd name="connsiteY11" fmla="*/ 1168 h 53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9109" h="535378">
                <a:moveTo>
                  <a:pt x="85868" y="1168"/>
                </a:moveTo>
                <a:cubicBezTo>
                  <a:pt x="95922" y="-12855"/>
                  <a:pt x="62320" y="103298"/>
                  <a:pt x="60468" y="139281"/>
                </a:cubicBezTo>
                <a:cubicBezTo>
                  <a:pt x="58616" y="175264"/>
                  <a:pt x="55441" y="185847"/>
                  <a:pt x="74756" y="217068"/>
                </a:cubicBezTo>
                <a:cubicBezTo>
                  <a:pt x="94071" y="248289"/>
                  <a:pt x="142490" y="297237"/>
                  <a:pt x="176356" y="326606"/>
                </a:cubicBezTo>
                <a:cubicBezTo>
                  <a:pt x="210222" y="355975"/>
                  <a:pt x="245677" y="372908"/>
                  <a:pt x="277956" y="393281"/>
                </a:cubicBezTo>
                <a:cubicBezTo>
                  <a:pt x="310235" y="413654"/>
                  <a:pt x="338810" y="432174"/>
                  <a:pt x="370031" y="448843"/>
                </a:cubicBezTo>
                <a:cubicBezTo>
                  <a:pt x="401252" y="465512"/>
                  <a:pt x="403898" y="482710"/>
                  <a:pt x="465281" y="493293"/>
                </a:cubicBezTo>
                <a:cubicBezTo>
                  <a:pt x="526664" y="503876"/>
                  <a:pt x="727219" y="507051"/>
                  <a:pt x="738331" y="512343"/>
                </a:cubicBezTo>
                <a:cubicBezTo>
                  <a:pt x="749444" y="517635"/>
                  <a:pt x="639642" y="552295"/>
                  <a:pt x="531956" y="525043"/>
                </a:cubicBezTo>
                <a:cubicBezTo>
                  <a:pt x="424271" y="497791"/>
                  <a:pt x="180853" y="399102"/>
                  <a:pt x="92218" y="348831"/>
                </a:cubicBezTo>
                <a:cubicBezTo>
                  <a:pt x="3583" y="298560"/>
                  <a:pt x="4112" y="277658"/>
                  <a:pt x="143" y="223418"/>
                </a:cubicBezTo>
                <a:cubicBezTo>
                  <a:pt x="-3826" y="169178"/>
                  <a:pt x="75814" y="15191"/>
                  <a:pt x="85868" y="1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95C6DA5F-2189-4847-9E20-D27DC603E204}"/>
              </a:ext>
            </a:extLst>
          </p:cNvPr>
          <p:cNvSpPr/>
          <p:nvPr/>
        </p:nvSpPr>
        <p:spPr>
          <a:xfrm>
            <a:off x="7260157" y="4006774"/>
            <a:ext cx="588069" cy="325518"/>
          </a:xfrm>
          <a:custGeom>
            <a:avLst/>
            <a:gdLst>
              <a:gd name="connsiteX0" fmla="*/ 1068 w 588069"/>
              <a:gd name="connsiteY0" fmla="*/ 1664 h 325518"/>
              <a:gd name="connsiteX1" fmla="*/ 94731 w 588069"/>
              <a:gd name="connsiteY1" fmla="*/ 100089 h 325518"/>
              <a:gd name="connsiteX2" fmla="*/ 223318 w 588069"/>
              <a:gd name="connsiteY2" fmla="*/ 188989 h 325518"/>
              <a:gd name="connsiteX3" fmla="*/ 340793 w 588069"/>
              <a:gd name="connsiteY3" fmla="*/ 244551 h 325518"/>
              <a:gd name="connsiteX4" fmla="*/ 582093 w 588069"/>
              <a:gd name="connsiteY4" fmla="*/ 300114 h 325518"/>
              <a:gd name="connsiteX5" fmla="*/ 501131 w 588069"/>
              <a:gd name="connsiteY5" fmla="*/ 325514 h 325518"/>
              <a:gd name="connsiteX6" fmla="*/ 351906 w 588069"/>
              <a:gd name="connsiteY6" fmla="*/ 298526 h 325518"/>
              <a:gd name="connsiteX7" fmla="*/ 156643 w 588069"/>
              <a:gd name="connsiteY7" fmla="*/ 185814 h 325518"/>
              <a:gd name="connsiteX8" fmla="*/ 1068 w 588069"/>
              <a:gd name="connsiteY8" fmla="*/ 1664 h 32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8069" h="325518">
                <a:moveTo>
                  <a:pt x="1068" y="1664"/>
                </a:moveTo>
                <a:cubicBezTo>
                  <a:pt x="-9251" y="-12623"/>
                  <a:pt x="57689" y="68868"/>
                  <a:pt x="94731" y="100089"/>
                </a:cubicBezTo>
                <a:cubicBezTo>
                  <a:pt x="131773" y="131310"/>
                  <a:pt x="182308" y="164912"/>
                  <a:pt x="223318" y="188989"/>
                </a:cubicBezTo>
                <a:cubicBezTo>
                  <a:pt x="264328" y="213066"/>
                  <a:pt x="280997" y="226030"/>
                  <a:pt x="340793" y="244551"/>
                </a:cubicBezTo>
                <a:cubicBezTo>
                  <a:pt x="400589" y="263072"/>
                  <a:pt x="555370" y="286620"/>
                  <a:pt x="582093" y="300114"/>
                </a:cubicBezTo>
                <a:cubicBezTo>
                  <a:pt x="608816" y="313608"/>
                  <a:pt x="539495" y="325779"/>
                  <a:pt x="501131" y="325514"/>
                </a:cubicBezTo>
                <a:cubicBezTo>
                  <a:pt x="462767" y="325249"/>
                  <a:pt x="409321" y="321809"/>
                  <a:pt x="351906" y="298526"/>
                </a:cubicBezTo>
                <a:cubicBezTo>
                  <a:pt x="294491" y="275243"/>
                  <a:pt x="214851" y="231587"/>
                  <a:pt x="156643" y="185814"/>
                </a:cubicBezTo>
                <a:cubicBezTo>
                  <a:pt x="98435" y="140041"/>
                  <a:pt x="11387" y="15951"/>
                  <a:pt x="1068" y="1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94EFFA4-6D64-4AB4-AF2B-A41979232349}"/>
              </a:ext>
            </a:extLst>
          </p:cNvPr>
          <p:cNvSpPr/>
          <p:nvPr/>
        </p:nvSpPr>
        <p:spPr>
          <a:xfrm>
            <a:off x="7216213" y="4076997"/>
            <a:ext cx="615373" cy="307725"/>
          </a:xfrm>
          <a:custGeom>
            <a:avLst/>
            <a:gdLst>
              <a:gd name="connsiteX0" fmla="*/ 562 w 615373"/>
              <a:gd name="connsiteY0" fmla="*/ 1291 h 307725"/>
              <a:gd name="connsiteX1" fmla="*/ 97400 w 615373"/>
              <a:gd name="connsiteY1" fmla="*/ 129878 h 307725"/>
              <a:gd name="connsiteX2" fmla="*/ 249800 w 615373"/>
              <a:gd name="connsiteY2" fmla="*/ 233066 h 307725"/>
              <a:gd name="connsiteX3" fmla="*/ 330762 w 615373"/>
              <a:gd name="connsiteY3" fmla="*/ 260053 h 307725"/>
              <a:gd name="connsiteX4" fmla="*/ 611750 w 615373"/>
              <a:gd name="connsiteY4" fmla="*/ 242591 h 307725"/>
              <a:gd name="connsiteX5" fmla="*/ 476812 w 615373"/>
              <a:gd name="connsiteY5" fmla="*/ 290216 h 307725"/>
              <a:gd name="connsiteX6" fmla="*/ 281550 w 615373"/>
              <a:gd name="connsiteY6" fmla="*/ 302916 h 307725"/>
              <a:gd name="connsiteX7" fmla="*/ 140262 w 615373"/>
              <a:gd name="connsiteY7" fmla="*/ 214016 h 307725"/>
              <a:gd name="connsiteX8" fmla="*/ 562 w 615373"/>
              <a:gd name="connsiteY8" fmla="*/ 1291 h 30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5373" h="307725">
                <a:moveTo>
                  <a:pt x="562" y="1291"/>
                </a:moveTo>
                <a:cubicBezTo>
                  <a:pt x="-6582" y="-12732"/>
                  <a:pt x="55860" y="91249"/>
                  <a:pt x="97400" y="129878"/>
                </a:cubicBezTo>
                <a:cubicBezTo>
                  <a:pt x="138940" y="168507"/>
                  <a:pt x="210906" y="211370"/>
                  <a:pt x="249800" y="233066"/>
                </a:cubicBezTo>
                <a:cubicBezTo>
                  <a:pt x="288694" y="254762"/>
                  <a:pt x="270437" y="258466"/>
                  <a:pt x="330762" y="260053"/>
                </a:cubicBezTo>
                <a:cubicBezTo>
                  <a:pt x="391087" y="261640"/>
                  <a:pt x="587408" y="237564"/>
                  <a:pt x="611750" y="242591"/>
                </a:cubicBezTo>
                <a:cubicBezTo>
                  <a:pt x="636092" y="247618"/>
                  <a:pt x="531845" y="280162"/>
                  <a:pt x="476812" y="290216"/>
                </a:cubicBezTo>
                <a:cubicBezTo>
                  <a:pt x="421779" y="300270"/>
                  <a:pt x="337642" y="315616"/>
                  <a:pt x="281550" y="302916"/>
                </a:cubicBezTo>
                <a:cubicBezTo>
                  <a:pt x="225458" y="290216"/>
                  <a:pt x="190268" y="266139"/>
                  <a:pt x="140262" y="214016"/>
                </a:cubicBezTo>
                <a:cubicBezTo>
                  <a:pt x="90256" y="161893"/>
                  <a:pt x="7706" y="15314"/>
                  <a:pt x="562" y="1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23A53C97-688C-4682-B4FD-7FE72C30683A}"/>
              </a:ext>
            </a:extLst>
          </p:cNvPr>
          <p:cNvSpPr/>
          <p:nvPr/>
        </p:nvSpPr>
        <p:spPr>
          <a:xfrm>
            <a:off x="7569019" y="4370074"/>
            <a:ext cx="452717" cy="287445"/>
          </a:xfrm>
          <a:custGeom>
            <a:avLst/>
            <a:gdLst>
              <a:gd name="connsiteX0" fmla="*/ 103369 w 452717"/>
              <a:gd name="connsiteY0" fmla="*/ 314 h 287445"/>
              <a:gd name="connsiteX1" fmla="*/ 44631 w 452717"/>
              <a:gd name="connsiteY1" fmla="*/ 119376 h 287445"/>
              <a:gd name="connsiteX2" fmla="*/ 85906 w 452717"/>
              <a:gd name="connsiteY2" fmla="*/ 203514 h 287445"/>
              <a:gd name="connsiteX3" fmla="*/ 162106 w 452717"/>
              <a:gd name="connsiteY3" fmla="*/ 220976 h 287445"/>
              <a:gd name="connsiteX4" fmla="*/ 451031 w 452717"/>
              <a:gd name="connsiteY4" fmla="*/ 208276 h 287445"/>
              <a:gd name="connsiteX5" fmla="*/ 273231 w 452717"/>
              <a:gd name="connsiteY5" fmla="*/ 276539 h 287445"/>
              <a:gd name="connsiteX6" fmla="*/ 106544 w 452717"/>
              <a:gd name="connsiteY6" fmla="*/ 274951 h 287445"/>
              <a:gd name="connsiteX7" fmla="*/ 181 w 452717"/>
              <a:gd name="connsiteY7" fmla="*/ 157476 h 287445"/>
              <a:gd name="connsiteX8" fmla="*/ 103369 w 452717"/>
              <a:gd name="connsiteY8" fmla="*/ 314 h 28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717" h="287445">
                <a:moveTo>
                  <a:pt x="103369" y="314"/>
                </a:moveTo>
                <a:cubicBezTo>
                  <a:pt x="110777" y="-6036"/>
                  <a:pt x="47541" y="85509"/>
                  <a:pt x="44631" y="119376"/>
                </a:cubicBezTo>
                <a:cubicBezTo>
                  <a:pt x="41721" y="153243"/>
                  <a:pt x="66327" y="186581"/>
                  <a:pt x="85906" y="203514"/>
                </a:cubicBezTo>
                <a:cubicBezTo>
                  <a:pt x="105485" y="220447"/>
                  <a:pt x="101252" y="220182"/>
                  <a:pt x="162106" y="220976"/>
                </a:cubicBezTo>
                <a:cubicBezTo>
                  <a:pt x="222960" y="221770"/>
                  <a:pt x="432510" y="199016"/>
                  <a:pt x="451031" y="208276"/>
                </a:cubicBezTo>
                <a:cubicBezTo>
                  <a:pt x="469552" y="217536"/>
                  <a:pt x="330646" y="265426"/>
                  <a:pt x="273231" y="276539"/>
                </a:cubicBezTo>
                <a:cubicBezTo>
                  <a:pt x="215816" y="287652"/>
                  <a:pt x="152052" y="294795"/>
                  <a:pt x="106544" y="274951"/>
                </a:cubicBezTo>
                <a:cubicBezTo>
                  <a:pt x="61036" y="255107"/>
                  <a:pt x="5208" y="200074"/>
                  <a:pt x="181" y="157476"/>
                </a:cubicBezTo>
                <a:cubicBezTo>
                  <a:pt x="-4846" y="114878"/>
                  <a:pt x="95961" y="6664"/>
                  <a:pt x="103369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DE00B709-F22E-4886-8188-CEF47800FB60}"/>
              </a:ext>
            </a:extLst>
          </p:cNvPr>
          <p:cNvSpPr/>
          <p:nvPr/>
        </p:nvSpPr>
        <p:spPr>
          <a:xfrm>
            <a:off x="7739862" y="4038560"/>
            <a:ext cx="959241" cy="557085"/>
          </a:xfrm>
          <a:custGeom>
            <a:avLst/>
            <a:gdLst>
              <a:gd name="connsiteX0" fmla="*/ 64288 w 959241"/>
              <a:gd name="connsiteY0" fmla="*/ 257215 h 557085"/>
              <a:gd name="connsiteX1" fmla="*/ 788 w 959241"/>
              <a:gd name="connsiteY1" fmla="*/ 390565 h 557085"/>
              <a:gd name="connsiteX2" fmla="*/ 37301 w 959241"/>
              <a:gd name="connsiteY2" fmla="*/ 493753 h 557085"/>
              <a:gd name="connsiteX3" fmla="*/ 156363 w 959241"/>
              <a:gd name="connsiteY3" fmla="*/ 552490 h 557085"/>
              <a:gd name="connsiteX4" fmla="*/ 253201 w 959241"/>
              <a:gd name="connsiteY4" fmla="*/ 552490 h 557085"/>
              <a:gd name="connsiteX5" fmla="*/ 346863 w 959241"/>
              <a:gd name="connsiteY5" fmla="*/ 546140 h 557085"/>
              <a:gd name="connsiteX6" fmla="*/ 465926 w 959241"/>
              <a:gd name="connsiteY6" fmla="*/ 500103 h 557085"/>
              <a:gd name="connsiteX7" fmla="*/ 786601 w 959241"/>
              <a:gd name="connsiteY7" fmla="*/ 347703 h 557085"/>
              <a:gd name="connsiteX8" fmla="*/ 886613 w 959241"/>
              <a:gd name="connsiteY8" fmla="*/ 276265 h 557085"/>
              <a:gd name="connsiteX9" fmla="*/ 934238 w 959241"/>
              <a:gd name="connsiteY9" fmla="*/ 215940 h 557085"/>
              <a:gd name="connsiteX10" fmla="*/ 956463 w 959241"/>
              <a:gd name="connsiteY10" fmla="*/ 40 h 557085"/>
              <a:gd name="connsiteX11" fmla="*/ 872326 w 959241"/>
              <a:gd name="connsiteY11" fmla="*/ 200065 h 557085"/>
              <a:gd name="connsiteX12" fmla="*/ 538951 w 959241"/>
              <a:gd name="connsiteY12" fmla="*/ 450890 h 557085"/>
              <a:gd name="connsiteX13" fmla="*/ 192876 w 959241"/>
              <a:gd name="connsiteY13" fmla="*/ 519153 h 557085"/>
              <a:gd name="connsiteX14" fmla="*/ 97626 w 959241"/>
              <a:gd name="connsiteY14" fmla="*/ 482640 h 557085"/>
              <a:gd name="connsiteX15" fmla="*/ 59526 w 959241"/>
              <a:gd name="connsiteY15" fmla="*/ 400090 h 557085"/>
              <a:gd name="connsiteX16" fmla="*/ 64288 w 959241"/>
              <a:gd name="connsiteY16" fmla="*/ 257215 h 55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59241" h="557085">
                <a:moveTo>
                  <a:pt x="64288" y="257215"/>
                </a:moveTo>
                <a:cubicBezTo>
                  <a:pt x="54498" y="255627"/>
                  <a:pt x="5286" y="351142"/>
                  <a:pt x="788" y="390565"/>
                </a:cubicBezTo>
                <a:cubicBezTo>
                  <a:pt x="-3710" y="429988"/>
                  <a:pt x="11372" y="466766"/>
                  <a:pt x="37301" y="493753"/>
                </a:cubicBezTo>
                <a:cubicBezTo>
                  <a:pt x="63230" y="520740"/>
                  <a:pt x="120380" y="542701"/>
                  <a:pt x="156363" y="552490"/>
                </a:cubicBezTo>
                <a:cubicBezTo>
                  <a:pt x="192346" y="562280"/>
                  <a:pt x="221451" y="553548"/>
                  <a:pt x="253201" y="552490"/>
                </a:cubicBezTo>
                <a:cubicBezTo>
                  <a:pt x="284951" y="551432"/>
                  <a:pt x="311409" y="554871"/>
                  <a:pt x="346863" y="546140"/>
                </a:cubicBezTo>
                <a:cubicBezTo>
                  <a:pt x="382317" y="537409"/>
                  <a:pt x="392636" y="533176"/>
                  <a:pt x="465926" y="500103"/>
                </a:cubicBezTo>
                <a:cubicBezTo>
                  <a:pt x="539216" y="467030"/>
                  <a:pt x="716487" y="385009"/>
                  <a:pt x="786601" y="347703"/>
                </a:cubicBezTo>
                <a:cubicBezTo>
                  <a:pt x="856715" y="310397"/>
                  <a:pt x="862007" y="298226"/>
                  <a:pt x="886613" y="276265"/>
                </a:cubicBezTo>
                <a:cubicBezTo>
                  <a:pt x="911219" y="254304"/>
                  <a:pt x="922596" y="261977"/>
                  <a:pt x="934238" y="215940"/>
                </a:cubicBezTo>
                <a:cubicBezTo>
                  <a:pt x="945880" y="169903"/>
                  <a:pt x="966782" y="2686"/>
                  <a:pt x="956463" y="40"/>
                </a:cubicBezTo>
                <a:cubicBezTo>
                  <a:pt x="946144" y="-2606"/>
                  <a:pt x="941911" y="124923"/>
                  <a:pt x="872326" y="200065"/>
                </a:cubicBezTo>
                <a:cubicBezTo>
                  <a:pt x="802741" y="275207"/>
                  <a:pt x="652193" y="397709"/>
                  <a:pt x="538951" y="450890"/>
                </a:cubicBezTo>
                <a:cubicBezTo>
                  <a:pt x="425709" y="504071"/>
                  <a:pt x="266430" y="513861"/>
                  <a:pt x="192876" y="519153"/>
                </a:cubicBezTo>
                <a:cubicBezTo>
                  <a:pt x="119322" y="524445"/>
                  <a:pt x="119851" y="502484"/>
                  <a:pt x="97626" y="482640"/>
                </a:cubicBezTo>
                <a:cubicBezTo>
                  <a:pt x="75401" y="462796"/>
                  <a:pt x="65876" y="435015"/>
                  <a:pt x="59526" y="400090"/>
                </a:cubicBezTo>
                <a:cubicBezTo>
                  <a:pt x="53176" y="365165"/>
                  <a:pt x="74078" y="258803"/>
                  <a:pt x="64288" y="257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22F41761-2734-4D68-A6D9-8A2F4C9F507F}"/>
              </a:ext>
            </a:extLst>
          </p:cNvPr>
          <p:cNvSpPr/>
          <p:nvPr/>
        </p:nvSpPr>
        <p:spPr>
          <a:xfrm>
            <a:off x="7134136" y="3254287"/>
            <a:ext cx="1369160" cy="695703"/>
          </a:xfrm>
          <a:custGeom>
            <a:avLst/>
            <a:gdLst>
              <a:gd name="connsiteX0" fmla="*/ 89 w 1369160"/>
              <a:gd name="connsiteY0" fmla="*/ 88 h 695703"/>
              <a:gd name="connsiteX1" fmla="*/ 765264 w 1369160"/>
              <a:gd name="connsiteY1" fmla="*/ 247738 h 695703"/>
              <a:gd name="connsiteX2" fmla="*/ 965289 w 1369160"/>
              <a:gd name="connsiteY2" fmla="*/ 381088 h 695703"/>
              <a:gd name="connsiteX3" fmla="*/ 1308189 w 1369160"/>
              <a:gd name="connsiteY3" fmla="*/ 600163 h 695703"/>
              <a:gd name="connsiteX4" fmla="*/ 1365339 w 1369160"/>
              <a:gd name="connsiteY4" fmla="*/ 695413 h 695703"/>
              <a:gd name="connsiteX5" fmla="*/ 1260564 w 1369160"/>
              <a:gd name="connsiteY5" fmla="*/ 631913 h 695703"/>
              <a:gd name="connsiteX6" fmla="*/ 717639 w 1369160"/>
              <a:gd name="connsiteY6" fmla="*/ 276313 h 695703"/>
              <a:gd name="connsiteX7" fmla="*/ 89 w 1369160"/>
              <a:gd name="connsiteY7" fmla="*/ 88 h 69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9160" h="695703">
                <a:moveTo>
                  <a:pt x="89" y="88"/>
                </a:moveTo>
                <a:cubicBezTo>
                  <a:pt x="8027" y="-4675"/>
                  <a:pt x="604397" y="184238"/>
                  <a:pt x="765264" y="247738"/>
                </a:cubicBezTo>
                <a:cubicBezTo>
                  <a:pt x="926131" y="311238"/>
                  <a:pt x="965289" y="381088"/>
                  <a:pt x="965289" y="381088"/>
                </a:cubicBezTo>
                <a:cubicBezTo>
                  <a:pt x="1055776" y="439825"/>
                  <a:pt x="1241514" y="547776"/>
                  <a:pt x="1308189" y="600163"/>
                </a:cubicBezTo>
                <a:cubicBezTo>
                  <a:pt x="1374864" y="652550"/>
                  <a:pt x="1373276" y="690121"/>
                  <a:pt x="1365339" y="695413"/>
                </a:cubicBezTo>
                <a:cubicBezTo>
                  <a:pt x="1357402" y="700705"/>
                  <a:pt x="1260564" y="631913"/>
                  <a:pt x="1260564" y="631913"/>
                </a:cubicBezTo>
                <a:cubicBezTo>
                  <a:pt x="1152614" y="562063"/>
                  <a:pt x="923485" y="378442"/>
                  <a:pt x="717639" y="276313"/>
                </a:cubicBezTo>
                <a:cubicBezTo>
                  <a:pt x="511793" y="174184"/>
                  <a:pt x="-7849" y="4851"/>
                  <a:pt x="89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3C9607F9-0066-4BFA-ADCC-3390EC865839}"/>
              </a:ext>
            </a:extLst>
          </p:cNvPr>
          <p:cNvSpPr/>
          <p:nvPr/>
        </p:nvSpPr>
        <p:spPr>
          <a:xfrm>
            <a:off x="8382730" y="3933384"/>
            <a:ext cx="322005" cy="211184"/>
          </a:xfrm>
          <a:custGeom>
            <a:avLst/>
            <a:gdLst>
              <a:gd name="connsiteX0" fmla="*/ 5620 w 322005"/>
              <a:gd name="connsiteY0" fmla="*/ 3616 h 211184"/>
              <a:gd name="connsiteX1" fmla="*/ 170720 w 322005"/>
              <a:gd name="connsiteY1" fmla="*/ 20549 h 211184"/>
              <a:gd name="connsiteX2" fmla="*/ 295603 w 322005"/>
              <a:gd name="connsiteY2" fmla="*/ 115799 h 211184"/>
              <a:gd name="connsiteX3" fmla="*/ 318887 w 322005"/>
              <a:gd name="connsiteY3" fmla="*/ 211049 h 211184"/>
              <a:gd name="connsiteX4" fmla="*/ 249037 w 322005"/>
              <a:gd name="connsiteY4" fmla="*/ 134849 h 211184"/>
              <a:gd name="connsiteX5" fmla="*/ 143203 w 322005"/>
              <a:gd name="connsiteY5" fmla="*/ 54416 h 211184"/>
              <a:gd name="connsiteX6" fmla="*/ 45837 w 322005"/>
              <a:gd name="connsiteY6" fmla="*/ 71349 h 211184"/>
              <a:gd name="connsiteX7" fmla="*/ 5620 w 322005"/>
              <a:gd name="connsiteY7" fmla="*/ 3616 h 21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005" h="211184">
                <a:moveTo>
                  <a:pt x="5620" y="3616"/>
                </a:moveTo>
                <a:cubicBezTo>
                  <a:pt x="26434" y="-4851"/>
                  <a:pt x="122389" y="1852"/>
                  <a:pt x="170720" y="20549"/>
                </a:cubicBezTo>
                <a:cubicBezTo>
                  <a:pt x="219051" y="39246"/>
                  <a:pt x="270909" y="84049"/>
                  <a:pt x="295603" y="115799"/>
                </a:cubicBezTo>
                <a:cubicBezTo>
                  <a:pt x="320297" y="147549"/>
                  <a:pt x="326648" y="207874"/>
                  <a:pt x="318887" y="211049"/>
                </a:cubicBezTo>
                <a:cubicBezTo>
                  <a:pt x="311126" y="214224"/>
                  <a:pt x="278318" y="160954"/>
                  <a:pt x="249037" y="134849"/>
                </a:cubicBezTo>
                <a:cubicBezTo>
                  <a:pt x="219756" y="108744"/>
                  <a:pt x="177070" y="64999"/>
                  <a:pt x="143203" y="54416"/>
                </a:cubicBezTo>
                <a:cubicBezTo>
                  <a:pt x="109336" y="43833"/>
                  <a:pt x="64534" y="79110"/>
                  <a:pt x="45837" y="71349"/>
                </a:cubicBezTo>
                <a:cubicBezTo>
                  <a:pt x="27140" y="63588"/>
                  <a:pt x="-15194" y="12083"/>
                  <a:pt x="5620" y="3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5B5A6A52-1E6A-4758-A72F-B5C76710A43F}"/>
              </a:ext>
            </a:extLst>
          </p:cNvPr>
          <p:cNvSpPr/>
          <p:nvPr/>
        </p:nvSpPr>
        <p:spPr>
          <a:xfrm>
            <a:off x="5355744" y="2598736"/>
            <a:ext cx="644186" cy="205039"/>
          </a:xfrm>
          <a:custGeom>
            <a:avLst/>
            <a:gdLst>
              <a:gd name="connsiteX0" fmla="*/ 2069 w 644186"/>
              <a:gd name="connsiteY0" fmla="*/ 203202 h 205039"/>
              <a:gd name="connsiteX1" fmla="*/ 194156 w 644186"/>
              <a:gd name="connsiteY1" fmla="*/ 103189 h 205039"/>
              <a:gd name="connsiteX2" fmla="*/ 310044 w 644186"/>
              <a:gd name="connsiteY2" fmla="*/ 57152 h 205039"/>
              <a:gd name="connsiteX3" fmla="*/ 622781 w 644186"/>
              <a:gd name="connsiteY3" fmla="*/ 76202 h 205039"/>
              <a:gd name="connsiteX4" fmla="*/ 584681 w 644186"/>
              <a:gd name="connsiteY4" fmla="*/ 34927 h 205039"/>
              <a:gd name="connsiteX5" fmla="*/ 327506 w 644186"/>
              <a:gd name="connsiteY5" fmla="*/ 7939 h 205039"/>
              <a:gd name="connsiteX6" fmla="*/ 2069 w 644186"/>
              <a:gd name="connsiteY6" fmla="*/ 203202 h 20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186" h="205039">
                <a:moveTo>
                  <a:pt x="2069" y="203202"/>
                </a:moveTo>
                <a:cubicBezTo>
                  <a:pt x="-20156" y="219077"/>
                  <a:pt x="142827" y="127531"/>
                  <a:pt x="194156" y="103189"/>
                </a:cubicBezTo>
                <a:cubicBezTo>
                  <a:pt x="245485" y="78847"/>
                  <a:pt x="238607" y="61650"/>
                  <a:pt x="310044" y="57152"/>
                </a:cubicBezTo>
                <a:cubicBezTo>
                  <a:pt x="381481" y="52654"/>
                  <a:pt x="577008" y="79906"/>
                  <a:pt x="622781" y="76202"/>
                </a:cubicBezTo>
                <a:cubicBezTo>
                  <a:pt x="668554" y="72498"/>
                  <a:pt x="633893" y="46304"/>
                  <a:pt x="584681" y="34927"/>
                </a:cubicBezTo>
                <a:cubicBezTo>
                  <a:pt x="535469" y="23550"/>
                  <a:pt x="420904" y="-16932"/>
                  <a:pt x="327506" y="7939"/>
                </a:cubicBezTo>
                <a:cubicBezTo>
                  <a:pt x="234108" y="32810"/>
                  <a:pt x="24294" y="187327"/>
                  <a:pt x="2069" y="203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B9F8F3B5-1443-46E7-9FDE-F02D2F3856F1}"/>
              </a:ext>
            </a:extLst>
          </p:cNvPr>
          <p:cNvSpPr/>
          <p:nvPr/>
        </p:nvSpPr>
        <p:spPr>
          <a:xfrm>
            <a:off x="5352671" y="2546998"/>
            <a:ext cx="608113" cy="151754"/>
          </a:xfrm>
          <a:custGeom>
            <a:avLst/>
            <a:gdLst>
              <a:gd name="connsiteX0" fmla="*/ 379 w 608113"/>
              <a:gd name="connsiteY0" fmla="*/ 151752 h 151754"/>
              <a:gd name="connsiteX1" fmla="*/ 267079 w 608113"/>
              <a:gd name="connsiteY1" fmla="*/ 27927 h 151754"/>
              <a:gd name="connsiteX2" fmla="*/ 382967 w 608113"/>
              <a:gd name="connsiteY2" fmla="*/ 940 h 151754"/>
              <a:gd name="connsiteX3" fmla="*/ 606804 w 608113"/>
              <a:gd name="connsiteY3" fmla="*/ 7290 h 151754"/>
              <a:gd name="connsiteX4" fmla="*/ 468692 w 608113"/>
              <a:gd name="connsiteY4" fmla="*/ 18402 h 151754"/>
              <a:gd name="connsiteX5" fmla="*/ 330579 w 608113"/>
              <a:gd name="connsiteY5" fmla="*/ 24752 h 151754"/>
              <a:gd name="connsiteX6" fmla="*/ 379 w 608113"/>
              <a:gd name="connsiteY6" fmla="*/ 151752 h 15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113" h="151754">
                <a:moveTo>
                  <a:pt x="379" y="151752"/>
                </a:moveTo>
                <a:cubicBezTo>
                  <a:pt x="-10204" y="152281"/>
                  <a:pt x="203314" y="53062"/>
                  <a:pt x="267079" y="27927"/>
                </a:cubicBezTo>
                <a:cubicBezTo>
                  <a:pt x="330844" y="2792"/>
                  <a:pt x="326346" y="4379"/>
                  <a:pt x="382967" y="940"/>
                </a:cubicBezTo>
                <a:cubicBezTo>
                  <a:pt x="439588" y="-2499"/>
                  <a:pt x="592516" y="4380"/>
                  <a:pt x="606804" y="7290"/>
                </a:cubicBezTo>
                <a:cubicBezTo>
                  <a:pt x="621092" y="10200"/>
                  <a:pt x="514730" y="15492"/>
                  <a:pt x="468692" y="18402"/>
                </a:cubicBezTo>
                <a:cubicBezTo>
                  <a:pt x="422655" y="21312"/>
                  <a:pt x="407573" y="2527"/>
                  <a:pt x="330579" y="24752"/>
                </a:cubicBezTo>
                <a:cubicBezTo>
                  <a:pt x="253585" y="46977"/>
                  <a:pt x="10962" y="151223"/>
                  <a:pt x="379" y="151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9449E98-27E3-4C96-A956-119FF7832F81}"/>
              </a:ext>
            </a:extLst>
          </p:cNvPr>
          <p:cNvSpPr/>
          <p:nvPr/>
        </p:nvSpPr>
        <p:spPr>
          <a:xfrm>
            <a:off x="6629071" y="2876550"/>
            <a:ext cx="170579" cy="299611"/>
          </a:xfrm>
          <a:custGeom>
            <a:avLst/>
            <a:gdLst>
              <a:gd name="connsiteX0" fmla="*/ 329 w 170579"/>
              <a:gd name="connsiteY0" fmla="*/ 0 h 299611"/>
              <a:gd name="connsiteX1" fmla="*/ 163312 w 170579"/>
              <a:gd name="connsiteY1" fmla="*/ 141817 h 299611"/>
              <a:gd name="connsiteX2" fmla="*/ 142146 w 170579"/>
              <a:gd name="connsiteY2" fmla="*/ 298450 h 299611"/>
              <a:gd name="connsiteX3" fmla="*/ 142146 w 170579"/>
              <a:gd name="connsiteY3" fmla="*/ 209550 h 299611"/>
              <a:gd name="connsiteX4" fmla="*/ 120979 w 170579"/>
              <a:gd name="connsiteY4" fmla="*/ 141817 h 299611"/>
              <a:gd name="connsiteX5" fmla="*/ 329 w 170579"/>
              <a:gd name="connsiteY5" fmla="*/ 0 h 29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579" h="299611">
                <a:moveTo>
                  <a:pt x="329" y="0"/>
                </a:moveTo>
                <a:cubicBezTo>
                  <a:pt x="7384" y="0"/>
                  <a:pt x="139676" y="92075"/>
                  <a:pt x="163312" y="141817"/>
                </a:cubicBezTo>
                <a:cubicBezTo>
                  <a:pt x="186948" y="191559"/>
                  <a:pt x="145674" y="287161"/>
                  <a:pt x="142146" y="298450"/>
                </a:cubicBezTo>
                <a:cubicBezTo>
                  <a:pt x="138618" y="309739"/>
                  <a:pt x="145674" y="235655"/>
                  <a:pt x="142146" y="209550"/>
                </a:cubicBezTo>
                <a:cubicBezTo>
                  <a:pt x="138618" y="183445"/>
                  <a:pt x="140382" y="175684"/>
                  <a:pt x="120979" y="141817"/>
                </a:cubicBezTo>
                <a:cubicBezTo>
                  <a:pt x="101576" y="107950"/>
                  <a:pt x="-6726" y="0"/>
                  <a:pt x="3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89BC682-5A96-42CF-A11C-B8D877DCDF76}"/>
              </a:ext>
            </a:extLst>
          </p:cNvPr>
          <p:cNvSpPr/>
          <p:nvPr/>
        </p:nvSpPr>
        <p:spPr>
          <a:xfrm>
            <a:off x="6447944" y="2867357"/>
            <a:ext cx="199749" cy="306519"/>
          </a:xfrm>
          <a:custGeom>
            <a:avLst/>
            <a:gdLst>
              <a:gd name="connsiteX0" fmla="*/ 5773 w 199749"/>
              <a:gd name="connsiteY0" fmla="*/ 9193 h 306519"/>
              <a:gd name="connsiteX1" fmla="*/ 50223 w 199749"/>
              <a:gd name="connsiteY1" fmla="*/ 34593 h 306519"/>
              <a:gd name="connsiteX2" fmla="*/ 109489 w 199749"/>
              <a:gd name="connsiteY2" fmla="*/ 119260 h 306519"/>
              <a:gd name="connsiteX3" fmla="*/ 132773 w 199749"/>
              <a:gd name="connsiteY3" fmla="*/ 303410 h 306519"/>
              <a:gd name="connsiteX4" fmla="*/ 183573 w 199749"/>
              <a:gd name="connsiteY4" fmla="*/ 231443 h 306519"/>
              <a:gd name="connsiteX5" fmla="*/ 185689 w 199749"/>
              <a:gd name="connsiteY5" fmla="*/ 184876 h 306519"/>
              <a:gd name="connsiteX6" fmla="*/ 5773 w 199749"/>
              <a:gd name="connsiteY6" fmla="*/ 9193 h 30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749" h="306519">
                <a:moveTo>
                  <a:pt x="5773" y="9193"/>
                </a:moveTo>
                <a:cubicBezTo>
                  <a:pt x="-16805" y="-15854"/>
                  <a:pt x="32937" y="16249"/>
                  <a:pt x="50223" y="34593"/>
                </a:cubicBezTo>
                <a:cubicBezTo>
                  <a:pt x="67509" y="52938"/>
                  <a:pt x="95731" y="74457"/>
                  <a:pt x="109489" y="119260"/>
                </a:cubicBezTo>
                <a:cubicBezTo>
                  <a:pt x="123247" y="164063"/>
                  <a:pt x="120426" y="284713"/>
                  <a:pt x="132773" y="303410"/>
                </a:cubicBezTo>
                <a:cubicBezTo>
                  <a:pt x="145120" y="322107"/>
                  <a:pt x="174754" y="251199"/>
                  <a:pt x="183573" y="231443"/>
                </a:cubicBezTo>
                <a:cubicBezTo>
                  <a:pt x="192392" y="211687"/>
                  <a:pt x="213911" y="216626"/>
                  <a:pt x="185689" y="184876"/>
                </a:cubicBezTo>
                <a:cubicBezTo>
                  <a:pt x="157467" y="153126"/>
                  <a:pt x="28351" y="34240"/>
                  <a:pt x="5773" y="9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AB97939-B7B6-45DC-82AF-3E609ECF77FE}"/>
              </a:ext>
            </a:extLst>
          </p:cNvPr>
          <p:cNvSpPr/>
          <p:nvPr/>
        </p:nvSpPr>
        <p:spPr>
          <a:xfrm>
            <a:off x="3649562" y="2643356"/>
            <a:ext cx="377680" cy="369852"/>
          </a:xfrm>
          <a:custGeom>
            <a:avLst/>
            <a:gdLst>
              <a:gd name="connsiteX0" fmla="*/ 39788 w 377680"/>
              <a:gd name="connsiteY0" fmla="*/ 369719 h 369852"/>
              <a:gd name="connsiteX1" fmla="*/ 11213 w 377680"/>
              <a:gd name="connsiteY1" fmla="*/ 206207 h 369852"/>
              <a:gd name="connsiteX2" fmla="*/ 17563 w 377680"/>
              <a:gd name="connsiteY2" fmla="*/ 101432 h 369852"/>
              <a:gd name="connsiteX3" fmla="*/ 81063 w 377680"/>
              <a:gd name="connsiteY3" fmla="*/ 26819 h 369852"/>
              <a:gd name="connsiteX4" fmla="*/ 190601 w 377680"/>
              <a:gd name="connsiteY4" fmla="*/ 18882 h 369852"/>
              <a:gd name="connsiteX5" fmla="*/ 255688 w 377680"/>
              <a:gd name="connsiteY5" fmla="*/ 126832 h 369852"/>
              <a:gd name="connsiteX6" fmla="*/ 349351 w 377680"/>
              <a:gd name="connsiteY6" fmla="*/ 237957 h 369852"/>
              <a:gd name="connsiteX7" fmla="*/ 374751 w 377680"/>
              <a:gd name="connsiteY7" fmla="*/ 250657 h 369852"/>
              <a:gd name="connsiteX8" fmla="*/ 292201 w 377680"/>
              <a:gd name="connsiteY8" fmla="*/ 155407 h 369852"/>
              <a:gd name="connsiteX9" fmla="*/ 233463 w 377680"/>
              <a:gd name="connsiteY9" fmla="*/ 10944 h 369852"/>
              <a:gd name="connsiteX10" fmla="*/ 50901 w 377680"/>
              <a:gd name="connsiteY10" fmla="*/ 34757 h 369852"/>
              <a:gd name="connsiteX11" fmla="*/ 101 w 377680"/>
              <a:gd name="connsiteY11" fmla="*/ 230019 h 369852"/>
              <a:gd name="connsiteX12" fmla="*/ 39788 w 377680"/>
              <a:gd name="connsiteY12" fmla="*/ 369719 h 36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80" h="369852">
                <a:moveTo>
                  <a:pt x="39788" y="369719"/>
                </a:moveTo>
                <a:cubicBezTo>
                  <a:pt x="41640" y="365750"/>
                  <a:pt x="14917" y="250921"/>
                  <a:pt x="11213" y="206207"/>
                </a:cubicBezTo>
                <a:cubicBezTo>
                  <a:pt x="7509" y="161493"/>
                  <a:pt x="5921" y="131330"/>
                  <a:pt x="17563" y="101432"/>
                </a:cubicBezTo>
                <a:cubicBezTo>
                  <a:pt x="29205" y="71534"/>
                  <a:pt x="52223" y="40577"/>
                  <a:pt x="81063" y="26819"/>
                </a:cubicBezTo>
                <a:cubicBezTo>
                  <a:pt x="109903" y="13061"/>
                  <a:pt x="161497" y="2213"/>
                  <a:pt x="190601" y="18882"/>
                </a:cubicBezTo>
                <a:cubicBezTo>
                  <a:pt x="219705" y="35551"/>
                  <a:pt x="229230" y="90320"/>
                  <a:pt x="255688" y="126832"/>
                </a:cubicBezTo>
                <a:cubicBezTo>
                  <a:pt x="282146" y="163344"/>
                  <a:pt x="329507" y="217319"/>
                  <a:pt x="349351" y="237957"/>
                </a:cubicBezTo>
                <a:cubicBezTo>
                  <a:pt x="369195" y="258595"/>
                  <a:pt x="384276" y="264415"/>
                  <a:pt x="374751" y="250657"/>
                </a:cubicBezTo>
                <a:cubicBezTo>
                  <a:pt x="365226" y="236899"/>
                  <a:pt x="315749" y="195359"/>
                  <a:pt x="292201" y="155407"/>
                </a:cubicBezTo>
                <a:cubicBezTo>
                  <a:pt x="268653" y="115455"/>
                  <a:pt x="273680" y="31052"/>
                  <a:pt x="233463" y="10944"/>
                </a:cubicBezTo>
                <a:cubicBezTo>
                  <a:pt x="193246" y="-9164"/>
                  <a:pt x="89795" y="-1755"/>
                  <a:pt x="50901" y="34757"/>
                </a:cubicBezTo>
                <a:cubicBezTo>
                  <a:pt x="12007" y="71269"/>
                  <a:pt x="2482" y="171811"/>
                  <a:pt x="101" y="230019"/>
                </a:cubicBezTo>
                <a:cubicBezTo>
                  <a:pt x="-2280" y="288227"/>
                  <a:pt x="37936" y="373688"/>
                  <a:pt x="39788" y="369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6D506A2-C48C-4180-826B-46931AA13A12}"/>
              </a:ext>
            </a:extLst>
          </p:cNvPr>
          <p:cNvSpPr/>
          <p:nvPr/>
        </p:nvSpPr>
        <p:spPr>
          <a:xfrm>
            <a:off x="3615311" y="2598712"/>
            <a:ext cx="434446" cy="422481"/>
          </a:xfrm>
          <a:custGeom>
            <a:avLst/>
            <a:gdLst>
              <a:gd name="connsiteX0" fmla="*/ 434402 w 434446"/>
              <a:gd name="connsiteY0" fmla="*/ 268313 h 422481"/>
              <a:gd name="connsiteX1" fmla="*/ 345502 w 434446"/>
              <a:gd name="connsiteY1" fmla="*/ 192113 h 422481"/>
              <a:gd name="connsiteX2" fmla="*/ 328039 w 434446"/>
              <a:gd name="connsiteY2" fmla="*/ 63526 h 422481"/>
              <a:gd name="connsiteX3" fmla="*/ 199452 w 434446"/>
              <a:gd name="connsiteY3" fmla="*/ 26 h 422481"/>
              <a:gd name="connsiteX4" fmla="*/ 48639 w 434446"/>
              <a:gd name="connsiteY4" fmla="*/ 57176 h 422481"/>
              <a:gd name="connsiteX5" fmla="*/ 1014 w 434446"/>
              <a:gd name="connsiteY5" fmla="*/ 161951 h 422481"/>
              <a:gd name="connsiteX6" fmla="*/ 16889 w 434446"/>
              <a:gd name="connsiteY6" fmla="*/ 422301 h 422481"/>
              <a:gd name="connsiteX7" fmla="*/ 26414 w 434446"/>
              <a:gd name="connsiteY7" fmla="*/ 119088 h 422481"/>
              <a:gd name="connsiteX8" fmla="*/ 77214 w 434446"/>
              <a:gd name="connsiteY8" fmla="*/ 60351 h 422481"/>
              <a:gd name="connsiteX9" fmla="*/ 243902 w 434446"/>
              <a:gd name="connsiteY9" fmla="*/ 31776 h 422481"/>
              <a:gd name="connsiteX10" fmla="*/ 332802 w 434446"/>
              <a:gd name="connsiteY10" fmla="*/ 147663 h 422481"/>
              <a:gd name="connsiteX11" fmla="*/ 434402 w 434446"/>
              <a:gd name="connsiteY11" fmla="*/ 268313 h 42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446" h="422481">
                <a:moveTo>
                  <a:pt x="434402" y="268313"/>
                </a:moveTo>
                <a:cubicBezTo>
                  <a:pt x="436519" y="275721"/>
                  <a:pt x="363229" y="226244"/>
                  <a:pt x="345502" y="192113"/>
                </a:cubicBezTo>
                <a:cubicBezTo>
                  <a:pt x="327775" y="157982"/>
                  <a:pt x="352381" y="95540"/>
                  <a:pt x="328039" y="63526"/>
                </a:cubicBezTo>
                <a:cubicBezTo>
                  <a:pt x="303697" y="31512"/>
                  <a:pt x="246019" y="1084"/>
                  <a:pt x="199452" y="26"/>
                </a:cubicBezTo>
                <a:cubicBezTo>
                  <a:pt x="152885" y="-1032"/>
                  <a:pt x="81712" y="30189"/>
                  <a:pt x="48639" y="57176"/>
                </a:cubicBezTo>
                <a:cubicBezTo>
                  <a:pt x="15566" y="84163"/>
                  <a:pt x="6306" y="101097"/>
                  <a:pt x="1014" y="161951"/>
                </a:cubicBezTo>
                <a:cubicBezTo>
                  <a:pt x="-4278" y="222805"/>
                  <a:pt x="12656" y="429445"/>
                  <a:pt x="16889" y="422301"/>
                </a:cubicBezTo>
                <a:cubicBezTo>
                  <a:pt x="21122" y="415157"/>
                  <a:pt x="16360" y="179413"/>
                  <a:pt x="26414" y="119088"/>
                </a:cubicBezTo>
                <a:cubicBezTo>
                  <a:pt x="36468" y="58763"/>
                  <a:pt x="40966" y="74903"/>
                  <a:pt x="77214" y="60351"/>
                </a:cubicBezTo>
                <a:cubicBezTo>
                  <a:pt x="113462" y="45799"/>
                  <a:pt x="201304" y="17224"/>
                  <a:pt x="243902" y="31776"/>
                </a:cubicBezTo>
                <a:cubicBezTo>
                  <a:pt x="286500" y="46328"/>
                  <a:pt x="302110" y="107182"/>
                  <a:pt x="332802" y="147663"/>
                </a:cubicBezTo>
                <a:cubicBezTo>
                  <a:pt x="363494" y="188144"/>
                  <a:pt x="432285" y="260905"/>
                  <a:pt x="434402" y="268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BE11075-537E-4AFD-AC11-7A89BA7E02D5}"/>
              </a:ext>
            </a:extLst>
          </p:cNvPr>
          <p:cNvSpPr/>
          <p:nvPr/>
        </p:nvSpPr>
        <p:spPr>
          <a:xfrm>
            <a:off x="5379613" y="2138678"/>
            <a:ext cx="324359" cy="336666"/>
          </a:xfrm>
          <a:custGeom>
            <a:avLst/>
            <a:gdLst>
              <a:gd name="connsiteX0" fmla="*/ 425 w 324359"/>
              <a:gd name="connsiteY0" fmla="*/ 329885 h 336666"/>
              <a:gd name="connsiteX1" fmla="*/ 13125 w 324359"/>
              <a:gd name="connsiteY1" fmla="*/ 231460 h 336666"/>
              <a:gd name="connsiteX2" fmla="*/ 2012 w 324359"/>
              <a:gd name="connsiteY2" fmla="*/ 131447 h 336666"/>
              <a:gd name="connsiteX3" fmla="*/ 41700 w 324359"/>
              <a:gd name="connsiteY3" fmla="*/ 55247 h 336666"/>
              <a:gd name="connsiteX4" fmla="*/ 117900 w 324359"/>
              <a:gd name="connsiteY4" fmla="*/ 23497 h 336666"/>
              <a:gd name="connsiteX5" fmla="*/ 219500 w 324359"/>
              <a:gd name="connsiteY5" fmla="*/ 53660 h 336666"/>
              <a:gd name="connsiteX6" fmla="*/ 324275 w 324359"/>
              <a:gd name="connsiteY6" fmla="*/ 240985 h 336666"/>
              <a:gd name="connsiteX7" fmla="*/ 202037 w 324359"/>
              <a:gd name="connsiteY7" fmla="*/ 29847 h 336666"/>
              <a:gd name="connsiteX8" fmla="*/ 32175 w 324359"/>
              <a:gd name="connsiteY8" fmla="*/ 31435 h 336666"/>
              <a:gd name="connsiteX9" fmla="*/ 425 w 324359"/>
              <a:gd name="connsiteY9" fmla="*/ 329885 h 33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359" h="336666">
                <a:moveTo>
                  <a:pt x="425" y="329885"/>
                </a:moveTo>
                <a:cubicBezTo>
                  <a:pt x="-2750" y="363222"/>
                  <a:pt x="12861" y="264533"/>
                  <a:pt x="13125" y="231460"/>
                </a:cubicBezTo>
                <a:cubicBezTo>
                  <a:pt x="13390" y="198387"/>
                  <a:pt x="-2750" y="160816"/>
                  <a:pt x="2012" y="131447"/>
                </a:cubicBezTo>
                <a:cubicBezTo>
                  <a:pt x="6774" y="102078"/>
                  <a:pt x="22385" y="73239"/>
                  <a:pt x="41700" y="55247"/>
                </a:cubicBezTo>
                <a:cubicBezTo>
                  <a:pt x="61015" y="37255"/>
                  <a:pt x="88267" y="23761"/>
                  <a:pt x="117900" y="23497"/>
                </a:cubicBezTo>
                <a:cubicBezTo>
                  <a:pt x="147533" y="23233"/>
                  <a:pt x="185104" y="17412"/>
                  <a:pt x="219500" y="53660"/>
                </a:cubicBezTo>
                <a:cubicBezTo>
                  <a:pt x="253896" y="89908"/>
                  <a:pt x="327185" y="244954"/>
                  <a:pt x="324275" y="240985"/>
                </a:cubicBezTo>
                <a:cubicBezTo>
                  <a:pt x="321365" y="237016"/>
                  <a:pt x="250720" y="64772"/>
                  <a:pt x="202037" y="29847"/>
                </a:cubicBezTo>
                <a:cubicBezTo>
                  <a:pt x="153354" y="-5078"/>
                  <a:pt x="65777" y="-15132"/>
                  <a:pt x="32175" y="31435"/>
                </a:cubicBezTo>
                <a:cubicBezTo>
                  <a:pt x="-1427" y="78002"/>
                  <a:pt x="3600" y="296548"/>
                  <a:pt x="425" y="329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996207FE-E583-4AC3-B14D-7F6CD1FBAD02}"/>
              </a:ext>
            </a:extLst>
          </p:cNvPr>
          <p:cNvSpPr/>
          <p:nvPr/>
        </p:nvSpPr>
        <p:spPr>
          <a:xfrm>
            <a:off x="5310484" y="2081200"/>
            <a:ext cx="423612" cy="389517"/>
          </a:xfrm>
          <a:custGeom>
            <a:avLst/>
            <a:gdLst>
              <a:gd name="connsiteX0" fmla="*/ 13991 w 423612"/>
              <a:gd name="connsiteY0" fmla="*/ 388950 h 389517"/>
              <a:gd name="connsiteX1" fmla="*/ 2879 w 423612"/>
              <a:gd name="connsiteY1" fmla="*/ 169875 h 389517"/>
              <a:gd name="connsiteX2" fmla="*/ 17166 w 423612"/>
              <a:gd name="connsiteY2" fmla="*/ 123838 h 389517"/>
              <a:gd name="connsiteX3" fmla="*/ 166391 w 423612"/>
              <a:gd name="connsiteY3" fmla="*/ 33350 h 389517"/>
              <a:gd name="connsiteX4" fmla="*/ 201316 w 423612"/>
              <a:gd name="connsiteY4" fmla="*/ 17475 h 389517"/>
              <a:gd name="connsiteX5" fmla="*/ 288629 w 423612"/>
              <a:gd name="connsiteY5" fmla="*/ 50813 h 389517"/>
              <a:gd name="connsiteX6" fmla="*/ 421979 w 423612"/>
              <a:gd name="connsiteY6" fmla="*/ 292113 h 389517"/>
              <a:gd name="connsiteX7" fmla="*/ 348954 w 423612"/>
              <a:gd name="connsiteY7" fmla="*/ 101613 h 389517"/>
              <a:gd name="connsiteX8" fmla="*/ 150516 w 423612"/>
              <a:gd name="connsiteY8" fmla="*/ 13 h 389517"/>
              <a:gd name="connsiteX9" fmla="*/ 25104 w 423612"/>
              <a:gd name="connsiteY9" fmla="*/ 96850 h 389517"/>
              <a:gd name="connsiteX10" fmla="*/ 13991 w 423612"/>
              <a:gd name="connsiteY10" fmla="*/ 388950 h 38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612" h="389517">
                <a:moveTo>
                  <a:pt x="13991" y="388950"/>
                </a:moveTo>
                <a:cubicBezTo>
                  <a:pt x="10287" y="401121"/>
                  <a:pt x="2350" y="214060"/>
                  <a:pt x="2879" y="169875"/>
                </a:cubicBezTo>
                <a:cubicBezTo>
                  <a:pt x="3408" y="125690"/>
                  <a:pt x="-10086" y="146592"/>
                  <a:pt x="17166" y="123838"/>
                </a:cubicBezTo>
                <a:cubicBezTo>
                  <a:pt x="44418" y="101084"/>
                  <a:pt x="135699" y="51077"/>
                  <a:pt x="166391" y="33350"/>
                </a:cubicBezTo>
                <a:cubicBezTo>
                  <a:pt x="197083" y="15623"/>
                  <a:pt x="180943" y="14564"/>
                  <a:pt x="201316" y="17475"/>
                </a:cubicBezTo>
                <a:cubicBezTo>
                  <a:pt x="221689" y="20386"/>
                  <a:pt x="251852" y="5040"/>
                  <a:pt x="288629" y="50813"/>
                </a:cubicBezTo>
                <a:cubicBezTo>
                  <a:pt x="325406" y="96586"/>
                  <a:pt x="411925" y="283646"/>
                  <a:pt x="421979" y="292113"/>
                </a:cubicBezTo>
                <a:cubicBezTo>
                  <a:pt x="432033" y="300580"/>
                  <a:pt x="394198" y="150296"/>
                  <a:pt x="348954" y="101613"/>
                </a:cubicBezTo>
                <a:cubicBezTo>
                  <a:pt x="303710" y="52930"/>
                  <a:pt x="204491" y="807"/>
                  <a:pt x="150516" y="13"/>
                </a:cubicBezTo>
                <a:cubicBezTo>
                  <a:pt x="96541" y="-781"/>
                  <a:pt x="45212" y="33086"/>
                  <a:pt x="25104" y="96850"/>
                </a:cubicBezTo>
                <a:cubicBezTo>
                  <a:pt x="4996" y="160614"/>
                  <a:pt x="17695" y="376779"/>
                  <a:pt x="13991" y="388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471432ED-DE25-49E1-9D27-8B738AB34A13}"/>
              </a:ext>
            </a:extLst>
          </p:cNvPr>
          <p:cNvSpPr/>
          <p:nvPr/>
        </p:nvSpPr>
        <p:spPr>
          <a:xfrm>
            <a:off x="4008964" y="2305259"/>
            <a:ext cx="482813" cy="1072056"/>
          </a:xfrm>
          <a:custGeom>
            <a:avLst/>
            <a:gdLst>
              <a:gd name="connsiteX0" fmla="*/ 57153 w 482813"/>
              <a:gd name="connsiteY0" fmla="*/ 4024 h 1072056"/>
              <a:gd name="connsiteX1" fmla="*/ 3 w 482813"/>
              <a:gd name="connsiteY1" fmla="*/ 274958 h 1072056"/>
              <a:gd name="connsiteX2" fmla="*/ 55036 w 482813"/>
              <a:gd name="connsiteY2" fmla="*/ 677124 h 1072056"/>
              <a:gd name="connsiteX3" fmla="*/ 150286 w 482813"/>
              <a:gd name="connsiteY3" fmla="*/ 969224 h 1072056"/>
              <a:gd name="connsiteX4" fmla="*/ 482603 w 482813"/>
              <a:gd name="connsiteY4" fmla="*/ 1068708 h 1072056"/>
              <a:gd name="connsiteX5" fmla="*/ 198969 w 482813"/>
              <a:gd name="connsiteY5" fmla="*/ 1022141 h 1072056"/>
              <a:gd name="connsiteX6" fmla="*/ 107953 w 482813"/>
              <a:gd name="connsiteY6" fmla="*/ 774491 h 1072056"/>
              <a:gd name="connsiteX7" fmla="*/ 50803 w 482813"/>
              <a:gd name="connsiteY7" fmla="*/ 160658 h 1072056"/>
              <a:gd name="connsiteX8" fmla="*/ 57153 w 482813"/>
              <a:gd name="connsiteY8" fmla="*/ 4024 h 1072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2813" h="1072056">
                <a:moveTo>
                  <a:pt x="57153" y="4024"/>
                </a:moveTo>
                <a:cubicBezTo>
                  <a:pt x="48686" y="23074"/>
                  <a:pt x="356" y="162775"/>
                  <a:pt x="3" y="274958"/>
                </a:cubicBezTo>
                <a:cubicBezTo>
                  <a:pt x="-350" y="387141"/>
                  <a:pt x="29989" y="561413"/>
                  <a:pt x="55036" y="677124"/>
                </a:cubicBezTo>
                <a:cubicBezTo>
                  <a:pt x="80083" y="792835"/>
                  <a:pt x="79025" y="903960"/>
                  <a:pt x="150286" y="969224"/>
                </a:cubicBezTo>
                <a:cubicBezTo>
                  <a:pt x="221547" y="1034488"/>
                  <a:pt x="474489" y="1059889"/>
                  <a:pt x="482603" y="1068708"/>
                </a:cubicBezTo>
                <a:cubicBezTo>
                  <a:pt x="490717" y="1077527"/>
                  <a:pt x="261411" y="1071177"/>
                  <a:pt x="198969" y="1022141"/>
                </a:cubicBezTo>
                <a:cubicBezTo>
                  <a:pt x="136527" y="973105"/>
                  <a:pt x="132647" y="918072"/>
                  <a:pt x="107953" y="774491"/>
                </a:cubicBezTo>
                <a:cubicBezTo>
                  <a:pt x="83259" y="630911"/>
                  <a:pt x="55742" y="288363"/>
                  <a:pt x="50803" y="160658"/>
                </a:cubicBezTo>
                <a:cubicBezTo>
                  <a:pt x="45864" y="32953"/>
                  <a:pt x="65620" y="-15026"/>
                  <a:pt x="57153" y="4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6ED33CD-FD03-44D3-A017-0559002C333F}"/>
              </a:ext>
            </a:extLst>
          </p:cNvPr>
          <p:cNvSpPr/>
          <p:nvPr/>
        </p:nvSpPr>
        <p:spPr>
          <a:xfrm>
            <a:off x="4164267" y="2836238"/>
            <a:ext cx="429419" cy="521657"/>
          </a:xfrm>
          <a:custGeom>
            <a:avLst/>
            <a:gdLst>
              <a:gd name="connsiteX0" fmla="*/ 3450 w 429419"/>
              <a:gd name="connsiteY0" fmla="*/ 95 h 521657"/>
              <a:gd name="connsiteX1" fmla="*/ 66950 w 429419"/>
              <a:gd name="connsiteY1" fmla="*/ 311245 h 521657"/>
              <a:gd name="connsiteX2" fmla="*/ 179133 w 429419"/>
              <a:gd name="connsiteY2" fmla="*/ 448829 h 521657"/>
              <a:gd name="connsiteX3" fmla="*/ 428900 w 429419"/>
              <a:gd name="connsiteY3" fmla="*/ 514445 h 521657"/>
              <a:gd name="connsiteX4" fmla="*/ 240516 w 429419"/>
              <a:gd name="connsiteY4" fmla="*/ 510212 h 521657"/>
              <a:gd name="connsiteX5" fmla="*/ 98700 w 429419"/>
              <a:gd name="connsiteY5" fmla="*/ 427662 h 521657"/>
              <a:gd name="connsiteX6" fmla="*/ 18266 w 429419"/>
              <a:gd name="connsiteY6" fmla="*/ 279495 h 521657"/>
              <a:gd name="connsiteX7" fmla="*/ 3450 w 429419"/>
              <a:gd name="connsiteY7" fmla="*/ 95 h 52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419" h="521657">
                <a:moveTo>
                  <a:pt x="3450" y="95"/>
                </a:moveTo>
                <a:cubicBezTo>
                  <a:pt x="11564" y="5387"/>
                  <a:pt x="37670" y="236456"/>
                  <a:pt x="66950" y="311245"/>
                </a:cubicBezTo>
                <a:cubicBezTo>
                  <a:pt x="96231" y="386034"/>
                  <a:pt x="118808" y="414962"/>
                  <a:pt x="179133" y="448829"/>
                </a:cubicBezTo>
                <a:cubicBezTo>
                  <a:pt x="239458" y="482696"/>
                  <a:pt x="418670" y="504215"/>
                  <a:pt x="428900" y="514445"/>
                </a:cubicBezTo>
                <a:cubicBezTo>
                  <a:pt x="439130" y="524675"/>
                  <a:pt x="295549" y="524676"/>
                  <a:pt x="240516" y="510212"/>
                </a:cubicBezTo>
                <a:cubicBezTo>
                  <a:pt x="185483" y="495748"/>
                  <a:pt x="135742" y="466115"/>
                  <a:pt x="98700" y="427662"/>
                </a:cubicBezTo>
                <a:cubicBezTo>
                  <a:pt x="61658" y="389209"/>
                  <a:pt x="34494" y="348287"/>
                  <a:pt x="18266" y="279495"/>
                </a:cubicBezTo>
                <a:cubicBezTo>
                  <a:pt x="2038" y="210703"/>
                  <a:pt x="-4664" y="-5197"/>
                  <a:pt x="345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4D6FBD7-C109-438A-98EE-8336BC40592B}"/>
              </a:ext>
            </a:extLst>
          </p:cNvPr>
          <p:cNvSpPr/>
          <p:nvPr/>
        </p:nvSpPr>
        <p:spPr>
          <a:xfrm>
            <a:off x="4379372" y="2985615"/>
            <a:ext cx="351648" cy="364897"/>
          </a:xfrm>
          <a:custGeom>
            <a:avLst/>
            <a:gdLst>
              <a:gd name="connsiteX0" fmla="*/ 11 w 351648"/>
              <a:gd name="connsiteY0" fmla="*/ 1002 h 364897"/>
              <a:gd name="connsiteX1" fmla="*/ 105845 w 351648"/>
              <a:gd name="connsiteY1" fmla="*/ 214785 h 364897"/>
              <a:gd name="connsiteX2" fmla="*/ 218028 w 351648"/>
              <a:gd name="connsiteY2" fmla="*/ 316385 h 364897"/>
              <a:gd name="connsiteX3" fmla="*/ 306928 w 351648"/>
              <a:gd name="connsiteY3" fmla="*/ 322735 h 364897"/>
              <a:gd name="connsiteX4" fmla="*/ 351378 w 351648"/>
              <a:gd name="connsiteY4" fmla="*/ 259235 h 364897"/>
              <a:gd name="connsiteX5" fmla="*/ 287878 w 351648"/>
              <a:gd name="connsiteY5" fmla="*/ 350252 h 364897"/>
              <a:gd name="connsiteX6" fmla="*/ 165111 w 351648"/>
              <a:gd name="connsiteY6" fmla="*/ 360835 h 364897"/>
              <a:gd name="connsiteX7" fmla="*/ 99495 w 351648"/>
              <a:gd name="connsiteY7" fmla="*/ 310035 h 364897"/>
              <a:gd name="connsiteX8" fmla="*/ 11 w 351648"/>
              <a:gd name="connsiteY8" fmla="*/ 1002 h 36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648" h="364897">
                <a:moveTo>
                  <a:pt x="11" y="1002"/>
                </a:moveTo>
                <a:cubicBezTo>
                  <a:pt x="1069" y="-14873"/>
                  <a:pt x="69509" y="162221"/>
                  <a:pt x="105845" y="214785"/>
                </a:cubicBezTo>
                <a:cubicBezTo>
                  <a:pt x="142181" y="267349"/>
                  <a:pt x="184514" y="298393"/>
                  <a:pt x="218028" y="316385"/>
                </a:cubicBezTo>
                <a:cubicBezTo>
                  <a:pt x="251542" y="334377"/>
                  <a:pt x="284703" y="332260"/>
                  <a:pt x="306928" y="322735"/>
                </a:cubicBezTo>
                <a:cubicBezTo>
                  <a:pt x="329153" y="313210"/>
                  <a:pt x="354553" y="254649"/>
                  <a:pt x="351378" y="259235"/>
                </a:cubicBezTo>
                <a:cubicBezTo>
                  <a:pt x="348203" y="263821"/>
                  <a:pt x="318922" y="333319"/>
                  <a:pt x="287878" y="350252"/>
                </a:cubicBezTo>
                <a:cubicBezTo>
                  <a:pt x="256834" y="367185"/>
                  <a:pt x="196508" y="367538"/>
                  <a:pt x="165111" y="360835"/>
                </a:cubicBezTo>
                <a:cubicBezTo>
                  <a:pt x="133714" y="354132"/>
                  <a:pt x="129481" y="365068"/>
                  <a:pt x="99495" y="310035"/>
                </a:cubicBezTo>
                <a:cubicBezTo>
                  <a:pt x="69509" y="255002"/>
                  <a:pt x="-1047" y="16877"/>
                  <a:pt x="11" y="1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56F27EBC-4E7D-4331-8172-49CCE0994BF6}"/>
              </a:ext>
            </a:extLst>
          </p:cNvPr>
          <p:cNvSpPr/>
          <p:nvPr/>
        </p:nvSpPr>
        <p:spPr>
          <a:xfrm>
            <a:off x="4451705" y="2514921"/>
            <a:ext cx="427323" cy="818881"/>
          </a:xfrm>
          <a:custGeom>
            <a:avLst/>
            <a:gdLst>
              <a:gd name="connsiteX0" fmla="*/ 46212 w 427323"/>
              <a:gd name="connsiteY0" fmla="*/ 1796 h 818881"/>
              <a:gd name="connsiteX1" fmla="*/ 75845 w 427323"/>
              <a:gd name="connsiteY1" fmla="*/ 300246 h 818881"/>
              <a:gd name="connsiteX2" fmla="*/ 181678 w 427323"/>
              <a:gd name="connsiteY2" fmla="*/ 583879 h 818881"/>
              <a:gd name="connsiteX3" fmla="*/ 270578 w 427323"/>
              <a:gd name="connsiteY3" fmla="*/ 727812 h 818881"/>
              <a:gd name="connsiteX4" fmla="*/ 427212 w 427323"/>
              <a:gd name="connsiteY4" fmla="*/ 748979 h 818881"/>
              <a:gd name="connsiteX5" fmla="*/ 293862 w 427323"/>
              <a:gd name="connsiteY5" fmla="*/ 768029 h 818881"/>
              <a:gd name="connsiteX6" fmla="*/ 192262 w 427323"/>
              <a:gd name="connsiteY6" fmla="*/ 818829 h 818881"/>
              <a:gd name="connsiteX7" fmla="*/ 213428 w 427323"/>
              <a:gd name="connsiteY7" fmla="*/ 776496 h 818881"/>
              <a:gd name="connsiteX8" fmla="*/ 217662 w 427323"/>
              <a:gd name="connsiteY8" fmla="*/ 721462 h 818881"/>
              <a:gd name="connsiteX9" fmla="*/ 113945 w 427323"/>
              <a:gd name="connsiteY9" fmla="*/ 501329 h 818881"/>
              <a:gd name="connsiteX10" fmla="*/ 1762 w 427323"/>
              <a:gd name="connsiteY10" fmla="*/ 190179 h 818881"/>
              <a:gd name="connsiteX11" fmla="*/ 46212 w 427323"/>
              <a:gd name="connsiteY11" fmla="*/ 1796 h 81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7323" h="818881">
                <a:moveTo>
                  <a:pt x="46212" y="1796"/>
                </a:moveTo>
                <a:cubicBezTo>
                  <a:pt x="58559" y="20140"/>
                  <a:pt x="53267" y="203232"/>
                  <a:pt x="75845" y="300246"/>
                </a:cubicBezTo>
                <a:cubicBezTo>
                  <a:pt x="98423" y="397260"/>
                  <a:pt x="149223" y="512618"/>
                  <a:pt x="181678" y="583879"/>
                </a:cubicBezTo>
                <a:cubicBezTo>
                  <a:pt x="214133" y="655140"/>
                  <a:pt x="229656" y="700295"/>
                  <a:pt x="270578" y="727812"/>
                </a:cubicBezTo>
                <a:cubicBezTo>
                  <a:pt x="311500" y="755329"/>
                  <a:pt x="423331" y="742276"/>
                  <a:pt x="427212" y="748979"/>
                </a:cubicBezTo>
                <a:cubicBezTo>
                  <a:pt x="431093" y="755682"/>
                  <a:pt x="333020" y="756387"/>
                  <a:pt x="293862" y="768029"/>
                </a:cubicBezTo>
                <a:cubicBezTo>
                  <a:pt x="254704" y="779671"/>
                  <a:pt x="205668" y="817418"/>
                  <a:pt x="192262" y="818829"/>
                </a:cubicBezTo>
                <a:cubicBezTo>
                  <a:pt x="178856" y="820240"/>
                  <a:pt x="209195" y="792724"/>
                  <a:pt x="213428" y="776496"/>
                </a:cubicBezTo>
                <a:cubicBezTo>
                  <a:pt x="217661" y="760268"/>
                  <a:pt x="234243" y="767323"/>
                  <a:pt x="217662" y="721462"/>
                </a:cubicBezTo>
                <a:cubicBezTo>
                  <a:pt x="201082" y="675601"/>
                  <a:pt x="149928" y="589876"/>
                  <a:pt x="113945" y="501329"/>
                </a:cubicBezTo>
                <a:cubicBezTo>
                  <a:pt x="77962" y="412782"/>
                  <a:pt x="12698" y="270612"/>
                  <a:pt x="1762" y="190179"/>
                </a:cubicBezTo>
                <a:cubicBezTo>
                  <a:pt x="-9174" y="109746"/>
                  <a:pt x="33865" y="-16548"/>
                  <a:pt x="46212" y="1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3104D6C-F6C3-4032-B060-EF2C06DF0926}"/>
              </a:ext>
            </a:extLst>
          </p:cNvPr>
          <p:cNvSpPr/>
          <p:nvPr/>
        </p:nvSpPr>
        <p:spPr>
          <a:xfrm>
            <a:off x="4519253" y="2075238"/>
            <a:ext cx="514477" cy="1185265"/>
          </a:xfrm>
          <a:custGeom>
            <a:avLst/>
            <a:gdLst>
              <a:gd name="connsiteX0" fmla="*/ 25230 w 514477"/>
              <a:gd name="connsiteY0" fmla="*/ 20262 h 1185265"/>
              <a:gd name="connsiteX1" fmla="*/ 48514 w 514477"/>
              <a:gd name="connsiteY1" fmla="*/ 66829 h 1185265"/>
              <a:gd name="connsiteX2" fmla="*/ 243247 w 514477"/>
              <a:gd name="connsiteY2" fmla="*/ 663729 h 1185265"/>
              <a:gd name="connsiteX3" fmla="*/ 344847 w 514477"/>
              <a:gd name="connsiteY3" fmla="*/ 909262 h 1185265"/>
              <a:gd name="connsiteX4" fmla="*/ 338497 w 514477"/>
              <a:gd name="connsiteY4" fmla="*/ 1123045 h 1185265"/>
              <a:gd name="connsiteX5" fmla="*/ 382947 w 514477"/>
              <a:gd name="connsiteY5" fmla="*/ 1150562 h 1185265"/>
              <a:gd name="connsiteX6" fmla="*/ 514180 w 514477"/>
              <a:gd name="connsiteY6" fmla="*/ 1097645 h 1185265"/>
              <a:gd name="connsiteX7" fmla="*/ 342730 w 514477"/>
              <a:gd name="connsiteY7" fmla="*/ 1182312 h 1185265"/>
              <a:gd name="connsiteX8" fmla="*/ 289814 w 514477"/>
              <a:gd name="connsiteY8" fmla="*/ 1135745 h 1185265"/>
              <a:gd name="connsiteX9" fmla="*/ 310980 w 514477"/>
              <a:gd name="connsiteY9" fmla="*/ 860579 h 1185265"/>
              <a:gd name="connsiteX10" fmla="*/ 114130 w 514477"/>
              <a:gd name="connsiteY10" fmla="*/ 394912 h 1185265"/>
              <a:gd name="connsiteX11" fmla="*/ 4064 w 514477"/>
              <a:gd name="connsiteY11" fmla="*/ 119745 h 1185265"/>
              <a:gd name="connsiteX12" fmla="*/ 25230 w 514477"/>
              <a:gd name="connsiteY12" fmla="*/ 20262 h 118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4477" h="1185265">
                <a:moveTo>
                  <a:pt x="25230" y="20262"/>
                </a:moveTo>
                <a:cubicBezTo>
                  <a:pt x="32638" y="11443"/>
                  <a:pt x="12178" y="-40416"/>
                  <a:pt x="48514" y="66829"/>
                </a:cubicBezTo>
                <a:cubicBezTo>
                  <a:pt x="84850" y="174074"/>
                  <a:pt x="193858" y="523324"/>
                  <a:pt x="243247" y="663729"/>
                </a:cubicBezTo>
                <a:cubicBezTo>
                  <a:pt x="292636" y="804134"/>
                  <a:pt x="328972" y="832709"/>
                  <a:pt x="344847" y="909262"/>
                </a:cubicBezTo>
                <a:cubicBezTo>
                  <a:pt x="360722" y="985815"/>
                  <a:pt x="332147" y="1082828"/>
                  <a:pt x="338497" y="1123045"/>
                </a:cubicBezTo>
                <a:cubicBezTo>
                  <a:pt x="344847" y="1163262"/>
                  <a:pt x="353667" y="1154795"/>
                  <a:pt x="382947" y="1150562"/>
                </a:cubicBezTo>
                <a:cubicBezTo>
                  <a:pt x="412227" y="1146329"/>
                  <a:pt x="520883" y="1092353"/>
                  <a:pt x="514180" y="1097645"/>
                </a:cubicBezTo>
                <a:cubicBezTo>
                  <a:pt x="507477" y="1102937"/>
                  <a:pt x="380124" y="1175962"/>
                  <a:pt x="342730" y="1182312"/>
                </a:cubicBezTo>
                <a:cubicBezTo>
                  <a:pt x="305336" y="1188662"/>
                  <a:pt x="295106" y="1189367"/>
                  <a:pt x="289814" y="1135745"/>
                </a:cubicBezTo>
                <a:cubicBezTo>
                  <a:pt x="284522" y="1082123"/>
                  <a:pt x="340261" y="984051"/>
                  <a:pt x="310980" y="860579"/>
                </a:cubicBezTo>
                <a:cubicBezTo>
                  <a:pt x="281699" y="737107"/>
                  <a:pt x="165283" y="518384"/>
                  <a:pt x="114130" y="394912"/>
                </a:cubicBezTo>
                <a:cubicBezTo>
                  <a:pt x="62977" y="271440"/>
                  <a:pt x="18528" y="175484"/>
                  <a:pt x="4064" y="119745"/>
                </a:cubicBezTo>
                <a:cubicBezTo>
                  <a:pt x="-10400" y="64006"/>
                  <a:pt x="17822" y="29081"/>
                  <a:pt x="25230" y="20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7EC7673-151A-423D-8509-C0224F7AE2CB}"/>
              </a:ext>
            </a:extLst>
          </p:cNvPr>
          <p:cNvSpPr/>
          <p:nvPr/>
        </p:nvSpPr>
        <p:spPr>
          <a:xfrm>
            <a:off x="4931482" y="2700487"/>
            <a:ext cx="212069" cy="505869"/>
          </a:xfrm>
          <a:custGeom>
            <a:avLst/>
            <a:gdLst>
              <a:gd name="connsiteX0" fmla="*/ 351 w 212069"/>
              <a:gd name="connsiteY0" fmla="*/ 380 h 505869"/>
              <a:gd name="connsiteX1" fmla="*/ 112535 w 212069"/>
              <a:gd name="connsiteY1" fmla="*/ 309413 h 505869"/>
              <a:gd name="connsiteX2" fmla="*/ 112535 w 212069"/>
              <a:gd name="connsiteY2" fmla="*/ 402546 h 505869"/>
              <a:gd name="connsiteX3" fmla="*/ 80785 w 212069"/>
              <a:gd name="connsiteY3" fmla="*/ 489330 h 505869"/>
              <a:gd name="connsiteX4" fmla="*/ 29985 w 212069"/>
              <a:gd name="connsiteY4" fmla="*/ 504146 h 505869"/>
              <a:gd name="connsiteX5" fmla="*/ 212018 w 212069"/>
              <a:gd name="connsiteY5" fmla="*/ 466046 h 505869"/>
              <a:gd name="connsiteX6" fmla="*/ 49035 w 212069"/>
              <a:gd name="connsiteY6" fmla="*/ 459696 h 505869"/>
              <a:gd name="connsiteX7" fmla="*/ 76551 w 212069"/>
              <a:gd name="connsiteY7" fmla="*/ 250146 h 505869"/>
              <a:gd name="connsiteX8" fmla="*/ 351 w 212069"/>
              <a:gd name="connsiteY8" fmla="*/ 380 h 50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069" h="505869">
                <a:moveTo>
                  <a:pt x="351" y="380"/>
                </a:moveTo>
                <a:cubicBezTo>
                  <a:pt x="6348" y="10258"/>
                  <a:pt x="93838" y="242385"/>
                  <a:pt x="112535" y="309413"/>
                </a:cubicBezTo>
                <a:cubicBezTo>
                  <a:pt x="131232" y="376441"/>
                  <a:pt x="117827" y="372560"/>
                  <a:pt x="112535" y="402546"/>
                </a:cubicBezTo>
                <a:cubicBezTo>
                  <a:pt x="107243" y="432532"/>
                  <a:pt x="94543" y="472397"/>
                  <a:pt x="80785" y="489330"/>
                </a:cubicBezTo>
                <a:cubicBezTo>
                  <a:pt x="67027" y="506263"/>
                  <a:pt x="8113" y="508027"/>
                  <a:pt x="29985" y="504146"/>
                </a:cubicBezTo>
                <a:cubicBezTo>
                  <a:pt x="51857" y="500265"/>
                  <a:pt x="208843" y="473454"/>
                  <a:pt x="212018" y="466046"/>
                </a:cubicBezTo>
                <a:cubicBezTo>
                  <a:pt x="215193" y="458638"/>
                  <a:pt x="71613" y="495679"/>
                  <a:pt x="49035" y="459696"/>
                </a:cubicBezTo>
                <a:cubicBezTo>
                  <a:pt x="26457" y="423713"/>
                  <a:pt x="86076" y="324935"/>
                  <a:pt x="76551" y="250146"/>
                </a:cubicBezTo>
                <a:cubicBezTo>
                  <a:pt x="67026" y="175357"/>
                  <a:pt x="-5646" y="-9498"/>
                  <a:pt x="351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43FEA4CE-2ED3-4091-9115-8DD9E011197E}"/>
              </a:ext>
            </a:extLst>
          </p:cNvPr>
          <p:cNvSpPr/>
          <p:nvPr/>
        </p:nvSpPr>
        <p:spPr>
          <a:xfrm>
            <a:off x="4952566" y="2367846"/>
            <a:ext cx="327293" cy="805068"/>
          </a:xfrm>
          <a:custGeom>
            <a:avLst/>
            <a:gdLst>
              <a:gd name="connsiteX0" fmla="*/ 434 w 327293"/>
              <a:gd name="connsiteY0" fmla="*/ 9171 h 805068"/>
              <a:gd name="connsiteX1" fmla="*/ 125317 w 327293"/>
              <a:gd name="connsiteY1" fmla="*/ 237771 h 805068"/>
              <a:gd name="connsiteX2" fmla="*/ 205751 w 327293"/>
              <a:gd name="connsiteY2" fmla="*/ 593371 h 805068"/>
              <a:gd name="connsiteX3" fmla="*/ 269251 w 327293"/>
              <a:gd name="connsiteY3" fmla="*/ 718254 h 805068"/>
              <a:gd name="connsiteX4" fmla="*/ 324284 w 327293"/>
              <a:gd name="connsiteY4" fmla="*/ 709787 h 805068"/>
              <a:gd name="connsiteX5" fmla="*/ 174001 w 327293"/>
              <a:gd name="connsiteY5" fmla="*/ 805037 h 805068"/>
              <a:gd name="connsiteX6" fmla="*/ 186701 w 327293"/>
              <a:gd name="connsiteY6" fmla="*/ 718254 h 805068"/>
              <a:gd name="connsiteX7" fmla="*/ 171884 w 327293"/>
              <a:gd name="connsiteY7" fmla="*/ 551037 h 805068"/>
              <a:gd name="connsiteX8" fmla="*/ 434 w 327293"/>
              <a:gd name="connsiteY8" fmla="*/ 9171 h 8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293" h="805068">
                <a:moveTo>
                  <a:pt x="434" y="9171"/>
                </a:moveTo>
                <a:cubicBezTo>
                  <a:pt x="-7327" y="-43040"/>
                  <a:pt x="91098" y="140404"/>
                  <a:pt x="125317" y="237771"/>
                </a:cubicBezTo>
                <a:cubicBezTo>
                  <a:pt x="159536" y="335138"/>
                  <a:pt x="181762" y="513290"/>
                  <a:pt x="205751" y="593371"/>
                </a:cubicBezTo>
                <a:cubicBezTo>
                  <a:pt x="229740" y="673452"/>
                  <a:pt x="249496" y="698851"/>
                  <a:pt x="269251" y="718254"/>
                </a:cubicBezTo>
                <a:cubicBezTo>
                  <a:pt x="289007" y="737657"/>
                  <a:pt x="340159" y="695323"/>
                  <a:pt x="324284" y="709787"/>
                </a:cubicBezTo>
                <a:cubicBezTo>
                  <a:pt x="308409" y="724251"/>
                  <a:pt x="196931" y="803626"/>
                  <a:pt x="174001" y="805037"/>
                </a:cubicBezTo>
                <a:cubicBezTo>
                  <a:pt x="151071" y="806448"/>
                  <a:pt x="187054" y="760587"/>
                  <a:pt x="186701" y="718254"/>
                </a:cubicBezTo>
                <a:cubicBezTo>
                  <a:pt x="186348" y="675921"/>
                  <a:pt x="204692" y="666395"/>
                  <a:pt x="171884" y="551037"/>
                </a:cubicBezTo>
                <a:cubicBezTo>
                  <a:pt x="139076" y="435679"/>
                  <a:pt x="8195" y="61382"/>
                  <a:pt x="434" y="9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AEBA257-571D-4182-9D51-8FF6F7929B98}"/>
              </a:ext>
            </a:extLst>
          </p:cNvPr>
          <p:cNvSpPr/>
          <p:nvPr/>
        </p:nvSpPr>
        <p:spPr>
          <a:xfrm>
            <a:off x="5032348" y="2012291"/>
            <a:ext cx="363486" cy="1105601"/>
          </a:xfrm>
          <a:custGeom>
            <a:avLst/>
            <a:gdLst>
              <a:gd name="connsiteX0" fmla="*/ 1085 w 363486"/>
              <a:gd name="connsiteY0" fmla="*/ 9126 h 1105601"/>
              <a:gd name="connsiteX1" fmla="*/ 197935 w 363486"/>
              <a:gd name="connsiteY1" fmla="*/ 326626 h 1105601"/>
              <a:gd name="connsiteX2" fmla="*/ 343985 w 363486"/>
              <a:gd name="connsiteY2" fmla="*/ 771126 h 1105601"/>
              <a:gd name="connsiteX3" fmla="*/ 358802 w 363486"/>
              <a:gd name="connsiteY3" fmla="*/ 1010309 h 1105601"/>
              <a:gd name="connsiteX4" fmla="*/ 314352 w 363486"/>
              <a:gd name="connsiteY4" fmla="*/ 1056876 h 1105601"/>
              <a:gd name="connsiteX5" fmla="*/ 136552 w 363486"/>
              <a:gd name="connsiteY5" fmla="*/ 1105559 h 1105601"/>
              <a:gd name="connsiteX6" fmla="*/ 282602 w 363486"/>
              <a:gd name="connsiteY6" fmla="*/ 1048409 h 1105601"/>
              <a:gd name="connsiteX7" fmla="*/ 329169 w 363486"/>
              <a:gd name="connsiteY7" fmla="*/ 963742 h 1105601"/>
              <a:gd name="connsiteX8" fmla="*/ 291069 w 363486"/>
              <a:gd name="connsiteY8" fmla="*/ 686459 h 1105601"/>
              <a:gd name="connsiteX9" fmla="*/ 1085 w 363486"/>
              <a:gd name="connsiteY9" fmla="*/ 9126 h 110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3486" h="1105601">
                <a:moveTo>
                  <a:pt x="1085" y="9126"/>
                </a:moveTo>
                <a:cubicBezTo>
                  <a:pt x="-14437" y="-50846"/>
                  <a:pt x="140785" y="199626"/>
                  <a:pt x="197935" y="326626"/>
                </a:cubicBezTo>
                <a:cubicBezTo>
                  <a:pt x="255085" y="453626"/>
                  <a:pt x="317174" y="657179"/>
                  <a:pt x="343985" y="771126"/>
                </a:cubicBezTo>
                <a:cubicBezTo>
                  <a:pt x="370796" y="885073"/>
                  <a:pt x="363741" y="962684"/>
                  <a:pt x="358802" y="1010309"/>
                </a:cubicBezTo>
                <a:cubicBezTo>
                  <a:pt x="353863" y="1057934"/>
                  <a:pt x="351394" y="1041001"/>
                  <a:pt x="314352" y="1056876"/>
                </a:cubicBezTo>
                <a:cubicBezTo>
                  <a:pt x="277310" y="1072751"/>
                  <a:pt x="141844" y="1106970"/>
                  <a:pt x="136552" y="1105559"/>
                </a:cubicBezTo>
                <a:cubicBezTo>
                  <a:pt x="131260" y="1104148"/>
                  <a:pt x="250499" y="1072045"/>
                  <a:pt x="282602" y="1048409"/>
                </a:cubicBezTo>
                <a:cubicBezTo>
                  <a:pt x="314705" y="1024773"/>
                  <a:pt x="327758" y="1024067"/>
                  <a:pt x="329169" y="963742"/>
                </a:cubicBezTo>
                <a:cubicBezTo>
                  <a:pt x="330580" y="903417"/>
                  <a:pt x="346455" y="843445"/>
                  <a:pt x="291069" y="686459"/>
                </a:cubicBezTo>
                <a:cubicBezTo>
                  <a:pt x="235683" y="529473"/>
                  <a:pt x="16607" y="69098"/>
                  <a:pt x="1085" y="9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6FD738E-D389-440A-9C9F-BB7A0546C28B}"/>
              </a:ext>
            </a:extLst>
          </p:cNvPr>
          <p:cNvSpPr/>
          <p:nvPr/>
        </p:nvSpPr>
        <p:spPr>
          <a:xfrm>
            <a:off x="5107482" y="2393874"/>
            <a:ext cx="245060" cy="700224"/>
          </a:xfrm>
          <a:custGeom>
            <a:avLst/>
            <a:gdLst>
              <a:gd name="connsiteX0" fmla="*/ 35 w 245060"/>
              <a:gd name="connsiteY0" fmla="*/ 10659 h 700224"/>
              <a:gd name="connsiteX1" fmla="*/ 120685 w 245060"/>
              <a:gd name="connsiteY1" fmla="*/ 175759 h 700224"/>
              <a:gd name="connsiteX2" fmla="*/ 186301 w 245060"/>
              <a:gd name="connsiteY2" fmla="*/ 632959 h 700224"/>
              <a:gd name="connsiteX3" fmla="*/ 243451 w 245060"/>
              <a:gd name="connsiteY3" fmla="*/ 652009 h 700224"/>
              <a:gd name="connsiteX4" fmla="*/ 120685 w 245060"/>
              <a:gd name="connsiteY4" fmla="*/ 690109 h 700224"/>
              <a:gd name="connsiteX5" fmla="*/ 107985 w 245060"/>
              <a:gd name="connsiteY5" fmla="*/ 446693 h 700224"/>
              <a:gd name="connsiteX6" fmla="*/ 35 w 245060"/>
              <a:gd name="connsiteY6" fmla="*/ 10659 h 70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060" h="700224">
                <a:moveTo>
                  <a:pt x="35" y="10659"/>
                </a:moveTo>
                <a:cubicBezTo>
                  <a:pt x="2152" y="-34497"/>
                  <a:pt x="89641" y="72042"/>
                  <a:pt x="120685" y="175759"/>
                </a:cubicBezTo>
                <a:cubicBezTo>
                  <a:pt x="151729" y="279476"/>
                  <a:pt x="165840" y="553584"/>
                  <a:pt x="186301" y="632959"/>
                </a:cubicBezTo>
                <a:cubicBezTo>
                  <a:pt x="206762" y="712334"/>
                  <a:pt x="254387" y="642484"/>
                  <a:pt x="243451" y="652009"/>
                </a:cubicBezTo>
                <a:cubicBezTo>
                  <a:pt x="232515" y="661534"/>
                  <a:pt x="143263" y="724328"/>
                  <a:pt x="120685" y="690109"/>
                </a:cubicBezTo>
                <a:cubicBezTo>
                  <a:pt x="98107" y="655890"/>
                  <a:pt x="124213" y="557112"/>
                  <a:pt x="107985" y="446693"/>
                </a:cubicBezTo>
                <a:cubicBezTo>
                  <a:pt x="91757" y="336274"/>
                  <a:pt x="-2082" y="55815"/>
                  <a:pt x="35" y="10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19F1075-17E0-48A7-8CBB-0AC208448AFD}"/>
              </a:ext>
            </a:extLst>
          </p:cNvPr>
          <p:cNvSpPr/>
          <p:nvPr/>
        </p:nvSpPr>
        <p:spPr>
          <a:xfrm>
            <a:off x="3811375" y="1977937"/>
            <a:ext cx="1238485" cy="387777"/>
          </a:xfrm>
          <a:custGeom>
            <a:avLst/>
            <a:gdLst>
              <a:gd name="connsiteX0" fmla="*/ 24025 w 1238485"/>
              <a:gd name="connsiteY0" fmla="*/ 368388 h 387777"/>
              <a:gd name="connsiteX1" fmla="*/ 106575 w 1238485"/>
              <a:gd name="connsiteY1" fmla="*/ 368388 h 387777"/>
              <a:gd name="connsiteX2" fmla="*/ 408200 w 1238485"/>
              <a:gd name="connsiteY2" fmla="*/ 269963 h 387777"/>
              <a:gd name="connsiteX3" fmla="*/ 706650 w 1238485"/>
              <a:gd name="connsiteY3" fmla="*/ 168363 h 387777"/>
              <a:gd name="connsiteX4" fmla="*/ 1030500 w 1238485"/>
              <a:gd name="connsiteY4" fmla="*/ 98513 h 387777"/>
              <a:gd name="connsiteX5" fmla="*/ 1233700 w 1238485"/>
              <a:gd name="connsiteY5" fmla="*/ 88 h 387777"/>
              <a:gd name="connsiteX6" fmla="*/ 830475 w 1238485"/>
              <a:gd name="connsiteY6" fmla="*/ 82638 h 387777"/>
              <a:gd name="connsiteX7" fmla="*/ 503450 w 1238485"/>
              <a:gd name="connsiteY7" fmla="*/ 165188 h 387777"/>
              <a:gd name="connsiteX8" fmla="*/ 24025 w 1238485"/>
              <a:gd name="connsiteY8" fmla="*/ 368388 h 38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485" h="387777">
                <a:moveTo>
                  <a:pt x="24025" y="368388"/>
                </a:moveTo>
                <a:cubicBezTo>
                  <a:pt x="-42121" y="402255"/>
                  <a:pt x="42546" y="384792"/>
                  <a:pt x="106575" y="368388"/>
                </a:cubicBezTo>
                <a:cubicBezTo>
                  <a:pt x="170604" y="351984"/>
                  <a:pt x="408200" y="269963"/>
                  <a:pt x="408200" y="269963"/>
                </a:cubicBezTo>
                <a:cubicBezTo>
                  <a:pt x="508212" y="236626"/>
                  <a:pt x="602933" y="196938"/>
                  <a:pt x="706650" y="168363"/>
                </a:cubicBezTo>
                <a:cubicBezTo>
                  <a:pt x="810367" y="139788"/>
                  <a:pt x="942658" y="126559"/>
                  <a:pt x="1030500" y="98513"/>
                </a:cubicBezTo>
                <a:cubicBezTo>
                  <a:pt x="1118342" y="70467"/>
                  <a:pt x="1267038" y="2734"/>
                  <a:pt x="1233700" y="88"/>
                </a:cubicBezTo>
                <a:cubicBezTo>
                  <a:pt x="1200363" y="-2558"/>
                  <a:pt x="952183" y="55121"/>
                  <a:pt x="830475" y="82638"/>
                </a:cubicBezTo>
                <a:cubicBezTo>
                  <a:pt x="708767" y="110155"/>
                  <a:pt x="638388" y="120209"/>
                  <a:pt x="503450" y="165188"/>
                </a:cubicBezTo>
                <a:cubicBezTo>
                  <a:pt x="368513" y="210167"/>
                  <a:pt x="90171" y="334521"/>
                  <a:pt x="24025" y="368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807387F8-CFF2-4AA0-A2F0-819C394B2E7A}"/>
              </a:ext>
            </a:extLst>
          </p:cNvPr>
          <p:cNvSpPr/>
          <p:nvPr/>
        </p:nvSpPr>
        <p:spPr>
          <a:xfrm>
            <a:off x="3939993" y="1723864"/>
            <a:ext cx="323862" cy="428837"/>
          </a:xfrm>
          <a:custGeom>
            <a:avLst/>
            <a:gdLst>
              <a:gd name="connsiteX0" fmla="*/ 155757 w 323862"/>
              <a:gd name="connsiteY0" fmla="*/ 102819 h 428837"/>
              <a:gd name="connsiteX1" fmla="*/ 248890 w 323862"/>
              <a:gd name="connsiteY1" fmla="*/ 250986 h 428837"/>
              <a:gd name="connsiteX2" fmla="*/ 242540 w 323862"/>
              <a:gd name="connsiteY2" fmla="*/ 308136 h 428837"/>
              <a:gd name="connsiteX3" fmla="*/ 1240 w 323862"/>
              <a:gd name="connsiteY3" fmla="*/ 424553 h 428837"/>
              <a:gd name="connsiteX4" fmla="*/ 155757 w 323862"/>
              <a:gd name="connsiteY4" fmla="*/ 397036 h 428837"/>
              <a:gd name="connsiteX5" fmla="*/ 320857 w 323862"/>
              <a:gd name="connsiteY5" fmla="*/ 333536 h 428837"/>
              <a:gd name="connsiteX6" fmla="*/ 261590 w 323862"/>
              <a:gd name="connsiteY6" fmla="*/ 204419 h 428837"/>
              <a:gd name="connsiteX7" fmla="*/ 251007 w 323862"/>
              <a:gd name="connsiteY7" fmla="*/ 3336 h 428837"/>
              <a:gd name="connsiteX8" fmla="*/ 155757 w 323862"/>
              <a:gd name="connsiteY8" fmla="*/ 102819 h 42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62" h="428837">
                <a:moveTo>
                  <a:pt x="155757" y="102819"/>
                </a:moveTo>
                <a:cubicBezTo>
                  <a:pt x="155404" y="144094"/>
                  <a:pt x="234426" y="216766"/>
                  <a:pt x="248890" y="250986"/>
                </a:cubicBezTo>
                <a:cubicBezTo>
                  <a:pt x="263354" y="285206"/>
                  <a:pt x="283815" y="279208"/>
                  <a:pt x="242540" y="308136"/>
                </a:cubicBezTo>
                <a:cubicBezTo>
                  <a:pt x="201265" y="337064"/>
                  <a:pt x="15704" y="409736"/>
                  <a:pt x="1240" y="424553"/>
                </a:cubicBezTo>
                <a:cubicBezTo>
                  <a:pt x="-13224" y="439370"/>
                  <a:pt x="102488" y="412205"/>
                  <a:pt x="155757" y="397036"/>
                </a:cubicBezTo>
                <a:cubicBezTo>
                  <a:pt x="209026" y="381867"/>
                  <a:pt x="303218" y="365639"/>
                  <a:pt x="320857" y="333536"/>
                </a:cubicBezTo>
                <a:cubicBezTo>
                  <a:pt x="338496" y="301433"/>
                  <a:pt x="273232" y="259452"/>
                  <a:pt x="261590" y="204419"/>
                </a:cubicBezTo>
                <a:cubicBezTo>
                  <a:pt x="249948" y="149386"/>
                  <a:pt x="266176" y="23797"/>
                  <a:pt x="251007" y="3336"/>
                </a:cubicBezTo>
                <a:cubicBezTo>
                  <a:pt x="235838" y="-17125"/>
                  <a:pt x="156110" y="61544"/>
                  <a:pt x="155757" y="102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AA26FD3-FB80-4C6E-A728-4DA1BD3B0A1F}"/>
              </a:ext>
            </a:extLst>
          </p:cNvPr>
          <p:cNvSpPr/>
          <p:nvPr/>
        </p:nvSpPr>
        <p:spPr>
          <a:xfrm>
            <a:off x="4163380" y="1642160"/>
            <a:ext cx="228777" cy="387377"/>
          </a:xfrm>
          <a:custGeom>
            <a:avLst/>
            <a:gdLst>
              <a:gd name="connsiteX0" fmla="*/ 152503 w 228777"/>
              <a:gd name="connsiteY0" fmla="*/ 373 h 387377"/>
              <a:gd name="connsiteX1" fmla="*/ 124987 w 228777"/>
              <a:gd name="connsiteY1" fmla="*/ 72340 h 387377"/>
              <a:gd name="connsiteX2" fmla="*/ 152503 w 228777"/>
              <a:gd name="connsiteY2" fmla="*/ 190873 h 387377"/>
              <a:gd name="connsiteX3" fmla="*/ 228703 w 228777"/>
              <a:gd name="connsiteY3" fmla="*/ 385607 h 387377"/>
              <a:gd name="connsiteX4" fmla="*/ 165203 w 228777"/>
              <a:gd name="connsiteY4" fmla="*/ 277657 h 387377"/>
              <a:gd name="connsiteX5" fmla="*/ 95353 w 228777"/>
              <a:gd name="connsiteY5" fmla="*/ 116790 h 387377"/>
              <a:gd name="connsiteX6" fmla="*/ 103 w 228777"/>
              <a:gd name="connsiteY6" fmla="*/ 101973 h 387377"/>
              <a:gd name="connsiteX7" fmla="*/ 152503 w 228777"/>
              <a:gd name="connsiteY7" fmla="*/ 373 h 38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777" h="387377">
                <a:moveTo>
                  <a:pt x="152503" y="373"/>
                </a:moveTo>
                <a:cubicBezTo>
                  <a:pt x="173317" y="-4566"/>
                  <a:pt x="124987" y="40590"/>
                  <a:pt x="124987" y="72340"/>
                </a:cubicBezTo>
                <a:cubicBezTo>
                  <a:pt x="124987" y="104090"/>
                  <a:pt x="135217" y="138662"/>
                  <a:pt x="152503" y="190873"/>
                </a:cubicBezTo>
                <a:cubicBezTo>
                  <a:pt x="169789" y="243084"/>
                  <a:pt x="226586" y="371143"/>
                  <a:pt x="228703" y="385607"/>
                </a:cubicBezTo>
                <a:cubicBezTo>
                  <a:pt x="230820" y="400071"/>
                  <a:pt x="187428" y="322460"/>
                  <a:pt x="165203" y="277657"/>
                </a:cubicBezTo>
                <a:cubicBezTo>
                  <a:pt x="142978" y="232854"/>
                  <a:pt x="122870" y="146071"/>
                  <a:pt x="95353" y="116790"/>
                </a:cubicBezTo>
                <a:cubicBezTo>
                  <a:pt x="67836" y="87509"/>
                  <a:pt x="-3072" y="119612"/>
                  <a:pt x="103" y="101973"/>
                </a:cubicBezTo>
                <a:cubicBezTo>
                  <a:pt x="3278" y="84334"/>
                  <a:pt x="131689" y="5312"/>
                  <a:pt x="152503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6A5A1907-EAF9-44B2-92D4-847F11594AE4}"/>
              </a:ext>
            </a:extLst>
          </p:cNvPr>
          <p:cNvSpPr/>
          <p:nvPr/>
        </p:nvSpPr>
        <p:spPr>
          <a:xfrm>
            <a:off x="4401144" y="1643768"/>
            <a:ext cx="523563" cy="306156"/>
          </a:xfrm>
          <a:custGeom>
            <a:avLst/>
            <a:gdLst>
              <a:gd name="connsiteX0" fmla="*/ 22689 w 523563"/>
              <a:gd name="connsiteY0" fmla="*/ 882 h 306156"/>
              <a:gd name="connsiteX1" fmla="*/ 88306 w 523563"/>
              <a:gd name="connsiteY1" fmla="*/ 210432 h 306156"/>
              <a:gd name="connsiteX2" fmla="*/ 153923 w 523563"/>
              <a:gd name="connsiteY2" fmla="*/ 286632 h 306156"/>
              <a:gd name="connsiteX3" fmla="*/ 302089 w 523563"/>
              <a:gd name="connsiteY3" fmla="*/ 252765 h 306156"/>
              <a:gd name="connsiteX4" fmla="*/ 462956 w 523563"/>
              <a:gd name="connsiteY4" fmla="*/ 197732 h 306156"/>
              <a:gd name="connsiteX5" fmla="*/ 515873 w 523563"/>
              <a:gd name="connsiteY5" fmla="*/ 223132 h 306156"/>
              <a:gd name="connsiteX6" fmla="*/ 310556 w 523563"/>
              <a:gd name="connsiteY6" fmla="*/ 299332 h 306156"/>
              <a:gd name="connsiteX7" fmla="*/ 58673 w 523563"/>
              <a:gd name="connsiteY7" fmla="*/ 284515 h 306156"/>
              <a:gd name="connsiteX8" fmla="*/ 3639 w 523563"/>
              <a:gd name="connsiteY8" fmla="*/ 140582 h 306156"/>
              <a:gd name="connsiteX9" fmla="*/ 22689 w 523563"/>
              <a:gd name="connsiteY9" fmla="*/ 882 h 30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563" h="306156">
                <a:moveTo>
                  <a:pt x="22689" y="882"/>
                </a:moveTo>
                <a:cubicBezTo>
                  <a:pt x="36800" y="12524"/>
                  <a:pt x="66434" y="162807"/>
                  <a:pt x="88306" y="210432"/>
                </a:cubicBezTo>
                <a:cubicBezTo>
                  <a:pt x="110178" y="258057"/>
                  <a:pt x="118292" y="279576"/>
                  <a:pt x="153923" y="286632"/>
                </a:cubicBezTo>
                <a:cubicBezTo>
                  <a:pt x="189554" y="293688"/>
                  <a:pt x="250584" y="267582"/>
                  <a:pt x="302089" y="252765"/>
                </a:cubicBezTo>
                <a:cubicBezTo>
                  <a:pt x="353594" y="237948"/>
                  <a:pt x="427325" y="202671"/>
                  <a:pt x="462956" y="197732"/>
                </a:cubicBezTo>
                <a:cubicBezTo>
                  <a:pt x="498587" y="192793"/>
                  <a:pt x="541273" y="206199"/>
                  <a:pt x="515873" y="223132"/>
                </a:cubicBezTo>
                <a:cubicBezTo>
                  <a:pt x="490473" y="240065"/>
                  <a:pt x="386756" y="289101"/>
                  <a:pt x="310556" y="299332"/>
                </a:cubicBezTo>
                <a:cubicBezTo>
                  <a:pt x="234356" y="309563"/>
                  <a:pt x="109826" y="310973"/>
                  <a:pt x="58673" y="284515"/>
                </a:cubicBezTo>
                <a:cubicBezTo>
                  <a:pt x="7520" y="258057"/>
                  <a:pt x="14575" y="185385"/>
                  <a:pt x="3639" y="140582"/>
                </a:cubicBezTo>
                <a:cubicBezTo>
                  <a:pt x="-7297" y="95779"/>
                  <a:pt x="8578" y="-10760"/>
                  <a:pt x="22689" y="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648398C4-818E-40CE-8E67-912A235AB3F8}"/>
              </a:ext>
            </a:extLst>
          </p:cNvPr>
          <p:cNvSpPr/>
          <p:nvPr/>
        </p:nvSpPr>
        <p:spPr>
          <a:xfrm>
            <a:off x="5296430" y="5722921"/>
            <a:ext cx="631403" cy="421905"/>
          </a:xfrm>
          <a:custGeom>
            <a:avLst/>
            <a:gdLst>
              <a:gd name="connsiteX0" fmla="*/ 631295 w 631403"/>
              <a:gd name="connsiteY0" fmla="*/ 1604 h 421905"/>
              <a:gd name="connsiteX1" fmla="*/ 555095 w 631403"/>
              <a:gd name="connsiteY1" fmla="*/ 233379 h 421905"/>
              <a:gd name="connsiteX2" fmla="*/ 434445 w 631403"/>
              <a:gd name="connsiteY2" fmla="*/ 354029 h 421905"/>
              <a:gd name="connsiteX3" fmla="*/ 304270 w 631403"/>
              <a:gd name="connsiteY3" fmla="*/ 388954 h 421905"/>
              <a:gd name="connsiteX4" fmla="*/ 8995 w 631403"/>
              <a:gd name="connsiteY4" fmla="*/ 230204 h 421905"/>
              <a:gd name="connsiteX5" fmla="*/ 107420 w 631403"/>
              <a:gd name="connsiteY5" fmla="*/ 344504 h 421905"/>
              <a:gd name="connsiteX6" fmla="*/ 421745 w 631403"/>
              <a:gd name="connsiteY6" fmla="*/ 420704 h 421905"/>
              <a:gd name="connsiteX7" fmla="*/ 567795 w 631403"/>
              <a:gd name="connsiteY7" fmla="*/ 360379 h 421905"/>
              <a:gd name="connsiteX8" fmla="*/ 631295 w 631403"/>
              <a:gd name="connsiteY8" fmla="*/ 1604 h 42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1403" h="421905">
                <a:moveTo>
                  <a:pt x="631295" y="1604"/>
                </a:moveTo>
                <a:cubicBezTo>
                  <a:pt x="629178" y="-19563"/>
                  <a:pt x="587903" y="174642"/>
                  <a:pt x="555095" y="233379"/>
                </a:cubicBezTo>
                <a:cubicBezTo>
                  <a:pt x="522287" y="292116"/>
                  <a:pt x="476249" y="328100"/>
                  <a:pt x="434445" y="354029"/>
                </a:cubicBezTo>
                <a:cubicBezTo>
                  <a:pt x="392641" y="379958"/>
                  <a:pt x="375178" y="409591"/>
                  <a:pt x="304270" y="388954"/>
                </a:cubicBezTo>
                <a:cubicBezTo>
                  <a:pt x="233362" y="368317"/>
                  <a:pt x="41803" y="237612"/>
                  <a:pt x="8995" y="230204"/>
                </a:cubicBezTo>
                <a:cubicBezTo>
                  <a:pt x="-23813" y="222796"/>
                  <a:pt x="38628" y="312754"/>
                  <a:pt x="107420" y="344504"/>
                </a:cubicBezTo>
                <a:cubicBezTo>
                  <a:pt x="176212" y="376254"/>
                  <a:pt x="345016" y="418058"/>
                  <a:pt x="421745" y="420704"/>
                </a:cubicBezTo>
                <a:cubicBezTo>
                  <a:pt x="498474" y="423350"/>
                  <a:pt x="531282" y="427583"/>
                  <a:pt x="567795" y="360379"/>
                </a:cubicBezTo>
                <a:cubicBezTo>
                  <a:pt x="604308" y="293175"/>
                  <a:pt x="633412" y="22771"/>
                  <a:pt x="631295" y="1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CCEEE0E7-38B8-468A-B31C-CED705CA5D1E}"/>
              </a:ext>
            </a:extLst>
          </p:cNvPr>
          <p:cNvSpPr/>
          <p:nvPr/>
        </p:nvSpPr>
        <p:spPr>
          <a:xfrm>
            <a:off x="3243563" y="4443916"/>
            <a:ext cx="1978813" cy="1770737"/>
          </a:xfrm>
          <a:custGeom>
            <a:avLst/>
            <a:gdLst>
              <a:gd name="connsiteX0" fmla="*/ 64787 w 1978813"/>
              <a:gd name="connsiteY0" fmla="*/ 121734 h 1770737"/>
              <a:gd name="connsiteX1" fmla="*/ 80662 w 1978813"/>
              <a:gd name="connsiteY1" fmla="*/ 185234 h 1770737"/>
              <a:gd name="connsiteX2" fmla="*/ 563262 w 1978813"/>
              <a:gd name="connsiteY2" fmla="*/ 1245684 h 1770737"/>
              <a:gd name="connsiteX3" fmla="*/ 658512 w 1978813"/>
              <a:gd name="connsiteY3" fmla="*/ 1410784 h 1770737"/>
              <a:gd name="connsiteX4" fmla="*/ 804562 w 1978813"/>
              <a:gd name="connsiteY4" fmla="*/ 1575884 h 1770737"/>
              <a:gd name="connsiteX5" fmla="*/ 1004587 w 1978813"/>
              <a:gd name="connsiteY5" fmla="*/ 1687009 h 1770737"/>
              <a:gd name="connsiteX6" fmla="*/ 1280812 w 1978813"/>
              <a:gd name="connsiteY6" fmla="*/ 1763209 h 1770737"/>
              <a:gd name="connsiteX7" fmla="*/ 1950737 w 1978813"/>
              <a:gd name="connsiteY7" fmla="*/ 1766384 h 1770737"/>
              <a:gd name="connsiteX8" fmla="*/ 1788812 w 1978813"/>
              <a:gd name="connsiteY8" fmla="*/ 1766384 h 1770737"/>
              <a:gd name="connsiteX9" fmla="*/ 1204612 w 1978813"/>
              <a:gd name="connsiteY9" fmla="*/ 1709234 h 1770737"/>
              <a:gd name="connsiteX10" fmla="*/ 722012 w 1978813"/>
              <a:gd name="connsiteY10" fmla="*/ 1436184 h 1770737"/>
              <a:gd name="connsiteX11" fmla="*/ 64787 w 1978813"/>
              <a:gd name="connsiteY11" fmla="*/ 121734 h 177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78813" h="1770737">
                <a:moveTo>
                  <a:pt x="64787" y="121734"/>
                </a:moveTo>
                <a:cubicBezTo>
                  <a:pt x="-42105" y="-86758"/>
                  <a:pt x="-2417" y="-2091"/>
                  <a:pt x="80662" y="185234"/>
                </a:cubicBezTo>
                <a:cubicBezTo>
                  <a:pt x="163741" y="372559"/>
                  <a:pt x="466954" y="1041426"/>
                  <a:pt x="563262" y="1245684"/>
                </a:cubicBezTo>
                <a:cubicBezTo>
                  <a:pt x="659570" y="1449942"/>
                  <a:pt x="618295" y="1355751"/>
                  <a:pt x="658512" y="1410784"/>
                </a:cubicBezTo>
                <a:cubicBezTo>
                  <a:pt x="698729" y="1465817"/>
                  <a:pt x="746883" y="1529847"/>
                  <a:pt x="804562" y="1575884"/>
                </a:cubicBezTo>
                <a:cubicBezTo>
                  <a:pt x="862241" y="1621921"/>
                  <a:pt x="925212" y="1655788"/>
                  <a:pt x="1004587" y="1687009"/>
                </a:cubicBezTo>
                <a:cubicBezTo>
                  <a:pt x="1083962" y="1718230"/>
                  <a:pt x="1123120" y="1749980"/>
                  <a:pt x="1280812" y="1763209"/>
                </a:cubicBezTo>
                <a:cubicBezTo>
                  <a:pt x="1438504" y="1776438"/>
                  <a:pt x="1866070" y="1765855"/>
                  <a:pt x="1950737" y="1766384"/>
                </a:cubicBezTo>
                <a:cubicBezTo>
                  <a:pt x="2035404" y="1766913"/>
                  <a:pt x="1913166" y="1775909"/>
                  <a:pt x="1788812" y="1766384"/>
                </a:cubicBezTo>
                <a:cubicBezTo>
                  <a:pt x="1664458" y="1756859"/>
                  <a:pt x="1382412" y="1764267"/>
                  <a:pt x="1204612" y="1709234"/>
                </a:cubicBezTo>
                <a:cubicBezTo>
                  <a:pt x="1026812" y="1654201"/>
                  <a:pt x="910924" y="1705530"/>
                  <a:pt x="722012" y="1436184"/>
                </a:cubicBezTo>
                <a:cubicBezTo>
                  <a:pt x="533100" y="1166838"/>
                  <a:pt x="171679" y="330226"/>
                  <a:pt x="64787" y="121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45D18D5-C970-437A-8E4D-BD3A5244B7F2}"/>
              </a:ext>
            </a:extLst>
          </p:cNvPr>
          <p:cNvSpPr/>
          <p:nvPr/>
        </p:nvSpPr>
        <p:spPr>
          <a:xfrm>
            <a:off x="3552520" y="4776929"/>
            <a:ext cx="1912168" cy="1366921"/>
          </a:xfrm>
          <a:custGeom>
            <a:avLst/>
            <a:gdLst>
              <a:gd name="connsiteX0" fmla="*/ 19355 w 1912168"/>
              <a:gd name="connsiteY0" fmla="*/ 33196 h 1366921"/>
              <a:gd name="connsiteX1" fmla="*/ 35230 w 1912168"/>
              <a:gd name="connsiteY1" fmla="*/ 176071 h 1366921"/>
              <a:gd name="connsiteX2" fmla="*/ 270180 w 1912168"/>
              <a:gd name="connsiteY2" fmla="*/ 696771 h 1366921"/>
              <a:gd name="connsiteX3" fmla="*/ 508305 w 1912168"/>
              <a:gd name="connsiteY3" fmla="*/ 1055546 h 1366921"/>
              <a:gd name="connsiteX4" fmla="*/ 819455 w 1912168"/>
              <a:gd name="connsiteY4" fmla="*/ 1274621 h 1366921"/>
              <a:gd name="connsiteX5" fmla="*/ 1203630 w 1912168"/>
              <a:gd name="connsiteY5" fmla="*/ 1366696 h 1366921"/>
              <a:gd name="connsiteX6" fmla="*/ 1911655 w 1912168"/>
              <a:gd name="connsiteY6" fmla="*/ 1300021 h 1366921"/>
              <a:gd name="connsiteX7" fmla="*/ 1086155 w 1912168"/>
              <a:gd name="connsiteY7" fmla="*/ 1280971 h 1366921"/>
              <a:gd name="connsiteX8" fmla="*/ 213030 w 1912168"/>
              <a:gd name="connsiteY8" fmla="*/ 744396 h 1366921"/>
              <a:gd name="connsiteX9" fmla="*/ 19355 w 1912168"/>
              <a:gd name="connsiteY9" fmla="*/ 33196 h 136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2168" h="1366921">
                <a:moveTo>
                  <a:pt x="19355" y="33196"/>
                </a:moveTo>
                <a:cubicBezTo>
                  <a:pt x="-10278" y="-61525"/>
                  <a:pt x="-6574" y="65475"/>
                  <a:pt x="35230" y="176071"/>
                </a:cubicBezTo>
                <a:cubicBezTo>
                  <a:pt x="77034" y="286667"/>
                  <a:pt x="191334" y="550192"/>
                  <a:pt x="270180" y="696771"/>
                </a:cubicBezTo>
                <a:cubicBezTo>
                  <a:pt x="349026" y="843350"/>
                  <a:pt x="416759" y="959238"/>
                  <a:pt x="508305" y="1055546"/>
                </a:cubicBezTo>
                <a:cubicBezTo>
                  <a:pt x="599851" y="1151854"/>
                  <a:pt x="703568" y="1222763"/>
                  <a:pt x="819455" y="1274621"/>
                </a:cubicBezTo>
                <a:cubicBezTo>
                  <a:pt x="935343" y="1326479"/>
                  <a:pt x="1021597" y="1362463"/>
                  <a:pt x="1203630" y="1366696"/>
                </a:cubicBezTo>
                <a:cubicBezTo>
                  <a:pt x="1385663" y="1370929"/>
                  <a:pt x="1931234" y="1314308"/>
                  <a:pt x="1911655" y="1300021"/>
                </a:cubicBezTo>
                <a:cubicBezTo>
                  <a:pt x="1892076" y="1285734"/>
                  <a:pt x="1369259" y="1373575"/>
                  <a:pt x="1086155" y="1280971"/>
                </a:cubicBezTo>
                <a:cubicBezTo>
                  <a:pt x="803051" y="1188367"/>
                  <a:pt x="392947" y="944950"/>
                  <a:pt x="213030" y="744396"/>
                </a:cubicBezTo>
                <a:cubicBezTo>
                  <a:pt x="33113" y="543842"/>
                  <a:pt x="48988" y="127917"/>
                  <a:pt x="19355" y="33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4F12095F-A441-4E3D-AAD0-BEDA591C7BCA}"/>
              </a:ext>
            </a:extLst>
          </p:cNvPr>
          <p:cNvSpPr/>
          <p:nvPr/>
        </p:nvSpPr>
        <p:spPr>
          <a:xfrm>
            <a:off x="5883557" y="3954615"/>
            <a:ext cx="999914" cy="2056917"/>
          </a:xfrm>
          <a:custGeom>
            <a:avLst/>
            <a:gdLst>
              <a:gd name="connsiteX0" fmla="*/ 885543 w 999914"/>
              <a:gd name="connsiteY0" fmla="*/ 50118 h 2056917"/>
              <a:gd name="connsiteX1" fmla="*/ 902476 w 999914"/>
              <a:gd name="connsiteY1" fmla="*/ 109385 h 2056917"/>
              <a:gd name="connsiteX2" fmla="*/ 999843 w 999914"/>
              <a:gd name="connsiteY2" fmla="*/ 816352 h 2056917"/>
              <a:gd name="connsiteX3" fmla="*/ 885543 w 999914"/>
              <a:gd name="connsiteY3" fmla="*/ 1214285 h 2056917"/>
              <a:gd name="connsiteX4" fmla="*/ 521476 w 999914"/>
              <a:gd name="connsiteY4" fmla="*/ 1722285 h 2056917"/>
              <a:gd name="connsiteX5" fmla="*/ 776 w 999914"/>
              <a:gd name="connsiteY5" fmla="*/ 2056718 h 2056917"/>
              <a:gd name="connsiteX6" fmla="*/ 415643 w 999914"/>
              <a:gd name="connsiteY6" fmla="*/ 1760385 h 2056917"/>
              <a:gd name="connsiteX7" fmla="*/ 872843 w 999914"/>
              <a:gd name="connsiteY7" fmla="*/ 1116918 h 2056917"/>
              <a:gd name="connsiteX8" fmla="*/ 936343 w 999914"/>
              <a:gd name="connsiteY8" fmla="*/ 583518 h 2056917"/>
              <a:gd name="connsiteX9" fmla="*/ 885543 w 999914"/>
              <a:gd name="connsiteY9" fmla="*/ 50118 h 205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9914" h="2056917">
                <a:moveTo>
                  <a:pt x="885543" y="50118"/>
                </a:moveTo>
                <a:cubicBezTo>
                  <a:pt x="879899" y="-28904"/>
                  <a:pt x="883426" y="-18321"/>
                  <a:pt x="902476" y="109385"/>
                </a:cubicBezTo>
                <a:cubicBezTo>
                  <a:pt x="921526" y="237091"/>
                  <a:pt x="1002665" y="632202"/>
                  <a:pt x="999843" y="816352"/>
                </a:cubicBezTo>
                <a:cubicBezTo>
                  <a:pt x="997021" y="1000502"/>
                  <a:pt x="965271" y="1063296"/>
                  <a:pt x="885543" y="1214285"/>
                </a:cubicBezTo>
                <a:cubicBezTo>
                  <a:pt x="805815" y="1365274"/>
                  <a:pt x="668937" y="1581880"/>
                  <a:pt x="521476" y="1722285"/>
                </a:cubicBezTo>
                <a:cubicBezTo>
                  <a:pt x="374015" y="1862690"/>
                  <a:pt x="18415" y="2050368"/>
                  <a:pt x="776" y="2056718"/>
                </a:cubicBezTo>
                <a:cubicBezTo>
                  <a:pt x="-16863" y="2063068"/>
                  <a:pt x="270299" y="1917018"/>
                  <a:pt x="415643" y="1760385"/>
                </a:cubicBezTo>
                <a:cubicBezTo>
                  <a:pt x="560987" y="1603752"/>
                  <a:pt x="786060" y="1313062"/>
                  <a:pt x="872843" y="1116918"/>
                </a:cubicBezTo>
                <a:cubicBezTo>
                  <a:pt x="959626" y="920774"/>
                  <a:pt x="939165" y="761318"/>
                  <a:pt x="936343" y="583518"/>
                </a:cubicBezTo>
                <a:cubicBezTo>
                  <a:pt x="933521" y="405718"/>
                  <a:pt x="891187" y="129140"/>
                  <a:pt x="885543" y="50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A2DEAA07-3672-4A5A-80C4-065B6EDCF5F3}"/>
              </a:ext>
            </a:extLst>
          </p:cNvPr>
          <p:cNvSpPr/>
          <p:nvPr/>
        </p:nvSpPr>
        <p:spPr>
          <a:xfrm>
            <a:off x="6306250" y="4003163"/>
            <a:ext cx="647610" cy="1734888"/>
          </a:xfrm>
          <a:custGeom>
            <a:avLst/>
            <a:gdLst>
              <a:gd name="connsiteX0" fmla="*/ 594083 w 647610"/>
              <a:gd name="connsiteY0" fmla="*/ 39670 h 1734888"/>
              <a:gd name="connsiteX1" fmla="*/ 594083 w 647610"/>
              <a:gd name="connsiteY1" fmla="*/ 107404 h 1734888"/>
              <a:gd name="connsiteX2" fmla="*/ 644883 w 647610"/>
              <a:gd name="connsiteY2" fmla="*/ 695837 h 1734888"/>
              <a:gd name="connsiteX3" fmla="*/ 632183 w 647610"/>
              <a:gd name="connsiteY3" fmla="*/ 911737 h 1734888"/>
              <a:gd name="connsiteX4" fmla="*/ 560217 w 647610"/>
              <a:gd name="connsiteY4" fmla="*/ 1174204 h 1734888"/>
              <a:gd name="connsiteX5" fmla="*/ 462850 w 647610"/>
              <a:gd name="connsiteY5" fmla="*/ 1343537 h 1734888"/>
              <a:gd name="connsiteX6" fmla="*/ 1417 w 647610"/>
              <a:gd name="connsiteY6" fmla="*/ 1733004 h 1734888"/>
              <a:gd name="connsiteX7" fmla="*/ 327383 w 647610"/>
              <a:gd name="connsiteY7" fmla="*/ 1474770 h 1734888"/>
              <a:gd name="connsiteX8" fmla="*/ 572917 w 647610"/>
              <a:gd name="connsiteY8" fmla="*/ 1093770 h 1734888"/>
              <a:gd name="connsiteX9" fmla="*/ 627950 w 647610"/>
              <a:gd name="connsiteY9" fmla="*/ 547670 h 1734888"/>
              <a:gd name="connsiteX10" fmla="*/ 594083 w 647610"/>
              <a:gd name="connsiteY10" fmla="*/ 39670 h 173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610" h="1734888">
                <a:moveTo>
                  <a:pt x="594083" y="39670"/>
                </a:moveTo>
                <a:cubicBezTo>
                  <a:pt x="588438" y="-33708"/>
                  <a:pt x="585616" y="-1957"/>
                  <a:pt x="594083" y="107404"/>
                </a:cubicBezTo>
                <a:cubicBezTo>
                  <a:pt x="602550" y="216765"/>
                  <a:pt x="638533" y="561782"/>
                  <a:pt x="644883" y="695837"/>
                </a:cubicBezTo>
                <a:cubicBezTo>
                  <a:pt x="651233" y="829892"/>
                  <a:pt x="646294" y="832009"/>
                  <a:pt x="632183" y="911737"/>
                </a:cubicBezTo>
                <a:cubicBezTo>
                  <a:pt x="618072" y="991465"/>
                  <a:pt x="588439" y="1102237"/>
                  <a:pt x="560217" y="1174204"/>
                </a:cubicBezTo>
                <a:cubicBezTo>
                  <a:pt x="531995" y="1246171"/>
                  <a:pt x="555983" y="1250404"/>
                  <a:pt x="462850" y="1343537"/>
                </a:cubicBezTo>
                <a:cubicBezTo>
                  <a:pt x="369717" y="1436670"/>
                  <a:pt x="23995" y="1711132"/>
                  <a:pt x="1417" y="1733004"/>
                </a:cubicBezTo>
                <a:cubicBezTo>
                  <a:pt x="-21161" y="1754876"/>
                  <a:pt x="232133" y="1581309"/>
                  <a:pt x="327383" y="1474770"/>
                </a:cubicBezTo>
                <a:cubicBezTo>
                  <a:pt x="422633" y="1368231"/>
                  <a:pt x="522823" y="1248287"/>
                  <a:pt x="572917" y="1093770"/>
                </a:cubicBezTo>
                <a:cubicBezTo>
                  <a:pt x="623011" y="939253"/>
                  <a:pt x="629361" y="725470"/>
                  <a:pt x="627950" y="547670"/>
                </a:cubicBezTo>
                <a:cubicBezTo>
                  <a:pt x="626539" y="369870"/>
                  <a:pt x="599728" y="113048"/>
                  <a:pt x="594083" y="39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8117D0D-A541-45F4-8F38-5743099F0238}"/>
              </a:ext>
            </a:extLst>
          </p:cNvPr>
          <p:cNvSpPr/>
          <p:nvPr/>
        </p:nvSpPr>
        <p:spPr>
          <a:xfrm>
            <a:off x="6163613" y="3164307"/>
            <a:ext cx="501266" cy="44294"/>
          </a:xfrm>
          <a:custGeom>
            <a:avLst/>
            <a:gdLst>
              <a:gd name="connsiteX0" fmla="*/ 499654 w 501266"/>
              <a:gd name="connsiteY0" fmla="*/ 40326 h 44294"/>
              <a:gd name="connsiteX1" fmla="*/ 154637 w 501266"/>
              <a:gd name="connsiteY1" fmla="*/ 42443 h 44294"/>
              <a:gd name="connsiteX2" fmla="*/ 120 w 501266"/>
              <a:gd name="connsiteY2" fmla="*/ 29743 h 44294"/>
              <a:gd name="connsiteX3" fmla="*/ 175804 w 501266"/>
              <a:gd name="connsiteY3" fmla="*/ 2226 h 44294"/>
              <a:gd name="connsiteX4" fmla="*/ 279520 w 501266"/>
              <a:gd name="connsiteY4" fmla="*/ 6460 h 44294"/>
              <a:gd name="connsiteX5" fmla="*/ 499654 w 501266"/>
              <a:gd name="connsiteY5" fmla="*/ 40326 h 4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266" h="44294">
                <a:moveTo>
                  <a:pt x="499654" y="40326"/>
                </a:moveTo>
                <a:cubicBezTo>
                  <a:pt x="478840" y="46323"/>
                  <a:pt x="237893" y="44207"/>
                  <a:pt x="154637" y="42443"/>
                </a:cubicBezTo>
                <a:cubicBezTo>
                  <a:pt x="71381" y="40679"/>
                  <a:pt x="-3408" y="36446"/>
                  <a:pt x="120" y="29743"/>
                </a:cubicBezTo>
                <a:cubicBezTo>
                  <a:pt x="3648" y="23040"/>
                  <a:pt x="129237" y="6106"/>
                  <a:pt x="175804" y="2226"/>
                </a:cubicBezTo>
                <a:cubicBezTo>
                  <a:pt x="222371" y="-1655"/>
                  <a:pt x="225192" y="-596"/>
                  <a:pt x="279520" y="6460"/>
                </a:cubicBezTo>
                <a:cubicBezTo>
                  <a:pt x="333848" y="13516"/>
                  <a:pt x="520468" y="34329"/>
                  <a:pt x="499654" y="40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F8D3898C-588B-4986-9758-66F980E24D37}"/>
              </a:ext>
            </a:extLst>
          </p:cNvPr>
          <p:cNvSpPr/>
          <p:nvPr/>
        </p:nvSpPr>
        <p:spPr>
          <a:xfrm>
            <a:off x="3289063" y="2830649"/>
            <a:ext cx="324379" cy="789673"/>
          </a:xfrm>
          <a:custGeom>
            <a:avLst/>
            <a:gdLst>
              <a:gd name="connsiteX0" fmla="*/ 216137 w 324379"/>
              <a:gd name="connsiteY0" fmla="*/ 1451 h 789673"/>
              <a:gd name="connsiteX1" fmla="*/ 197087 w 324379"/>
              <a:gd name="connsiteY1" fmla="*/ 252276 h 789673"/>
              <a:gd name="connsiteX2" fmla="*/ 219312 w 324379"/>
              <a:gd name="connsiteY2" fmla="*/ 461826 h 789673"/>
              <a:gd name="connsiteX3" fmla="*/ 324087 w 324379"/>
              <a:gd name="connsiteY3" fmla="*/ 757101 h 789673"/>
              <a:gd name="connsiteX4" fmla="*/ 247887 w 324379"/>
              <a:gd name="connsiteY4" fmla="*/ 779326 h 789673"/>
              <a:gd name="connsiteX5" fmla="*/ 165337 w 324379"/>
              <a:gd name="connsiteY5" fmla="*/ 731701 h 789673"/>
              <a:gd name="connsiteX6" fmla="*/ 66912 w 324379"/>
              <a:gd name="connsiteY6" fmla="*/ 550726 h 789673"/>
              <a:gd name="connsiteX7" fmla="*/ 9762 w 324379"/>
              <a:gd name="connsiteY7" fmla="*/ 439601 h 789673"/>
              <a:gd name="connsiteX8" fmla="*/ 6587 w 324379"/>
              <a:gd name="connsiteY8" fmla="*/ 284026 h 789673"/>
              <a:gd name="connsiteX9" fmla="*/ 76437 w 324379"/>
              <a:gd name="connsiteY9" fmla="*/ 106226 h 789673"/>
              <a:gd name="connsiteX10" fmla="*/ 41512 w 324379"/>
              <a:gd name="connsiteY10" fmla="*/ 284026 h 789673"/>
              <a:gd name="connsiteX11" fmla="*/ 70087 w 324379"/>
              <a:gd name="connsiteY11" fmla="*/ 471351 h 789673"/>
              <a:gd name="connsiteX12" fmla="*/ 244712 w 324379"/>
              <a:gd name="connsiteY12" fmla="*/ 763451 h 789673"/>
              <a:gd name="connsiteX13" fmla="*/ 305037 w 324379"/>
              <a:gd name="connsiteY13" fmla="*/ 741226 h 789673"/>
              <a:gd name="connsiteX14" fmla="*/ 171687 w 324379"/>
              <a:gd name="connsiteY14" fmla="*/ 499926 h 789673"/>
              <a:gd name="connsiteX15" fmla="*/ 168512 w 324379"/>
              <a:gd name="connsiteY15" fmla="*/ 372926 h 789673"/>
              <a:gd name="connsiteX16" fmla="*/ 216137 w 324379"/>
              <a:gd name="connsiteY16" fmla="*/ 1451 h 78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379" h="789673">
                <a:moveTo>
                  <a:pt x="216137" y="1451"/>
                </a:moveTo>
                <a:cubicBezTo>
                  <a:pt x="220899" y="-18657"/>
                  <a:pt x="196558" y="175547"/>
                  <a:pt x="197087" y="252276"/>
                </a:cubicBezTo>
                <a:cubicBezTo>
                  <a:pt x="197616" y="329005"/>
                  <a:pt x="198145" y="377689"/>
                  <a:pt x="219312" y="461826"/>
                </a:cubicBezTo>
                <a:cubicBezTo>
                  <a:pt x="240479" y="545964"/>
                  <a:pt x="319325" y="704184"/>
                  <a:pt x="324087" y="757101"/>
                </a:cubicBezTo>
                <a:cubicBezTo>
                  <a:pt x="328849" y="810018"/>
                  <a:pt x="274345" y="783559"/>
                  <a:pt x="247887" y="779326"/>
                </a:cubicBezTo>
                <a:cubicBezTo>
                  <a:pt x="221429" y="775093"/>
                  <a:pt x="195499" y="769801"/>
                  <a:pt x="165337" y="731701"/>
                </a:cubicBezTo>
                <a:cubicBezTo>
                  <a:pt x="135175" y="693601"/>
                  <a:pt x="92841" y="599409"/>
                  <a:pt x="66912" y="550726"/>
                </a:cubicBezTo>
                <a:cubicBezTo>
                  <a:pt x="40983" y="502043"/>
                  <a:pt x="19816" y="484051"/>
                  <a:pt x="9762" y="439601"/>
                </a:cubicBezTo>
                <a:cubicBezTo>
                  <a:pt x="-292" y="395151"/>
                  <a:pt x="-4526" y="339589"/>
                  <a:pt x="6587" y="284026"/>
                </a:cubicBezTo>
                <a:cubicBezTo>
                  <a:pt x="17700" y="228463"/>
                  <a:pt x="70616" y="106226"/>
                  <a:pt x="76437" y="106226"/>
                </a:cubicBezTo>
                <a:cubicBezTo>
                  <a:pt x="82258" y="106226"/>
                  <a:pt x="42570" y="223172"/>
                  <a:pt x="41512" y="284026"/>
                </a:cubicBezTo>
                <a:cubicBezTo>
                  <a:pt x="40454" y="344880"/>
                  <a:pt x="36220" y="391447"/>
                  <a:pt x="70087" y="471351"/>
                </a:cubicBezTo>
                <a:cubicBezTo>
                  <a:pt x="103954" y="551255"/>
                  <a:pt x="205554" y="718472"/>
                  <a:pt x="244712" y="763451"/>
                </a:cubicBezTo>
                <a:cubicBezTo>
                  <a:pt x="283870" y="808430"/>
                  <a:pt x="317208" y="785147"/>
                  <a:pt x="305037" y="741226"/>
                </a:cubicBezTo>
                <a:cubicBezTo>
                  <a:pt x="292866" y="697305"/>
                  <a:pt x="194441" y="561309"/>
                  <a:pt x="171687" y="499926"/>
                </a:cubicBezTo>
                <a:cubicBezTo>
                  <a:pt x="148933" y="438543"/>
                  <a:pt x="162691" y="450714"/>
                  <a:pt x="168512" y="372926"/>
                </a:cubicBezTo>
                <a:cubicBezTo>
                  <a:pt x="174333" y="295138"/>
                  <a:pt x="211375" y="21559"/>
                  <a:pt x="216137" y="1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43FEF2A-50AD-4598-8F85-202C0F4FE420}"/>
              </a:ext>
            </a:extLst>
          </p:cNvPr>
          <p:cNvSpPr/>
          <p:nvPr/>
        </p:nvSpPr>
        <p:spPr>
          <a:xfrm>
            <a:off x="3239759" y="3062162"/>
            <a:ext cx="275100" cy="650577"/>
          </a:xfrm>
          <a:custGeom>
            <a:avLst/>
            <a:gdLst>
              <a:gd name="connsiteX0" fmla="*/ 8266 w 275100"/>
              <a:gd name="connsiteY0" fmla="*/ 1713 h 650577"/>
              <a:gd name="connsiteX1" fmla="*/ 1916 w 275100"/>
              <a:gd name="connsiteY1" fmla="*/ 236663 h 650577"/>
              <a:gd name="connsiteX2" fmla="*/ 43191 w 275100"/>
              <a:gd name="connsiteY2" fmla="*/ 455738 h 650577"/>
              <a:gd name="connsiteX3" fmla="*/ 176541 w 275100"/>
              <a:gd name="connsiteY3" fmla="*/ 627188 h 650577"/>
              <a:gd name="connsiteX4" fmla="*/ 224166 w 275100"/>
              <a:gd name="connsiteY4" fmla="*/ 639888 h 650577"/>
              <a:gd name="connsiteX5" fmla="*/ 274966 w 275100"/>
              <a:gd name="connsiteY5" fmla="*/ 541463 h 650577"/>
              <a:gd name="connsiteX6" fmla="*/ 208291 w 275100"/>
              <a:gd name="connsiteY6" fmla="*/ 624013 h 650577"/>
              <a:gd name="connsiteX7" fmla="*/ 78116 w 275100"/>
              <a:gd name="connsiteY7" fmla="*/ 547813 h 650577"/>
              <a:gd name="connsiteX8" fmla="*/ 20966 w 275100"/>
              <a:gd name="connsiteY8" fmla="*/ 363663 h 650577"/>
              <a:gd name="connsiteX9" fmla="*/ 8266 w 275100"/>
              <a:gd name="connsiteY9" fmla="*/ 1713 h 65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5100" h="650577">
                <a:moveTo>
                  <a:pt x="8266" y="1713"/>
                </a:moveTo>
                <a:cubicBezTo>
                  <a:pt x="5091" y="-19454"/>
                  <a:pt x="-3905" y="160992"/>
                  <a:pt x="1916" y="236663"/>
                </a:cubicBezTo>
                <a:cubicBezTo>
                  <a:pt x="7737" y="312334"/>
                  <a:pt x="14087" y="390650"/>
                  <a:pt x="43191" y="455738"/>
                </a:cubicBezTo>
                <a:cubicBezTo>
                  <a:pt x="72295" y="520826"/>
                  <a:pt x="146379" y="596496"/>
                  <a:pt x="176541" y="627188"/>
                </a:cubicBezTo>
                <a:cubicBezTo>
                  <a:pt x="206703" y="657880"/>
                  <a:pt x="207762" y="654176"/>
                  <a:pt x="224166" y="639888"/>
                </a:cubicBezTo>
                <a:cubicBezTo>
                  <a:pt x="240570" y="625600"/>
                  <a:pt x="277612" y="544109"/>
                  <a:pt x="274966" y="541463"/>
                </a:cubicBezTo>
                <a:cubicBezTo>
                  <a:pt x="272320" y="538817"/>
                  <a:pt x="241099" y="622955"/>
                  <a:pt x="208291" y="624013"/>
                </a:cubicBezTo>
                <a:cubicBezTo>
                  <a:pt x="175483" y="625071"/>
                  <a:pt x="109337" y="591205"/>
                  <a:pt x="78116" y="547813"/>
                </a:cubicBezTo>
                <a:cubicBezTo>
                  <a:pt x="46895" y="504421"/>
                  <a:pt x="29962" y="449917"/>
                  <a:pt x="20966" y="363663"/>
                </a:cubicBezTo>
                <a:cubicBezTo>
                  <a:pt x="11970" y="277409"/>
                  <a:pt x="11441" y="22880"/>
                  <a:pt x="8266" y="1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8E32011A-EC8D-40D4-8C54-FBA486226B32}"/>
              </a:ext>
            </a:extLst>
          </p:cNvPr>
          <p:cNvSpPr/>
          <p:nvPr/>
        </p:nvSpPr>
        <p:spPr>
          <a:xfrm>
            <a:off x="3153638" y="3441023"/>
            <a:ext cx="284912" cy="391974"/>
          </a:xfrm>
          <a:custGeom>
            <a:avLst/>
            <a:gdLst>
              <a:gd name="connsiteX0" fmla="*/ 5487 w 284912"/>
              <a:gd name="connsiteY0" fmla="*/ 677 h 391974"/>
              <a:gd name="connsiteX1" fmla="*/ 43587 w 284912"/>
              <a:gd name="connsiteY1" fmla="*/ 264202 h 391974"/>
              <a:gd name="connsiteX2" fmla="*/ 126137 w 284912"/>
              <a:gd name="connsiteY2" fmla="*/ 372152 h 391974"/>
              <a:gd name="connsiteX3" fmla="*/ 227737 w 284912"/>
              <a:gd name="connsiteY3" fmla="*/ 381677 h 391974"/>
              <a:gd name="connsiteX4" fmla="*/ 284887 w 284912"/>
              <a:gd name="connsiteY4" fmla="*/ 261027 h 391974"/>
              <a:gd name="connsiteX5" fmla="*/ 221387 w 284912"/>
              <a:gd name="connsiteY5" fmla="*/ 353102 h 391974"/>
              <a:gd name="connsiteX6" fmla="*/ 161062 w 284912"/>
              <a:gd name="connsiteY6" fmla="*/ 349927 h 391974"/>
              <a:gd name="connsiteX7" fmla="*/ 5487 w 284912"/>
              <a:gd name="connsiteY7" fmla="*/ 677 h 39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912" h="391974">
                <a:moveTo>
                  <a:pt x="5487" y="677"/>
                </a:moveTo>
                <a:cubicBezTo>
                  <a:pt x="-14092" y="-13610"/>
                  <a:pt x="23479" y="202290"/>
                  <a:pt x="43587" y="264202"/>
                </a:cubicBezTo>
                <a:cubicBezTo>
                  <a:pt x="63695" y="326114"/>
                  <a:pt x="95445" y="352573"/>
                  <a:pt x="126137" y="372152"/>
                </a:cubicBezTo>
                <a:cubicBezTo>
                  <a:pt x="156829" y="391731"/>
                  <a:pt x="201279" y="400198"/>
                  <a:pt x="227737" y="381677"/>
                </a:cubicBezTo>
                <a:cubicBezTo>
                  <a:pt x="254195" y="363156"/>
                  <a:pt x="285945" y="265789"/>
                  <a:pt x="284887" y="261027"/>
                </a:cubicBezTo>
                <a:cubicBezTo>
                  <a:pt x="283829" y="256265"/>
                  <a:pt x="242024" y="338285"/>
                  <a:pt x="221387" y="353102"/>
                </a:cubicBezTo>
                <a:cubicBezTo>
                  <a:pt x="200750" y="367919"/>
                  <a:pt x="194929" y="403373"/>
                  <a:pt x="161062" y="349927"/>
                </a:cubicBezTo>
                <a:cubicBezTo>
                  <a:pt x="127195" y="296481"/>
                  <a:pt x="25066" y="14964"/>
                  <a:pt x="5487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97DA9BD-4758-4A4E-B52F-597ED62006CB}"/>
              </a:ext>
            </a:extLst>
          </p:cNvPr>
          <p:cNvSpPr/>
          <p:nvPr/>
        </p:nvSpPr>
        <p:spPr>
          <a:xfrm>
            <a:off x="2889056" y="3152649"/>
            <a:ext cx="280620" cy="855140"/>
          </a:xfrm>
          <a:custGeom>
            <a:avLst/>
            <a:gdLst>
              <a:gd name="connsiteX0" fmla="*/ 124019 w 280620"/>
              <a:gd name="connsiteY0" fmla="*/ 3301 h 855140"/>
              <a:gd name="connsiteX1" fmla="*/ 54169 w 280620"/>
              <a:gd name="connsiteY1" fmla="*/ 343026 h 855140"/>
              <a:gd name="connsiteX2" fmla="*/ 76394 w 280620"/>
              <a:gd name="connsiteY2" fmla="*/ 603376 h 855140"/>
              <a:gd name="connsiteX3" fmla="*/ 174819 w 280620"/>
              <a:gd name="connsiteY3" fmla="*/ 787526 h 855140"/>
              <a:gd name="connsiteX4" fmla="*/ 279594 w 280620"/>
              <a:gd name="connsiteY4" fmla="*/ 854201 h 855140"/>
              <a:gd name="connsiteX5" fmla="*/ 108144 w 280620"/>
              <a:gd name="connsiteY5" fmla="*/ 746251 h 855140"/>
              <a:gd name="connsiteX6" fmla="*/ 194 w 280620"/>
              <a:gd name="connsiteY6" fmla="*/ 562101 h 855140"/>
              <a:gd name="connsiteX7" fmla="*/ 124019 w 280620"/>
              <a:gd name="connsiteY7" fmla="*/ 3301 h 85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620" h="855140">
                <a:moveTo>
                  <a:pt x="124019" y="3301"/>
                </a:moveTo>
                <a:cubicBezTo>
                  <a:pt x="133015" y="-33211"/>
                  <a:pt x="62106" y="243014"/>
                  <a:pt x="54169" y="343026"/>
                </a:cubicBezTo>
                <a:cubicBezTo>
                  <a:pt x="46231" y="443039"/>
                  <a:pt x="56286" y="529293"/>
                  <a:pt x="76394" y="603376"/>
                </a:cubicBezTo>
                <a:cubicBezTo>
                  <a:pt x="96502" y="677459"/>
                  <a:pt x="140952" y="745722"/>
                  <a:pt x="174819" y="787526"/>
                </a:cubicBezTo>
                <a:cubicBezTo>
                  <a:pt x="208686" y="829330"/>
                  <a:pt x="290706" y="861080"/>
                  <a:pt x="279594" y="854201"/>
                </a:cubicBezTo>
                <a:cubicBezTo>
                  <a:pt x="268482" y="847322"/>
                  <a:pt x="154711" y="794934"/>
                  <a:pt x="108144" y="746251"/>
                </a:cubicBezTo>
                <a:cubicBezTo>
                  <a:pt x="61577" y="697568"/>
                  <a:pt x="-4039" y="691218"/>
                  <a:pt x="194" y="562101"/>
                </a:cubicBezTo>
                <a:cubicBezTo>
                  <a:pt x="4427" y="432984"/>
                  <a:pt x="115023" y="39813"/>
                  <a:pt x="124019" y="3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32FCB189-8FE5-421B-A575-2B27C468ECFE}"/>
              </a:ext>
            </a:extLst>
          </p:cNvPr>
          <p:cNvSpPr/>
          <p:nvPr/>
        </p:nvSpPr>
        <p:spPr>
          <a:xfrm>
            <a:off x="2990395" y="3390425"/>
            <a:ext cx="369373" cy="578531"/>
          </a:xfrm>
          <a:custGeom>
            <a:avLst/>
            <a:gdLst>
              <a:gd name="connsiteX0" fmla="*/ 67130 w 369373"/>
              <a:gd name="connsiteY0" fmla="*/ 475 h 578531"/>
              <a:gd name="connsiteX1" fmla="*/ 79830 w 369373"/>
              <a:gd name="connsiteY1" fmla="*/ 241775 h 578531"/>
              <a:gd name="connsiteX2" fmla="*/ 140155 w 369373"/>
              <a:gd name="connsiteY2" fmla="*/ 448150 h 578531"/>
              <a:gd name="connsiteX3" fmla="*/ 200480 w 369373"/>
              <a:gd name="connsiteY3" fmla="*/ 505300 h 578531"/>
              <a:gd name="connsiteX4" fmla="*/ 368755 w 369373"/>
              <a:gd name="connsiteY4" fmla="*/ 473550 h 578531"/>
              <a:gd name="connsiteX5" fmla="*/ 251280 w 369373"/>
              <a:gd name="connsiteY5" fmla="*/ 540225 h 578531"/>
              <a:gd name="connsiteX6" fmla="*/ 95705 w 369373"/>
              <a:gd name="connsiteY6" fmla="*/ 578325 h 578531"/>
              <a:gd name="connsiteX7" fmla="*/ 165555 w 369373"/>
              <a:gd name="connsiteY7" fmla="*/ 524350 h 578531"/>
              <a:gd name="connsiteX8" fmla="*/ 73480 w 369373"/>
              <a:gd name="connsiteY8" fmla="*/ 391000 h 578531"/>
              <a:gd name="connsiteX9" fmla="*/ 41730 w 369373"/>
              <a:gd name="connsiteY9" fmla="*/ 270350 h 578531"/>
              <a:gd name="connsiteX10" fmla="*/ 455 w 369373"/>
              <a:gd name="connsiteY10" fmla="*/ 181450 h 578531"/>
              <a:gd name="connsiteX11" fmla="*/ 67130 w 369373"/>
              <a:gd name="connsiteY11" fmla="*/ 475 h 57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9373" h="578531">
                <a:moveTo>
                  <a:pt x="67130" y="475"/>
                </a:moveTo>
                <a:cubicBezTo>
                  <a:pt x="80359" y="10529"/>
                  <a:pt x="67659" y="167162"/>
                  <a:pt x="79830" y="241775"/>
                </a:cubicBezTo>
                <a:cubicBezTo>
                  <a:pt x="92001" y="316388"/>
                  <a:pt x="120047" y="404229"/>
                  <a:pt x="140155" y="448150"/>
                </a:cubicBezTo>
                <a:cubicBezTo>
                  <a:pt x="160263" y="492071"/>
                  <a:pt x="162380" y="501067"/>
                  <a:pt x="200480" y="505300"/>
                </a:cubicBezTo>
                <a:cubicBezTo>
                  <a:pt x="238580" y="509533"/>
                  <a:pt x="360288" y="467729"/>
                  <a:pt x="368755" y="473550"/>
                </a:cubicBezTo>
                <a:cubicBezTo>
                  <a:pt x="377222" y="479371"/>
                  <a:pt x="296788" y="522763"/>
                  <a:pt x="251280" y="540225"/>
                </a:cubicBezTo>
                <a:cubicBezTo>
                  <a:pt x="205772" y="557687"/>
                  <a:pt x="109992" y="580971"/>
                  <a:pt x="95705" y="578325"/>
                </a:cubicBezTo>
                <a:cubicBezTo>
                  <a:pt x="81418" y="575679"/>
                  <a:pt x="169259" y="555571"/>
                  <a:pt x="165555" y="524350"/>
                </a:cubicBezTo>
                <a:cubicBezTo>
                  <a:pt x="161851" y="493129"/>
                  <a:pt x="94118" y="433333"/>
                  <a:pt x="73480" y="391000"/>
                </a:cubicBezTo>
                <a:cubicBezTo>
                  <a:pt x="52842" y="348667"/>
                  <a:pt x="53901" y="305275"/>
                  <a:pt x="41730" y="270350"/>
                </a:cubicBezTo>
                <a:cubicBezTo>
                  <a:pt x="29559" y="235425"/>
                  <a:pt x="-4307" y="220079"/>
                  <a:pt x="455" y="181450"/>
                </a:cubicBezTo>
                <a:cubicBezTo>
                  <a:pt x="5217" y="142821"/>
                  <a:pt x="53901" y="-9579"/>
                  <a:pt x="67130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F72627B0-3346-4A19-8F83-12B59CC01CDC}"/>
              </a:ext>
            </a:extLst>
          </p:cNvPr>
          <p:cNvSpPr/>
          <p:nvPr/>
        </p:nvSpPr>
        <p:spPr>
          <a:xfrm>
            <a:off x="3041054" y="3973021"/>
            <a:ext cx="248474" cy="346241"/>
          </a:xfrm>
          <a:custGeom>
            <a:avLst/>
            <a:gdLst>
              <a:gd name="connsiteX0" fmla="*/ 102196 w 248474"/>
              <a:gd name="connsiteY0" fmla="*/ 492 h 346241"/>
              <a:gd name="connsiteX1" fmla="*/ 102196 w 248474"/>
              <a:gd name="connsiteY1" fmla="*/ 63992 h 346241"/>
              <a:gd name="connsiteX2" fmla="*/ 13296 w 248474"/>
              <a:gd name="connsiteY2" fmla="*/ 78279 h 346241"/>
              <a:gd name="connsiteX3" fmla="*/ 2184 w 248474"/>
              <a:gd name="connsiteY3" fmla="*/ 203692 h 346241"/>
              <a:gd name="connsiteX4" fmla="*/ 10121 w 248474"/>
              <a:gd name="connsiteY4" fmla="*/ 333867 h 346241"/>
              <a:gd name="connsiteX5" fmla="*/ 97434 w 248474"/>
              <a:gd name="connsiteY5" fmla="*/ 341804 h 346241"/>
              <a:gd name="connsiteX6" fmla="*/ 248246 w 248474"/>
              <a:gd name="connsiteY6" fmla="*/ 341804 h 346241"/>
              <a:gd name="connsiteX7" fmla="*/ 60921 w 248474"/>
              <a:gd name="connsiteY7" fmla="*/ 308467 h 346241"/>
              <a:gd name="connsiteX8" fmla="*/ 29171 w 248474"/>
              <a:gd name="connsiteY8" fmla="*/ 270367 h 346241"/>
              <a:gd name="connsiteX9" fmla="*/ 49809 w 248474"/>
              <a:gd name="connsiteY9" fmla="*/ 130667 h 346241"/>
              <a:gd name="connsiteX10" fmla="*/ 113309 w 248474"/>
              <a:gd name="connsiteY10" fmla="*/ 102092 h 346241"/>
              <a:gd name="connsiteX11" fmla="*/ 102196 w 248474"/>
              <a:gd name="connsiteY11" fmla="*/ 492 h 346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474" h="346241">
                <a:moveTo>
                  <a:pt x="102196" y="492"/>
                </a:moveTo>
                <a:cubicBezTo>
                  <a:pt x="100344" y="-5858"/>
                  <a:pt x="117013" y="51028"/>
                  <a:pt x="102196" y="63992"/>
                </a:cubicBezTo>
                <a:cubicBezTo>
                  <a:pt x="87379" y="76956"/>
                  <a:pt x="29965" y="54996"/>
                  <a:pt x="13296" y="78279"/>
                </a:cubicBezTo>
                <a:cubicBezTo>
                  <a:pt x="-3373" y="101562"/>
                  <a:pt x="2713" y="161094"/>
                  <a:pt x="2184" y="203692"/>
                </a:cubicBezTo>
                <a:cubicBezTo>
                  <a:pt x="1655" y="246290"/>
                  <a:pt x="-5754" y="310849"/>
                  <a:pt x="10121" y="333867"/>
                </a:cubicBezTo>
                <a:cubicBezTo>
                  <a:pt x="25996" y="356885"/>
                  <a:pt x="57747" y="340481"/>
                  <a:pt x="97434" y="341804"/>
                </a:cubicBezTo>
                <a:cubicBezTo>
                  <a:pt x="137121" y="343127"/>
                  <a:pt x="254332" y="347360"/>
                  <a:pt x="248246" y="341804"/>
                </a:cubicBezTo>
                <a:cubicBezTo>
                  <a:pt x="242160" y="336248"/>
                  <a:pt x="97433" y="320373"/>
                  <a:pt x="60921" y="308467"/>
                </a:cubicBezTo>
                <a:cubicBezTo>
                  <a:pt x="24409" y="296561"/>
                  <a:pt x="31023" y="300000"/>
                  <a:pt x="29171" y="270367"/>
                </a:cubicBezTo>
                <a:cubicBezTo>
                  <a:pt x="27319" y="240734"/>
                  <a:pt x="35786" y="158713"/>
                  <a:pt x="49809" y="130667"/>
                </a:cubicBezTo>
                <a:cubicBezTo>
                  <a:pt x="63832" y="102621"/>
                  <a:pt x="103520" y="123788"/>
                  <a:pt x="113309" y="102092"/>
                </a:cubicBezTo>
                <a:cubicBezTo>
                  <a:pt x="123098" y="80396"/>
                  <a:pt x="104048" y="6842"/>
                  <a:pt x="102196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5A2A8157-6B5F-43D3-AFF8-1841E337EBDF}"/>
              </a:ext>
            </a:extLst>
          </p:cNvPr>
          <p:cNvSpPr/>
          <p:nvPr/>
        </p:nvSpPr>
        <p:spPr>
          <a:xfrm>
            <a:off x="2472557" y="1914057"/>
            <a:ext cx="1505182" cy="1268559"/>
          </a:xfrm>
          <a:custGeom>
            <a:avLst/>
            <a:gdLst>
              <a:gd name="connsiteX0" fmla="*/ 1502543 w 1505182"/>
              <a:gd name="connsiteY0" fmla="*/ 3643 h 1268559"/>
              <a:gd name="connsiteX1" fmla="*/ 1169168 w 1505182"/>
              <a:gd name="connsiteY1" fmla="*/ 616418 h 1268559"/>
              <a:gd name="connsiteX2" fmla="*/ 737368 w 1505182"/>
              <a:gd name="connsiteY2" fmla="*/ 1035518 h 1268559"/>
              <a:gd name="connsiteX3" fmla="*/ 483368 w 1505182"/>
              <a:gd name="connsiteY3" fmla="*/ 1168868 h 1268559"/>
              <a:gd name="connsiteX4" fmla="*/ 768 w 1505182"/>
              <a:gd name="connsiteY4" fmla="*/ 1267293 h 1268559"/>
              <a:gd name="connsiteX5" fmla="*/ 604018 w 1505182"/>
              <a:gd name="connsiteY5" fmla="*/ 1099018 h 1268559"/>
              <a:gd name="connsiteX6" fmla="*/ 1283468 w 1505182"/>
              <a:gd name="connsiteY6" fmla="*/ 397343 h 1268559"/>
              <a:gd name="connsiteX7" fmla="*/ 1502543 w 1505182"/>
              <a:gd name="connsiteY7" fmla="*/ 3643 h 126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5182" h="1268559">
                <a:moveTo>
                  <a:pt x="1502543" y="3643"/>
                </a:moveTo>
                <a:cubicBezTo>
                  <a:pt x="1483493" y="40155"/>
                  <a:pt x="1296697" y="444439"/>
                  <a:pt x="1169168" y="616418"/>
                </a:cubicBezTo>
                <a:cubicBezTo>
                  <a:pt x="1041639" y="788397"/>
                  <a:pt x="851668" y="943443"/>
                  <a:pt x="737368" y="1035518"/>
                </a:cubicBezTo>
                <a:cubicBezTo>
                  <a:pt x="623068" y="1127593"/>
                  <a:pt x="606135" y="1130239"/>
                  <a:pt x="483368" y="1168868"/>
                </a:cubicBezTo>
                <a:cubicBezTo>
                  <a:pt x="360601" y="1207497"/>
                  <a:pt x="-19340" y="1278935"/>
                  <a:pt x="768" y="1267293"/>
                </a:cubicBezTo>
                <a:cubicBezTo>
                  <a:pt x="20876" y="1255651"/>
                  <a:pt x="390235" y="1244010"/>
                  <a:pt x="604018" y="1099018"/>
                </a:cubicBezTo>
                <a:cubicBezTo>
                  <a:pt x="817801" y="954026"/>
                  <a:pt x="1130539" y="582022"/>
                  <a:pt x="1283468" y="397343"/>
                </a:cubicBezTo>
                <a:cubicBezTo>
                  <a:pt x="1436397" y="212664"/>
                  <a:pt x="1521593" y="-32869"/>
                  <a:pt x="1502543" y="3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3A61C868-1EAE-4FFB-B51A-F67D11D046C0}"/>
              </a:ext>
            </a:extLst>
          </p:cNvPr>
          <p:cNvSpPr/>
          <p:nvPr/>
        </p:nvSpPr>
        <p:spPr>
          <a:xfrm>
            <a:off x="3798138" y="1924456"/>
            <a:ext cx="209632" cy="559185"/>
          </a:xfrm>
          <a:custGeom>
            <a:avLst/>
            <a:gdLst>
              <a:gd name="connsiteX0" fmla="*/ 208712 w 209632"/>
              <a:gd name="connsiteY0" fmla="*/ 24994 h 559185"/>
              <a:gd name="connsiteX1" fmla="*/ 81712 w 209632"/>
              <a:gd name="connsiteY1" fmla="*/ 358369 h 559185"/>
              <a:gd name="connsiteX2" fmla="*/ 2337 w 209632"/>
              <a:gd name="connsiteY2" fmla="*/ 558394 h 559185"/>
              <a:gd name="connsiteX3" fmla="*/ 21387 w 209632"/>
              <a:gd name="connsiteY3" fmla="*/ 425044 h 559185"/>
              <a:gd name="connsiteX4" fmla="*/ 24562 w 209632"/>
              <a:gd name="connsiteY4" fmla="*/ 345669 h 559185"/>
              <a:gd name="connsiteX5" fmla="*/ 132512 w 209632"/>
              <a:gd name="connsiteY5" fmla="*/ 59919 h 559185"/>
              <a:gd name="connsiteX6" fmla="*/ 208712 w 209632"/>
              <a:gd name="connsiteY6" fmla="*/ 24994 h 55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32" h="559185">
                <a:moveTo>
                  <a:pt x="208712" y="24994"/>
                </a:moveTo>
                <a:cubicBezTo>
                  <a:pt x="200245" y="74736"/>
                  <a:pt x="116108" y="269469"/>
                  <a:pt x="81712" y="358369"/>
                </a:cubicBezTo>
                <a:cubicBezTo>
                  <a:pt x="47316" y="447269"/>
                  <a:pt x="12391" y="547282"/>
                  <a:pt x="2337" y="558394"/>
                </a:cubicBezTo>
                <a:cubicBezTo>
                  <a:pt x="-7717" y="569506"/>
                  <a:pt x="17683" y="460498"/>
                  <a:pt x="21387" y="425044"/>
                </a:cubicBezTo>
                <a:cubicBezTo>
                  <a:pt x="25091" y="389590"/>
                  <a:pt x="6041" y="406523"/>
                  <a:pt x="24562" y="345669"/>
                </a:cubicBezTo>
                <a:cubicBezTo>
                  <a:pt x="43083" y="284815"/>
                  <a:pt x="99704" y="113365"/>
                  <a:pt x="132512" y="59919"/>
                </a:cubicBezTo>
                <a:cubicBezTo>
                  <a:pt x="165320" y="6473"/>
                  <a:pt x="217179" y="-24748"/>
                  <a:pt x="208712" y="24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63968824-3200-463D-BAFE-4B4236AEBAE7}"/>
              </a:ext>
            </a:extLst>
          </p:cNvPr>
          <p:cNvSpPr/>
          <p:nvPr/>
        </p:nvSpPr>
        <p:spPr>
          <a:xfrm>
            <a:off x="3037719" y="2424645"/>
            <a:ext cx="775065" cy="653480"/>
          </a:xfrm>
          <a:custGeom>
            <a:avLst/>
            <a:gdLst>
              <a:gd name="connsiteX0" fmla="*/ 757994 w 775065"/>
              <a:gd name="connsiteY0" fmla="*/ 20105 h 653480"/>
              <a:gd name="connsiteX1" fmla="*/ 731006 w 775065"/>
              <a:gd name="connsiteY1" fmla="*/ 70905 h 653480"/>
              <a:gd name="connsiteX2" fmla="*/ 562731 w 775065"/>
              <a:gd name="connsiteY2" fmla="*/ 309030 h 653480"/>
              <a:gd name="connsiteX3" fmla="*/ 346831 w 775065"/>
              <a:gd name="connsiteY3" fmla="*/ 491593 h 653480"/>
              <a:gd name="connsiteX4" fmla="*/ 92831 w 775065"/>
              <a:gd name="connsiteY4" fmla="*/ 620180 h 653480"/>
              <a:gd name="connsiteX5" fmla="*/ 26156 w 775065"/>
              <a:gd name="connsiteY5" fmla="*/ 632880 h 653480"/>
              <a:gd name="connsiteX6" fmla="*/ 503994 w 775065"/>
              <a:gd name="connsiteY6" fmla="*/ 369355 h 653480"/>
              <a:gd name="connsiteX7" fmla="*/ 757994 w 775065"/>
              <a:gd name="connsiteY7" fmla="*/ 20105 h 65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5065" h="653480">
                <a:moveTo>
                  <a:pt x="757994" y="20105"/>
                </a:moveTo>
                <a:cubicBezTo>
                  <a:pt x="795829" y="-29637"/>
                  <a:pt x="763550" y="22751"/>
                  <a:pt x="731006" y="70905"/>
                </a:cubicBezTo>
                <a:cubicBezTo>
                  <a:pt x="698462" y="119059"/>
                  <a:pt x="626760" y="238915"/>
                  <a:pt x="562731" y="309030"/>
                </a:cubicBezTo>
                <a:cubicBezTo>
                  <a:pt x="498702" y="379145"/>
                  <a:pt x="425148" y="439735"/>
                  <a:pt x="346831" y="491593"/>
                </a:cubicBezTo>
                <a:cubicBezTo>
                  <a:pt x="268514" y="543451"/>
                  <a:pt x="146277" y="596632"/>
                  <a:pt x="92831" y="620180"/>
                </a:cubicBezTo>
                <a:cubicBezTo>
                  <a:pt x="39385" y="643728"/>
                  <a:pt x="-42371" y="674684"/>
                  <a:pt x="26156" y="632880"/>
                </a:cubicBezTo>
                <a:cubicBezTo>
                  <a:pt x="94683" y="591076"/>
                  <a:pt x="378053" y="470955"/>
                  <a:pt x="503994" y="369355"/>
                </a:cubicBezTo>
                <a:cubicBezTo>
                  <a:pt x="629935" y="267755"/>
                  <a:pt x="720159" y="69847"/>
                  <a:pt x="757994" y="20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A7A5E185-C06B-440D-934E-69952F51DE28}"/>
              </a:ext>
            </a:extLst>
          </p:cNvPr>
          <p:cNvSpPr/>
          <p:nvPr/>
        </p:nvSpPr>
        <p:spPr>
          <a:xfrm>
            <a:off x="3118341" y="2317620"/>
            <a:ext cx="685790" cy="712108"/>
          </a:xfrm>
          <a:custGeom>
            <a:avLst/>
            <a:gdLst>
              <a:gd name="connsiteX0" fmla="*/ 685309 w 685790"/>
              <a:gd name="connsiteY0" fmla="*/ 130 h 712108"/>
              <a:gd name="connsiteX1" fmla="*/ 477347 w 685790"/>
              <a:gd name="connsiteY1" fmla="*/ 346205 h 712108"/>
              <a:gd name="connsiteX2" fmla="*/ 318597 w 685790"/>
              <a:gd name="connsiteY2" fmla="*/ 474793 h 712108"/>
              <a:gd name="connsiteX3" fmla="*/ 5859 w 685790"/>
              <a:gd name="connsiteY3" fmla="*/ 700218 h 712108"/>
              <a:gd name="connsiteX4" fmla="*/ 145559 w 685790"/>
              <a:gd name="connsiteY4" fmla="*/ 641480 h 712108"/>
              <a:gd name="connsiteX5" fmla="*/ 521797 w 685790"/>
              <a:gd name="connsiteY5" fmla="*/ 309693 h 712108"/>
              <a:gd name="connsiteX6" fmla="*/ 685309 w 685790"/>
              <a:gd name="connsiteY6" fmla="*/ 130 h 71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790" h="712108">
                <a:moveTo>
                  <a:pt x="685309" y="130"/>
                </a:moveTo>
                <a:cubicBezTo>
                  <a:pt x="677901" y="6215"/>
                  <a:pt x="538466" y="267095"/>
                  <a:pt x="477347" y="346205"/>
                </a:cubicBezTo>
                <a:cubicBezTo>
                  <a:pt x="416228" y="425315"/>
                  <a:pt x="397178" y="415791"/>
                  <a:pt x="318597" y="474793"/>
                </a:cubicBezTo>
                <a:cubicBezTo>
                  <a:pt x="240016" y="533795"/>
                  <a:pt x="34699" y="672437"/>
                  <a:pt x="5859" y="700218"/>
                </a:cubicBezTo>
                <a:cubicBezTo>
                  <a:pt x="-22981" y="727999"/>
                  <a:pt x="59569" y="706568"/>
                  <a:pt x="145559" y="641480"/>
                </a:cubicBezTo>
                <a:cubicBezTo>
                  <a:pt x="231549" y="576393"/>
                  <a:pt x="429986" y="416320"/>
                  <a:pt x="521797" y="309693"/>
                </a:cubicBezTo>
                <a:cubicBezTo>
                  <a:pt x="613607" y="203066"/>
                  <a:pt x="692717" y="-5955"/>
                  <a:pt x="685309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32917E45-5024-426F-8992-665785F6FC2B}"/>
              </a:ext>
            </a:extLst>
          </p:cNvPr>
          <p:cNvSpPr/>
          <p:nvPr/>
        </p:nvSpPr>
        <p:spPr>
          <a:xfrm>
            <a:off x="2514391" y="2968329"/>
            <a:ext cx="800706" cy="272206"/>
          </a:xfrm>
          <a:custGeom>
            <a:avLst/>
            <a:gdLst>
              <a:gd name="connsiteX0" fmla="*/ 2326 w 800706"/>
              <a:gd name="connsiteY0" fmla="*/ 270171 h 272206"/>
              <a:gd name="connsiteX1" fmla="*/ 167426 w 800706"/>
              <a:gd name="connsiteY1" fmla="*/ 263821 h 272206"/>
              <a:gd name="connsiteX2" fmla="*/ 266909 w 800706"/>
              <a:gd name="connsiteY2" fmla="*/ 242654 h 272206"/>
              <a:gd name="connsiteX3" fmla="*/ 793959 w 800706"/>
              <a:gd name="connsiteY3" fmla="*/ 3471 h 272206"/>
              <a:gd name="connsiteX4" fmla="*/ 548426 w 800706"/>
              <a:gd name="connsiteY4" fmla="*/ 109304 h 272206"/>
              <a:gd name="connsiteX5" fmla="*/ 300776 w 800706"/>
              <a:gd name="connsiteY5" fmla="*/ 229954 h 272206"/>
              <a:gd name="connsiteX6" fmla="*/ 2326 w 800706"/>
              <a:gd name="connsiteY6" fmla="*/ 270171 h 27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0706" h="272206">
                <a:moveTo>
                  <a:pt x="2326" y="270171"/>
                </a:moveTo>
                <a:cubicBezTo>
                  <a:pt x="-19899" y="275816"/>
                  <a:pt x="123329" y="268407"/>
                  <a:pt x="167426" y="263821"/>
                </a:cubicBezTo>
                <a:cubicBezTo>
                  <a:pt x="211523" y="259235"/>
                  <a:pt x="162487" y="286046"/>
                  <a:pt x="266909" y="242654"/>
                </a:cubicBezTo>
                <a:cubicBezTo>
                  <a:pt x="371331" y="199262"/>
                  <a:pt x="747040" y="25696"/>
                  <a:pt x="793959" y="3471"/>
                </a:cubicBezTo>
                <a:cubicBezTo>
                  <a:pt x="840878" y="-18754"/>
                  <a:pt x="630623" y="71557"/>
                  <a:pt x="548426" y="109304"/>
                </a:cubicBezTo>
                <a:cubicBezTo>
                  <a:pt x="466229" y="147051"/>
                  <a:pt x="388265" y="204907"/>
                  <a:pt x="300776" y="229954"/>
                </a:cubicBezTo>
                <a:cubicBezTo>
                  <a:pt x="213287" y="255001"/>
                  <a:pt x="24551" y="264526"/>
                  <a:pt x="2326" y="270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556C659-1028-451C-AEB1-76F2A0CE9FE7}"/>
              </a:ext>
            </a:extLst>
          </p:cNvPr>
          <p:cNvSpPr/>
          <p:nvPr/>
        </p:nvSpPr>
        <p:spPr>
          <a:xfrm>
            <a:off x="2444693" y="2995408"/>
            <a:ext cx="713357" cy="186499"/>
          </a:xfrm>
          <a:custGeom>
            <a:avLst/>
            <a:gdLst>
              <a:gd name="connsiteX0" fmla="*/ 2174 w 713357"/>
              <a:gd name="connsiteY0" fmla="*/ 177475 h 186499"/>
              <a:gd name="connsiteX1" fmla="*/ 281574 w 713357"/>
              <a:gd name="connsiteY1" fmla="*/ 162659 h 186499"/>
              <a:gd name="connsiteX2" fmla="*/ 711257 w 713357"/>
              <a:gd name="connsiteY2" fmla="*/ 1792 h 186499"/>
              <a:gd name="connsiteX3" fmla="*/ 427624 w 713357"/>
              <a:gd name="connsiteY3" fmla="*/ 82225 h 186499"/>
              <a:gd name="connsiteX4" fmla="*/ 2174 w 713357"/>
              <a:gd name="connsiteY4" fmla="*/ 177475 h 18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357" h="186499">
                <a:moveTo>
                  <a:pt x="2174" y="177475"/>
                </a:moveTo>
                <a:cubicBezTo>
                  <a:pt x="-22168" y="190881"/>
                  <a:pt x="163394" y="191939"/>
                  <a:pt x="281574" y="162659"/>
                </a:cubicBezTo>
                <a:cubicBezTo>
                  <a:pt x="399754" y="133379"/>
                  <a:pt x="686915" y="15198"/>
                  <a:pt x="711257" y="1792"/>
                </a:cubicBezTo>
                <a:cubicBezTo>
                  <a:pt x="735599" y="-11614"/>
                  <a:pt x="542630" y="53650"/>
                  <a:pt x="427624" y="82225"/>
                </a:cubicBezTo>
                <a:cubicBezTo>
                  <a:pt x="312618" y="110800"/>
                  <a:pt x="26516" y="164069"/>
                  <a:pt x="2174" y="177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56E69738-0139-4B8A-A595-D8DD215DB0E0}"/>
              </a:ext>
            </a:extLst>
          </p:cNvPr>
          <p:cNvSpPr/>
          <p:nvPr/>
        </p:nvSpPr>
        <p:spPr>
          <a:xfrm>
            <a:off x="2152201" y="3045894"/>
            <a:ext cx="281707" cy="149854"/>
          </a:xfrm>
          <a:custGeom>
            <a:avLst/>
            <a:gdLst>
              <a:gd name="connsiteX0" fmla="*/ 449 w 281707"/>
              <a:gd name="connsiteY0" fmla="*/ 119581 h 149854"/>
              <a:gd name="connsiteX1" fmla="*/ 95699 w 281707"/>
              <a:gd name="connsiteY1" fmla="*/ 24331 h 149854"/>
              <a:gd name="connsiteX2" fmla="*/ 162374 w 281707"/>
              <a:gd name="connsiteY2" fmla="*/ 54494 h 149854"/>
              <a:gd name="connsiteX3" fmla="*/ 281437 w 281707"/>
              <a:gd name="connsiteY3" fmla="*/ 149744 h 149854"/>
              <a:gd name="connsiteX4" fmla="*/ 190949 w 281707"/>
              <a:gd name="connsiteY4" fmla="*/ 33856 h 149854"/>
              <a:gd name="connsiteX5" fmla="*/ 65537 w 281707"/>
              <a:gd name="connsiteY5" fmla="*/ 3694 h 149854"/>
              <a:gd name="connsiteX6" fmla="*/ 449 w 281707"/>
              <a:gd name="connsiteY6" fmla="*/ 119581 h 14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707" h="149854">
                <a:moveTo>
                  <a:pt x="449" y="119581"/>
                </a:moveTo>
                <a:cubicBezTo>
                  <a:pt x="5476" y="123020"/>
                  <a:pt x="68712" y="35179"/>
                  <a:pt x="95699" y="24331"/>
                </a:cubicBezTo>
                <a:cubicBezTo>
                  <a:pt x="122686" y="13483"/>
                  <a:pt x="131418" y="33592"/>
                  <a:pt x="162374" y="54494"/>
                </a:cubicBezTo>
                <a:cubicBezTo>
                  <a:pt x="193330" y="75396"/>
                  <a:pt x="276675" y="153184"/>
                  <a:pt x="281437" y="149744"/>
                </a:cubicBezTo>
                <a:cubicBezTo>
                  <a:pt x="286199" y="146304"/>
                  <a:pt x="226932" y="58198"/>
                  <a:pt x="190949" y="33856"/>
                </a:cubicBezTo>
                <a:cubicBezTo>
                  <a:pt x="154966" y="9514"/>
                  <a:pt x="97551" y="-7948"/>
                  <a:pt x="65537" y="3694"/>
                </a:cubicBezTo>
                <a:cubicBezTo>
                  <a:pt x="33523" y="15336"/>
                  <a:pt x="-4578" y="116142"/>
                  <a:pt x="449" y="119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859A51C0-6F13-4379-A747-8AF5A756253C}"/>
              </a:ext>
            </a:extLst>
          </p:cNvPr>
          <p:cNvSpPr/>
          <p:nvPr/>
        </p:nvSpPr>
        <p:spPr>
          <a:xfrm>
            <a:off x="2157399" y="3176533"/>
            <a:ext cx="244489" cy="159333"/>
          </a:xfrm>
          <a:custGeom>
            <a:avLst/>
            <a:gdLst>
              <a:gd name="connsiteX0" fmla="*/ 14 w 244489"/>
              <a:gd name="connsiteY0" fmla="*/ 55 h 159333"/>
              <a:gd name="connsiteX1" fmla="*/ 50814 w 244489"/>
              <a:gd name="connsiteY1" fmla="*/ 88955 h 159333"/>
              <a:gd name="connsiteX2" fmla="*/ 111139 w 244489"/>
              <a:gd name="connsiteY2" fmla="*/ 131817 h 159333"/>
              <a:gd name="connsiteX3" fmla="*/ 244489 w 244489"/>
              <a:gd name="connsiteY3" fmla="*/ 158805 h 159333"/>
              <a:gd name="connsiteX4" fmla="*/ 112726 w 244489"/>
              <a:gd name="connsiteY4" fmla="*/ 108005 h 159333"/>
              <a:gd name="connsiteX5" fmla="*/ 55576 w 244489"/>
              <a:gd name="connsiteY5" fmla="*/ 76255 h 159333"/>
              <a:gd name="connsiteX6" fmla="*/ 14 w 244489"/>
              <a:gd name="connsiteY6" fmla="*/ 55 h 15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489" h="159333">
                <a:moveTo>
                  <a:pt x="14" y="55"/>
                </a:moveTo>
                <a:cubicBezTo>
                  <a:pt x="-780" y="2172"/>
                  <a:pt x="32293" y="66995"/>
                  <a:pt x="50814" y="88955"/>
                </a:cubicBezTo>
                <a:cubicBezTo>
                  <a:pt x="69335" y="110915"/>
                  <a:pt x="78860" y="120175"/>
                  <a:pt x="111139" y="131817"/>
                </a:cubicBezTo>
                <a:cubicBezTo>
                  <a:pt x="143418" y="143459"/>
                  <a:pt x="244225" y="162774"/>
                  <a:pt x="244489" y="158805"/>
                </a:cubicBezTo>
                <a:cubicBezTo>
                  <a:pt x="244753" y="154836"/>
                  <a:pt x="144212" y="121763"/>
                  <a:pt x="112726" y="108005"/>
                </a:cubicBezTo>
                <a:cubicBezTo>
                  <a:pt x="81241" y="94247"/>
                  <a:pt x="71716" y="95041"/>
                  <a:pt x="55576" y="76255"/>
                </a:cubicBezTo>
                <a:cubicBezTo>
                  <a:pt x="39437" y="57470"/>
                  <a:pt x="808" y="-2062"/>
                  <a:pt x="14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4DB8E84-9AA9-408B-B7A6-6ED1A5C7A998}"/>
              </a:ext>
            </a:extLst>
          </p:cNvPr>
          <p:cNvSpPr/>
          <p:nvPr/>
        </p:nvSpPr>
        <p:spPr>
          <a:xfrm>
            <a:off x="2334082" y="3132827"/>
            <a:ext cx="194833" cy="179909"/>
          </a:xfrm>
          <a:custGeom>
            <a:avLst/>
            <a:gdLst>
              <a:gd name="connsiteX0" fmla="*/ 4306 w 194833"/>
              <a:gd name="connsiteY0" fmla="*/ 178698 h 179909"/>
              <a:gd name="connsiteX1" fmla="*/ 2718 w 194833"/>
              <a:gd name="connsiteY1" fmla="*/ 107261 h 179909"/>
              <a:gd name="connsiteX2" fmla="*/ 23356 w 194833"/>
              <a:gd name="connsiteY2" fmla="*/ 75511 h 179909"/>
              <a:gd name="connsiteX3" fmla="*/ 120193 w 194833"/>
              <a:gd name="connsiteY3" fmla="*/ 61223 h 179909"/>
              <a:gd name="connsiteX4" fmla="*/ 194806 w 194833"/>
              <a:gd name="connsiteY4" fmla="*/ 131073 h 179909"/>
              <a:gd name="connsiteX5" fmla="*/ 112256 w 194833"/>
              <a:gd name="connsiteY5" fmla="*/ 4073 h 179909"/>
              <a:gd name="connsiteX6" fmla="*/ 10656 w 194833"/>
              <a:gd name="connsiteY6" fmla="*/ 42173 h 179909"/>
              <a:gd name="connsiteX7" fmla="*/ 4306 w 194833"/>
              <a:gd name="connsiteY7" fmla="*/ 178698 h 17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833" h="179909">
                <a:moveTo>
                  <a:pt x="4306" y="178698"/>
                </a:moveTo>
                <a:cubicBezTo>
                  <a:pt x="2983" y="189546"/>
                  <a:pt x="-457" y="124459"/>
                  <a:pt x="2718" y="107261"/>
                </a:cubicBezTo>
                <a:cubicBezTo>
                  <a:pt x="5893" y="90063"/>
                  <a:pt x="3777" y="83184"/>
                  <a:pt x="23356" y="75511"/>
                </a:cubicBezTo>
                <a:cubicBezTo>
                  <a:pt x="42935" y="67838"/>
                  <a:pt x="91618" y="51963"/>
                  <a:pt x="120193" y="61223"/>
                </a:cubicBezTo>
                <a:cubicBezTo>
                  <a:pt x="148768" y="70483"/>
                  <a:pt x="196129" y="140598"/>
                  <a:pt x="194806" y="131073"/>
                </a:cubicBezTo>
                <a:cubicBezTo>
                  <a:pt x="193483" y="121548"/>
                  <a:pt x="142948" y="18890"/>
                  <a:pt x="112256" y="4073"/>
                </a:cubicBezTo>
                <a:cubicBezTo>
                  <a:pt x="81564" y="-10744"/>
                  <a:pt x="31029" y="17831"/>
                  <a:pt x="10656" y="42173"/>
                </a:cubicBezTo>
                <a:cubicBezTo>
                  <a:pt x="-9717" y="66515"/>
                  <a:pt x="5629" y="167850"/>
                  <a:pt x="4306" y="178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ED47F5BB-4796-4E9F-B347-227F9E9E91C4}"/>
              </a:ext>
            </a:extLst>
          </p:cNvPr>
          <p:cNvSpPr/>
          <p:nvPr/>
        </p:nvSpPr>
        <p:spPr>
          <a:xfrm>
            <a:off x="2347844" y="3245728"/>
            <a:ext cx="214593" cy="86665"/>
          </a:xfrm>
          <a:custGeom>
            <a:avLst/>
            <a:gdLst>
              <a:gd name="connsiteX0" fmla="*/ 214381 w 214593"/>
              <a:gd name="connsiteY0" fmla="*/ 30872 h 86665"/>
              <a:gd name="connsiteX1" fmla="*/ 6419 w 214593"/>
              <a:gd name="connsiteY1" fmla="*/ 26110 h 86665"/>
              <a:gd name="connsiteX2" fmla="*/ 52456 w 214593"/>
              <a:gd name="connsiteY2" fmla="*/ 86435 h 86665"/>
              <a:gd name="connsiteX3" fmla="*/ 46106 w 214593"/>
              <a:gd name="connsiteY3" fmla="*/ 710 h 86665"/>
              <a:gd name="connsiteX4" fmla="*/ 214381 w 214593"/>
              <a:gd name="connsiteY4" fmla="*/ 30872 h 8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593" h="86665">
                <a:moveTo>
                  <a:pt x="214381" y="30872"/>
                </a:moveTo>
                <a:cubicBezTo>
                  <a:pt x="207767" y="35105"/>
                  <a:pt x="33406" y="16850"/>
                  <a:pt x="6419" y="26110"/>
                </a:cubicBezTo>
                <a:cubicBezTo>
                  <a:pt x="-20568" y="35370"/>
                  <a:pt x="45842" y="90668"/>
                  <a:pt x="52456" y="86435"/>
                </a:cubicBezTo>
                <a:cubicBezTo>
                  <a:pt x="59070" y="82202"/>
                  <a:pt x="20970" y="6531"/>
                  <a:pt x="46106" y="710"/>
                </a:cubicBezTo>
                <a:cubicBezTo>
                  <a:pt x="71242" y="-5111"/>
                  <a:pt x="220995" y="26639"/>
                  <a:pt x="214381" y="30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02548C1-9DF4-4B04-9134-2E8A18A6027F}"/>
              </a:ext>
            </a:extLst>
          </p:cNvPr>
          <p:cNvSpPr/>
          <p:nvPr/>
        </p:nvSpPr>
        <p:spPr>
          <a:xfrm>
            <a:off x="2372970" y="3280331"/>
            <a:ext cx="163924" cy="252414"/>
          </a:xfrm>
          <a:custGeom>
            <a:avLst/>
            <a:gdLst>
              <a:gd name="connsiteX0" fmla="*/ 81305 w 163924"/>
              <a:gd name="connsiteY0" fmla="*/ 4207 h 252414"/>
              <a:gd name="connsiteX1" fmla="*/ 141630 w 163924"/>
              <a:gd name="connsiteY1" fmla="*/ 108982 h 252414"/>
              <a:gd name="connsiteX2" fmla="*/ 130518 w 163924"/>
              <a:gd name="connsiteY2" fmla="*/ 169307 h 252414"/>
              <a:gd name="connsiteX3" fmla="*/ 92418 w 163924"/>
              <a:gd name="connsiteY3" fmla="*/ 212169 h 252414"/>
              <a:gd name="connsiteX4" fmla="*/ 343 w 163924"/>
              <a:gd name="connsiteY4" fmla="*/ 251857 h 252414"/>
              <a:gd name="connsiteX5" fmla="*/ 128930 w 163924"/>
              <a:gd name="connsiteY5" fmla="*/ 231219 h 252414"/>
              <a:gd name="connsiteX6" fmla="*/ 163855 w 163924"/>
              <a:gd name="connsiteY6" fmla="*/ 174069 h 252414"/>
              <a:gd name="connsiteX7" fmla="*/ 136868 w 163924"/>
              <a:gd name="connsiteY7" fmla="*/ 35957 h 252414"/>
              <a:gd name="connsiteX8" fmla="*/ 81305 w 163924"/>
              <a:gd name="connsiteY8" fmla="*/ 4207 h 25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924" h="252414">
                <a:moveTo>
                  <a:pt x="81305" y="4207"/>
                </a:moveTo>
                <a:cubicBezTo>
                  <a:pt x="82099" y="16378"/>
                  <a:pt x="133428" y="81465"/>
                  <a:pt x="141630" y="108982"/>
                </a:cubicBezTo>
                <a:cubicBezTo>
                  <a:pt x="149832" y="136499"/>
                  <a:pt x="138720" y="152109"/>
                  <a:pt x="130518" y="169307"/>
                </a:cubicBezTo>
                <a:cubicBezTo>
                  <a:pt x="122316" y="186505"/>
                  <a:pt x="114114" y="198411"/>
                  <a:pt x="92418" y="212169"/>
                </a:cubicBezTo>
                <a:cubicBezTo>
                  <a:pt x="70722" y="225927"/>
                  <a:pt x="-5742" y="248682"/>
                  <a:pt x="343" y="251857"/>
                </a:cubicBezTo>
                <a:cubicBezTo>
                  <a:pt x="6428" y="255032"/>
                  <a:pt x="101678" y="244184"/>
                  <a:pt x="128930" y="231219"/>
                </a:cubicBezTo>
                <a:cubicBezTo>
                  <a:pt x="156182" y="218254"/>
                  <a:pt x="162532" y="206613"/>
                  <a:pt x="163855" y="174069"/>
                </a:cubicBezTo>
                <a:cubicBezTo>
                  <a:pt x="165178" y="141525"/>
                  <a:pt x="147187" y="64532"/>
                  <a:pt x="136868" y="35957"/>
                </a:cubicBezTo>
                <a:cubicBezTo>
                  <a:pt x="126549" y="7382"/>
                  <a:pt x="80511" y="-7964"/>
                  <a:pt x="81305" y="4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9E122687-F751-4FEC-9571-416371399929}"/>
              </a:ext>
            </a:extLst>
          </p:cNvPr>
          <p:cNvSpPr/>
          <p:nvPr/>
        </p:nvSpPr>
        <p:spPr>
          <a:xfrm>
            <a:off x="2381476" y="3276914"/>
            <a:ext cx="50510" cy="247482"/>
          </a:xfrm>
          <a:custGeom>
            <a:avLst/>
            <a:gdLst>
              <a:gd name="connsiteX0" fmla="*/ 47399 w 50510"/>
              <a:gd name="connsiteY0" fmla="*/ 1274 h 247482"/>
              <a:gd name="connsiteX1" fmla="*/ 48987 w 50510"/>
              <a:gd name="connsiteY1" fmla="*/ 101286 h 247482"/>
              <a:gd name="connsiteX2" fmla="*/ 48987 w 50510"/>
              <a:gd name="connsiteY2" fmla="*/ 163199 h 247482"/>
              <a:gd name="connsiteX3" fmla="*/ 42637 w 50510"/>
              <a:gd name="connsiteY3" fmla="*/ 194949 h 247482"/>
              <a:gd name="connsiteX4" fmla="*/ 1362 w 50510"/>
              <a:gd name="connsiteY4" fmla="*/ 247336 h 247482"/>
              <a:gd name="connsiteX5" fmla="*/ 12474 w 50510"/>
              <a:gd name="connsiteY5" fmla="*/ 177486 h 247482"/>
              <a:gd name="connsiteX6" fmla="*/ 47399 w 50510"/>
              <a:gd name="connsiteY6" fmla="*/ 1274 h 24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10" h="247482">
                <a:moveTo>
                  <a:pt x="47399" y="1274"/>
                </a:moveTo>
                <a:cubicBezTo>
                  <a:pt x="53484" y="-11426"/>
                  <a:pt x="48722" y="74299"/>
                  <a:pt x="48987" y="101286"/>
                </a:cubicBezTo>
                <a:cubicBezTo>
                  <a:pt x="49252" y="128274"/>
                  <a:pt x="50045" y="147589"/>
                  <a:pt x="48987" y="163199"/>
                </a:cubicBezTo>
                <a:cubicBezTo>
                  <a:pt x="47929" y="178809"/>
                  <a:pt x="50575" y="180926"/>
                  <a:pt x="42637" y="194949"/>
                </a:cubicBezTo>
                <a:cubicBezTo>
                  <a:pt x="34699" y="208972"/>
                  <a:pt x="6389" y="250246"/>
                  <a:pt x="1362" y="247336"/>
                </a:cubicBezTo>
                <a:cubicBezTo>
                  <a:pt x="-3665" y="244426"/>
                  <a:pt x="6389" y="215586"/>
                  <a:pt x="12474" y="177486"/>
                </a:cubicBezTo>
                <a:cubicBezTo>
                  <a:pt x="18559" y="139386"/>
                  <a:pt x="41314" y="13974"/>
                  <a:pt x="47399" y="1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D41FAD27-B7F7-42A6-A79E-2521FE858ED8}"/>
              </a:ext>
            </a:extLst>
          </p:cNvPr>
          <p:cNvSpPr/>
          <p:nvPr/>
        </p:nvSpPr>
        <p:spPr>
          <a:xfrm>
            <a:off x="2155037" y="3218697"/>
            <a:ext cx="274038" cy="281775"/>
          </a:xfrm>
          <a:custGeom>
            <a:avLst/>
            <a:gdLst>
              <a:gd name="connsiteX0" fmla="*/ 3963 w 274038"/>
              <a:gd name="connsiteY0" fmla="*/ 753 h 281775"/>
              <a:gd name="connsiteX1" fmla="*/ 111913 w 274038"/>
              <a:gd name="connsiteY1" fmla="*/ 88066 h 281775"/>
              <a:gd name="connsiteX2" fmla="*/ 219863 w 274038"/>
              <a:gd name="connsiteY2" fmla="*/ 134103 h 281775"/>
              <a:gd name="connsiteX3" fmla="*/ 232563 w 274038"/>
              <a:gd name="connsiteY3" fmla="*/ 165853 h 281775"/>
              <a:gd name="connsiteX4" fmla="*/ 238913 w 274038"/>
              <a:gd name="connsiteY4" fmla="*/ 230941 h 281775"/>
              <a:gd name="connsiteX5" fmla="*/ 142076 w 274038"/>
              <a:gd name="connsiteY5" fmla="*/ 261103 h 281775"/>
              <a:gd name="connsiteX6" fmla="*/ 115088 w 274038"/>
              <a:gd name="connsiteY6" fmla="*/ 281741 h 281775"/>
              <a:gd name="connsiteX7" fmla="*/ 224626 w 274038"/>
              <a:gd name="connsiteY7" fmla="*/ 256341 h 281775"/>
              <a:gd name="connsiteX8" fmla="*/ 259551 w 274038"/>
              <a:gd name="connsiteY8" fmla="*/ 142041 h 281775"/>
              <a:gd name="connsiteX9" fmla="*/ 3963 w 274038"/>
              <a:gd name="connsiteY9" fmla="*/ 753 h 28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038" h="281775">
                <a:moveTo>
                  <a:pt x="3963" y="753"/>
                </a:moveTo>
                <a:cubicBezTo>
                  <a:pt x="-20643" y="-8243"/>
                  <a:pt x="75930" y="65841"/>
                  <a:pt x="111913" y="88066"/>
                </a:cubicBezTo>
                <a:cubicBezTo>
                  <a:pt x="147896" y="110291"/>
                  <a:pt x="199755" y="121139"/>
                  <a:pt x="219863" y="134103"/>
                </a:cubicBezTo>
                <a:cubicBezTo>
                  <a:pt x="239971" y="147067"/>
                  <a:pt x="229388" y="149713"/>
                  <a:pt x="232563" y="165853"/>
                </a:cubicBezTo>
                <a:cubicBezTo>
                  <a:pt x="235738" y="181993"/>
                  <a:pt x="253994" y="215066"/>
                  <a:pt x="238913" y="230941"/>
                </a:cubicBezTo>
                <a:cubicBezTo>
                  <a:pt x="223832" y="246816"/>
                  <a:pt x="162714" y="252636"/>
                  <a:pt x="142076" y="261103"/>
                </a:cubicBezTo>
                <a:cubicBezTo>
                  <a:pt x="121438" y="269570"/>
                  <a:pt x="101330" y="282535"/>
                  <a:pt x="115088" y="281741"/>
                </a:cubicBezTo>
                <a:cubicBezTo>
                  <a:pt x="128846" y="280947"/>
                  <a:pt x="200549" y="279624"/>
                  <a:pt x="224626" y="256341"/>
                </a:cubicBezTo>
                <a:cubicBezTo>
                  <a:pt x="248703" y="233058"/>
                  <a:pt x="298709" y="182258"/>
                  <a:pt x="259551" y="142041"/>
                </a:cubicBezTo>
                <a:cubicBezTo>
                  <a:pt x="220393" y="101824"/>
                  <a:pt x="28569" y="9749"/>
                  <a:pt x="3963" y="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30162400-918B-497C-88C5-D2D56D595D3E}"/>
              </a:ext>
            </a:extLst>
          </p:cNvPr>
          <p:cNvSpPr/>
          <p:nvPr/>
        </p:nvSpPr>
        <p:spPr>
          <a:xfrm>
            <a:off x="2109619" y="3252775"/>
            <a:ext cx="165453" cy="253604"/>
          </a:xfrm>
          <a:custGeom>
            <a:avLst/>
            <a:gdLst>
              <a:gd name="connsiteX0" fmla="*/ 84306 w 165453"/>
              <a:gd name="connsiteY0" fmla="*/ 13 h 253604"/>
              <a:gd name="connsiteX1" fmla="*/ 14456 w 165453"/>
              <a:gd name="connsiteY1" fmla="*/ 66688 h 253604"/>
              <a:gd name="connsiteX2" fmla="*/ 92244 w 165453"/>
              <a:gd name="connsiteY2" fmla="*/ 139713 h 253604"/>
              <a:gd name="connsiteX3" fmla="*/ 165269 w 165453"/>
              <a:gd name="connsiteY3" fmla="*/ 185750 h 253604"/>
              <a:gd name="connsiteX4" fmla="*/ 114469 w 165453"/>
              <a:gd name="connsiteY4" fmla="*/ 227025 h 253604"/>
              <a:gd name="connsiteX5" fmla="*/ 157331 w 165453"/>
              <a:gd name="connsiteY5" fmla="*/ 250838 h 253604"/>
              <a:gd name="connsiteX6" fmla="*/ 117644 w 165453"/>
              <a:gd name="connsiteY6" fmla="*/ 161938 h 253604"/>
              <a:gd name="connsiteX7" fmla="*/ 169 w 165453"/>
              <a:gd name="connsiteY7" fmla="*/ 61925 h 253604"/>
              <a:gd name="connsiteX8" fmla="*/ 84306 w 165453"/>
              <a:gd name="connsiteY8" fmla="*/ 13 h 25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453" h="253604">
                <a:moveTo>
                  <a:pt x="84306" y="13"/>
                </a:moveTo>
                <a:cubicBezTo>
                  <a:pt x="86687" y="807"/>
                  <a:pt x="13133" y="43405"/>
                  <a:pt x="14456" y="66688"/>
                </a:cubicBezTo>
                <a:cubicBezTo>
                  <a:pt x="15779" y="89971"/>
                  <a:pt x="67108" y="119869"/>
                  <a:pt x="92244" y="139713"/>
                </a:cubicBezTo>
                <a:cubicBezTo>
                  <a:pt x="117380" y="159557"/>
                  <a:pt x="161565" y="171198"/>
                  <a:pt x="165269" y="185750"/>
                </a:cubicBezTo>
                <a:cubicBezTo>
                  <a:pt x="168973" y="200302"/>
                  <a:pt x="115792" y="216177"/>
                  <a:pt x="114469" y="227025"/>
                </a:cubicBezTo>
                <a:cubicBezTo>
                  <a:pt x="113146" y="237873"/>
                  <a:pt x="156802" y="261686"/>
                  <a:pt x="157331" y="250838"/>
                </a:cubicBezTo>
                <a:cubicBezTo>
                  <a:pt x="157860" y="239990"/>
                  <a:pt x="143838" y="193423"/>
                  <a:pt x="117644" y="161938"/>
                </a:cubicBezTo>
                <a:cubicBezTo>
                  <a:pt x="91450" y="130453"/>
                  <a:pt x="4667" y="89177"/>
                  <a:pt x="169" y="61925"/>
                </a:cubicBezTo>
                <a:cubicBezTo>
                  <a:pt x="-4329" y="34673"/>
                  <a:pt x="81925" y="-781"/>
                  <a:pt x="8430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DE3A9CA-CD47-482C-BDD7-20B165111659}"/>
              </a:ext>
            </a:extLst>
          </p:cNvPr>
          <p:cNvSpPr/>
          <p:nvPr/>
        </p:nvSpPr>
        <p:spPr>
          <a:xfrm>
            <a:off x="2030871" y="3136834"/>
            <a:ext cx="199921" cy="362016"/>
          </a:xfrm>
          <a:custGeom>
            <a:avLst/>
            <a:gdLst>
              <a:gd name="connsiteX0" fmla="*/ 107492 w 199921"/>
              <a:gd name="connsiteY0" fmla="*/ 66 h 362016"/>
              <a:gd name="connsiteX1" fmla="*/ 5892 w 199921"/>
              <a:gd name="connsiteY1" fmla="*/ 119129 h 362016"/>
              <a:gd name="connsiteX2" fmla="*/ 20179 w 199921"/>
              <a:gd name="connsiteY2" fmla="*/ 174691 h 362016"/>
              <a:gd name="connsiteX3" fmla="*/ 86854 w 199921"/>
              <a:gd name="connsiteY3" fmla="*/ 265179 h 362016"/>
              <a:gd name="connsiteX4" fmla="*/ 199567 w 199921"/>
              <a:gd name="connsiteY4" fmla="*/ 362016 h 362016"/>
              <a:gd name="connsiteX5" fmla="*/ 124954 w 199921"/>
              <a:gd name="connsiteY5" fmla="*/ 263591 h 362016"/>
              <a:gd name="connsiteX6" fmla="*/ 29704 w 199921"/>
              <a:gd name="connsiteY6" fmla="*/ 136591 h 362016"/>
              <a:gd name="connsiteX7" fmla="*/ 107492 w 199921"/>
              <a:gd name="connsiteY7" fmla="*/ 66 h 36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921" h="362016">
                <a:moveTo>
                  <a:pt x="107492" y="66"/>
                </a:moveTo>
                <a:cubicBezTo>
                  <a:pt x="103523" y="-2844"/>
                  <a:pt x="20444" y="90025"/>
                  <a:pt x="5892" y="119129"/>
                </a:cubicBezTo>
                <a:cubicBezTo>
                  <a:pt x="-8660" y="148233"/>
                  <a:pt x="6685" y="150349"/>
                  <a:pt x="20179" y="174691"/>
                </a:cubicBezTo>
                <a:cubicBezTo>
                  <a:pt x="33673" y="199033"/>
                  <a:pt x="56956" y="233958"/>
                  <a:pt x="86854" y="265179"/>
                </a:cubicBezTo>
                <a:cubicBezTo>
                  <a:pt x="116752" y="296400"/>
                  <a:pt x="193217" y="362281"/>
                  <a:pt x="199567" y="362016"/>
                </a:cubicBezTo>
                <a:cubicBezTo>
                  <a:pt x="205917" y="361751"/>
                  <a:pt x="124954" y="263591"/>
                  <a:pt x="124954" y="263591"/>
                </a:cubicBezTo>
                <a:cubicBezTo>
                  <a:pt x="96644" y="226020"/>
                  <a:pt x="31556" y="175220"/>
                  <a:pt x="29704" y="136591"/>
                </a:cubicBezTo>
                <a:cubicBezTo>
                  <a:pt x="27852" y="97962"/>
                  <a:pt x="111461" y="2976"/>
                  <a:pt x="107492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80EB97B-DE5F-400E-B400-2EB2C95C9A5D}"/>
              </a:ext>
            </a:extLst>
          </p:cNvPr>
          <p:cNvSpPr/>
          <p:nvPr/>
        </p:nvSpPr>
        <p:spPr>
          <a:xfrm>
            <a:off x="2151065" y="2805589"/>
            <a:ext cx="71782" cy="326708"/>
          </a:xfrm>
          <a:custGeom>
            <a:avLst/>
            <a:gdLst>
              <a:gd name="connsiteX0" fmla="*/ 66673 w 71782"/>
              <a:gd name="connsiteY0" fmla="*/ 2699 h 326708"/>
              <a:gd name="connsiteX1" fmla="*/ 65085 w 71782"/>
              <a:gd name="connsiteY1" fmla="*/ 83661 h 326708"/>
              <a:gd name="connsiteX2" fmla="*/ 1585 w 71782"/>
              <a:gd name="connsiteY2" fmla="*/ 161449 h 326708"/>
              <a:gd name="connsiteX3" fmla="*/ 20635 w 71782"/>
              <a:gd name="connsiteY3" fmla="*/ 326549 h 326708"/>
              <a:gd name="connsiteX4" fmla="*/ 36510 w 71782"/>
              <a:gd name="connsiteY4" fmla="*/ 188436 h 326708"/>
              <a:gd name="connsiteX5" fmla="*/ 66673 w 71782"/>
              <a:gd name="connsiteY5" fmla="*/ 2699 h 32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82" h="326708">
                <a:moveTo>
                  <a:pt x="66673" y="2699"/>
                </a:moveTo>
                <a:cubicBezTo>
                  <a:pt x="71436" y="-14764"/>
                  <a:pt x="75933" y="57203"/>
                  <a:pt x="65085" y="83661"/>
                </a:cubicBezTo>
                <a:cubicBezTo>
                  <a:pt x="54237" y="110119"/>
                  <a:pt x="8993" y="120968"/>
                  <a:pt x="1585" y="161449"/>
                </a:cubicBezTo>
                <a:cubicBezTo>
                  <a:pt x="-5823" y="201930"/>
                  <a:pt x="14814" y="322051"/>
                  <a:pt x="20635" y="326549"/>
                </a:cubicBezTo>
                <a:cubicBezTo>
                  <a:pt x="26456" y="331047"/>
                  <a:pt x="25662" y="239236"/>
                  <a:pt x="36510" y="188436"/>
                </a:cubicBezTo>
                <a:cubicBezTo>
                  <a:pt x="47358" y="137636"/>
                  <a:pt x="61910" y="20162"/>
                  <a:pt x="66673" y="2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2DDBD09-386D-46D6-B76C-CC97D8E56C40}"/>
              </a:ext>
            </a:extLst>
          </p:cNvPr>
          <p:cNvSpPr/>
          <p:nvPr/>
        </p:nvSpPr>
        <p:spPr>
          <a:xfrm>
            <a:off x="2254837" y="2842672"/>
            <a:ext cx="784006" cy="261688"/>
          </a:xfrm>
          <a:custGeom>
            <a:avLst/>
            <a:gdLst>
              <a:gd name="connsiteX0" fmla="*/ 12113 w 784006"/>
              <a:gd name="connsiteY0" fmla="*/ 541 h 261688"/>
              <a:gd name="connsiteX1" fmla="*/ 5763 w 784006"/>
              <a:gd name="connsiteY1" fmla="*/ 130716 h 261688"/>
              <a:gd name="connsiteX2" fmla="*/ 8938 w 784006"/>
              <a:gd name="connsiteY2" fmla="*/ 202153 h 261688"/>
              <a:gd name="connsiteX3" fmla="*/ 112126 w 784006"/>
              <a:gd name="connsiteY3" fmla="*/ 243428 h 261688"/>
              <a:gd name="connsiteX4" fmla="*/ 267701 w 784006"/>
              <a:gd name="connsiteY4" fmla="*/ 260891 h 261688"/>
              <a:gd name="connsiteX5" fmla="*/ 428038 w 784006"/>
              <a:gd name="connsiteY5" fmla="*/ 219616 h 261688"/>
              <a:gd name="connsiteX6" fmla="*/ 783638 w 784006"/>
              <a:gd name="connsiteY6" fmla="*/ 8478 h 261688"/>
              <a:gd name="connsiteX7" fmla="*/ 491538 w 784006"/>
              <a:gd name="connsiteY7" fmla="*/ 168816 h 261688"/>
              <a:gd name="connsiteX8" fmla="*/ 288338 w 784006"/>
              <a:gd name="connsiteY8" fmla="*/ 213266 h 261688"/>
              <a:gd name="connsiteX9" fmla="*/ 61326 w 784006"/>
              <a:gd name="connsiteY9" fmla="*/ 213266 h 261688"/>
              <a:gd name="connsiteX10" fmla="*/ 35926 w 784006"/>
              <a:gd name="connsiteY10" fmla="*/ 184691 h 261688"/>
              <a:gd name="connsiteX11" fmla="*/ 12113 w 784006"/>
              <a:gd name="connsiteY11" fmla="*/ 541 h 26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4006" h="261688">
                <a:moveTo>
                  <a:pt x="12113" y="541"/>
                </a:moveTo>
                <a:cubicBezTo>
                  <a:pt x="7086" y="-8455"/>
                  <a:pt x="6292" y="97114"/>
                  <a:pt x="5763" y="130716"/>
                </a:cubicBezTo>
                <a:cubicBezTo>
                  <a:pt x="5234" y="164318"/>
                  <a:pt x="-8789" y="183368"/>
                  <a:pt x="8938" y="202153"/>
                </a:cubicBezTo>
                <a:cubicBezTo>
                  <a:pt x="26665" y="220938"/>
                  <a:pt x="68999" y="233638"/>
                  <a:pt x="112126" y="243428"/>
                </a:cubicBezTo>
                <a:cubicBezTo>
                  <a:pt x="155253" y="253218"/>
                  <a:pt x="215049" y="264860"/>
                  <a:pt x="267701" y="260891"/>
                </a:cubicBezTo>
                <a:cubicBezTo>
                  <a:pt x="320353" y="256922"/>
                  <a:pt x="342049" y="261685"/>
                  <a:pt x="428038" y="219616"/>
                </a:cubicBezTo>
                <a:cubicBezTo>
                  <a:pt x="514027" y="177547"/>
                  <a:pt x="773055" y="16945"/>
                  <a:pt x="783638" y="8478"/>
                </a:cubicBezTo>
                <a:cubicBezTo>
                  <a:pt x="794221" y="11"/>
                  <a:pt x="574088" y="134685"/>
                  <a:pt x="491538" y="168816"/>
                </a:cubicBezTo>
                <a:cubicBezTo>
                  <a:pt x="408988" y="202947"/>
                  <a:pt x="360040" y="205858"/>
                  <a:pt x="288338" y="213266"/>
                </a:cubicBezTo>
                <a:cubicBezTo>
                  <a:pt x="216636" y="220674"/>
                  <a:pt x="103395" y="218028"/>
                  <a:pt x="61326" y="213266"/>
                </a:cubicBezTo>
                <a:cubicBezTo>
                  <a:pt x="19257" y="208504"/>
                  <a:pt x="41747" y="218028"/>
                  <a:pt x="35926" y="184691"/>
                </a:cubicBezTo>
                <a:cubicBezTo>
                  <a:pt x="30105" y="151354"/>
                  <a:pt x="17140" y="9537"/>
                  <a:pt x="12113" y="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FB18830F-FF58-4B98-BE5B-24EED4CF0B16}"/>
              </a:ext>
            </a:extLst>
          </p:cNvPr>
          <p:cNvSpPr/>
          <p:nvPr/>
        </p:nvSpPr>
        <p:spPr>
          <a:xfrm>
            <a:off x="2698127" y="2486891"/>
            <a:ext cx="762748" cy="561378"/>
          </a:xfrm>
          <a:custGeom>
            <a:avLst/>
            <a:gdLst>
              <a:gd name="connsiteX0" fmla="*/ 748336 w 762748"/>
              <a:gd name="connsiteY0" fmla="*/ 11834 h 561378"/>
              <a:gd name="connsiteX1" fmla="*/ 707061 w 762748"/>
              <a:gd name="connsiteY1" fmla="*/ 46759 h 561378"/>
              <a:gd name="connsiteX2" fmla="*/ 407023 w 762748"/>
              <a:gd name="connsiteY2" fmla="*/ 334097 h 561378"/>
              <a:gd name="connsiteX3" fmla="*/ 623 w 762748"/>
              <a:gd name="connsiteY3" fmla="*/ 561109 h 561378"/>
              <a:gd name="connsiteX4" fmla="*/ 319711 w 762748"/>
              <a:gd name="connsiteY4" fmla="*/ 375372 h 561378"/>
              <a:gd name="connsiteX5" fmla="*/ 538786 w 762748"/>
              <a:gd name="connsiteY5" fmla="*/ 165822 h 561378"/>
              <a:gd name="connsiteX6" fmla="*/ 748336 w 762748"/>
              <a:gd name="connsiteY6" fmla="*/ 11834 h 56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2748" h="561378">
                <a:moveTo>
                  <a:pt x="748336" y="11834"/>
                </a:moveTo>
                <a:cubicBezTo>
                  <a:pt x="776382" y="-8010"/>
                  <a:pt x="763947" y="-6952"/>
                  <a:pt x="707061" y="46759"/>
                </a:cubicBezTo>
                <a:cubicBezTo>
                  <a:pt x="650175" y="100470"/>
                  <a:pt x="524763" y="248372"/>
                  <a:pt x="407023" y="334097"/>
                </a:cubicBezTo>
                <a:cubicBezTo>
                  <a:pt x="289283" y="419822"/>
                  <a:pt x="15175" y="554230"/>
                  <a:pt x="623" y="561109"/>
                </a:cubicBezTo>
                <a:cubicBezTo>
                  <a:pt x="-13929" y="567988"/>
                  <a:pt x="230017" y="441253"/>
                  <a:pt x="319711" y="375372"/>
                </a:cubicBezTo>
                <a:cubicBezTo>
                  <a:pt x="409405" y="309491"/>
                  <a:pt x="467878" y="227205"/>
                  <a:pt x="538786" y="165822"/>
                </a:cubicBezTo>
                <a:cubicBezTo>
                  <a:pt x="609694" y="104439"/>
                  <a:pt x="720290" y="31678"/>
                  <a:pt x="748336" y="11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91454DC3-77D5-48C6-B533-7D9A6914C017}"/>
              </a:ext>
            </a:extLst>
          </p:cNvPr>
          <p:cNvSpPr/>
          <p:nvPr/>
        </p:nvSpPr>
        <p:spPr>
          <a:xfrm>
            <a:off x="3362814" y="1841867"/>
            <a:ext cx="568508" cy="736986"/>
          </a:xfrm>
          <a:custGeom>
            <a:avLst/>
            <a:gdLst>
              <a:gd name="connsiteX0" fmla="*/ 566249 w 568508"/>
              <a:gd name="connsiteY0" fmla="*/ 1221 h 736986"/>
              <a:gd name="connsiteX1" fmla="*/ 305899 w 568508"/>
              <a:gd name="connsiteY1" fmla="*/ 366346 h 736986"/>
              <a:gd name="connsiteX2" fmla="*/ 23324 w 568508"/>
              <a:gd name="connsiteY2" fmla="*/ 723533 h 736986"/>
              <a:gd name="connsiteX3" fmla="*/ 31261 w 568508"/>
              <a:gd name="connsiteY3" fmla="*/ 645746 h 736986"/>
              <a:gd name="connsiteX4" fmla="*/ 153499 w 568508"/>
              <a:gd name="connsiteY4" fmla="*/ 494933 h 736986"/>
              <a:gd name="connsiteX5" fmla="*/ 566249 w 568508"/>
              <a:gd name="connsiteY5" fmla="*/ 1221 h 73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508" h="736986">
                <a:moveTo>
                  <a:pt x="566249" y="1221"/>
                </a:moveTo>
                <a:cubicBezTo>
                  <a:pt x="591649" y="-20210"/>
                  <a:pt x="396386" y="245961"/>
                  <a:pt x="305899" y="366346"/>
                </a:cubicBezTo>
                <a:cubicBezTo>
                  <a:pt x="215411" y="486731"/>
                  <a:pt x="69097" y="676966"/>
                  <a:pt x="23324" y="723533"/>
                </a:cubicBezTo>
                <a:cubicBezTo>
                  <a:pt x="-22449" y="770100"/>
                  <a:pt x="9565" y="683846"/>
                  <a:pt x="31261" y="645746"/>
                </a:cubicBezTo>
                <a:cubicBezTo>
                  <a:pt x="52957" y="607646"/>
                  <a:pt x="65922" y="598385"/>
                  <a:pt x="153499" y="494933"/>
                </a:cubicBezTo>
                <a:cubicBezTo>
                  <a:pt x="241076" y="391481"/>
                  <a:pt x="540849" y="22652"/>
                  <a:pt x="566249" y="1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A880A83-25EB-4934-91FA-F23E5118EEFB}"/>
              </a:ext>
            </a:extLst>
          </p:cNvPr>
          <p:cNvSpPr/>
          <p:nvPr/>
        </p:nvSpPr>
        <p:spPr>
          <a:xfrm>
            <a:off x="3809990" y="1396123"/>
            <a:ext cx="190808" cy="508877"/>
          </a:xfrm>
          <a:custGeom>
            <a:avLst/>
            <a:gdLst>
              <a:gd name="connsiteX0" fmla="*/ 10 w 190808"/>
              <a:gd name="connsiteY0" fmla="*/ 2465 h 508877"/>
              <a:gd name="connsiteX1" fmla="*/ 157173 w 190808"/>
              <a:gd name="connsiteY1" fmla="*/ 72315 h 508877"/>
              <a:gd name="connsiteX2" fmla="*/ 187335 w 190808"/>
              <a:gd name="connsiteY2" fmla="*/ 164390 h 508877"/>
              <a:gd name="connsiteX3" fmla="*/ 103198 w 190808"/>
              <a:gd name="connsiteY3" fmla="*/ 508877 h 508877"/>
              <a:gd name="connsiteX4" fmla="*/ 165110 w 190808"/>
              <a:gd name="connsiteY4" fmla="*/ 162802 h 508877"/>
              <a:gd name="connsiteX5" fmla="*/ 10 w 190808"/>
              <a:gd name="connsiteY5" fmla="*/ 2465 h 50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808" h="508877">
                <a:moveTo>
                  <a:pt x="10" y="2465"/>
                </a:moveTo>
                <a:cubicBezTo>
                  <a:pt x="-1313" y="-12616"/>
                  <a:pt x="125952" y="45327"/>
                  <a:pt x="157173" y="72315"/>
                </a:cubicBezTo>
                <a:cubicBezTo>
                  <a:pt x="188394" y="99303"/>
                  <a:pt x="196331" y="91630"/>
                  <a:pt x="187335" y="164390"/>
                </a:cubicBezTo>
                <a:cubicBezTo>
                  <a:pt x="178339" y="237150"/>
                  <a:pt x="106902" y="509142"/>
                  <a:pt x="103198" y="508877"/>
                </a:cubicBezTo>
                <a:cubicBezTo>
                  <a:pt x="99494" y="508612"/>
                  <a:pt x="178604" y="245881"/>
                  <a:pt x="165110" y="162802"/>
                </a:cubicBezTo>
                <a:cubicBezTo>
                  <a:pt x="151616" y="79723"/>
                  <a:pt x="1333" y="17546"/>
                  <a:pt x="10" y="2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ADAA24DC-7328-44B9-8EBE-EF45674C28C9}"/>
              </a:ext>
            </a:extLst>
          </p:cNvPr>
          <p:cNvSpPr/>
          <p:nvPr/>
        </p:nvSpPr>
        <p:spPr>
          <a:xfrm>
            <a:off x="2200817" y="2148260"/>
            <a:ext cx="1104710" cy="690551"/>
          </a:xfrm>
          <a:custGeom>
            <a:avLst/>
            <a:gdLst>
              <a:gd name="connsiteX0" fmla="*/ 1103300 w 1104710"/>
              <a:gd name="connsiteY0" fmla="*/ 157 h 690551"/>
              <a:gd name="connsiteX1" fmla="*/ 849300 w 1104710"/>
              <a:gd name="connsiteY1" fmla="*/ 252040 h 690551"/>
              <a:gd name="connsiteX2" fmla="*/ 673616 w 1104710"/>
              <a:gd name="connsiteY2" fmla="*/ 391740 h 690551"/>
              <a:gd name="connsiteX3" fmla="*/ 497933 w 1104710"/>
              <a:gd name="connsiteY3" fmla="*/ 525090 h 690551"/>
              <a:gd name="connsiteX4" fmla="*/ 360350 w 1104710"/>
              <a:gd name="connsiteY4" fmla="*/ 624573 h 690551"/>
              <a:gd name="connsiteX5" fmla="*/ 273566 w 1104710"/>
              <a:gd name="connsiteY5" fmla="*/ 671140 h 690551"/>
              <a:gd name="connsiteX6" fmla="*/ 180433 w 1104710"/>
              <a:gd name="connsiteY6" fmla="*/ 690190 h 690551"/>
              <a:gd name="connsiteX7" fmla="*/ 516 w 1104710"/>
              <a:gd name="connsiteY7" fmla="*/ 656323 h 690551"/>
              <a:gd name="connsiteX8" fmla="*/ 241816 w 1104710"/>
              <a:gd name="connsiteY8" fmla="*/ 664790 h 690551"/>
              <a:gd name="connsiteX9" fmla="*/ 481000 w 1104710"/>
              <a:gd name="connsiteY9" fmla="*/ 563190 h 690551"/>
              <a:gd name="connsiteX10" fmla="*/ 927616 w 1104710"/>
              <a:gd name="connsiteY10" fmla="*/ 220290 h 690551"/>
              <a:gd name="connsiteX11" fmla="*/ 1103300 w 1104710"/>
              <a:gd name="connsiteY11" fmla="*/ 157 h 69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4710" h="690551">
                <a:moveTo>
                  <a:pt x="1103300" y="157"/>
                </a:moveTo>
                <a:cubicBezTo>
                  <a:pt x="1090247" y="5449"/>
                  <a:pt x="920914" y="186776"/>
                  <a:pt x="849300" y="252040"/>
                </a:cubicBezTo>
                <a:cubicBezTo>
                  <a:pt x="777686" y="317304"/>
                  <a:pt x="732177" y="346232"/>
                  <a:pt x="673616" y="391740"/>
                </a:cubicBezTo>
                <a:cubicBezTo>
                  <a:pt x="615055" y="437248"/>
                  <a:pt x="550144" y="486285"/>
                  <a:pt x="497933" y="525090"/>
                </a:cubicBezTo>
                <a:cubicBezTo>
                  <a:pt x="445722" y="563896"/>
                  <a:pt x="397744" y="600231"/>
                  <a:pt x="360350" y="624573"/>
                </a:cubicBezTo>
                <a:cubicBezTo>
                  <a:pt x="322956" y="648915"/>
                  <a:pt x="303552" y="660204"/>
                  <a:pt x="273566" y="671140"/>
                </a:cubicBezTo>
                <a:cubicBezTo>
                  <a:pt x="243580" y="682076"/>
                  <a:pt x="225941" y="692659"/>
                  <a:pt x="180433" y="690190"/>
                </a:cubicBezTo>
                <a:cubicBezTo>
                  <a:pt x="134925" y="687721"/>
                  <a:pt x="-9714" y="660556"/>
                  <a:pt x="516" y="656323"/>
                </a:cubicBezTo>
                <a:cubicBezTo>
                  <a:pt x="10746" y="652090"/>
                  <a:pt x="161735" y="680312"/>
                  <a:pt x="241816" y="664790"/>
                </a:cubicBezTo>
                <a:cubicBezTo>
                  <a:pt x="321897" y="649268"/>
                  <a:pt x="366700" y="637273"/>
                  <a:pt x="481000" y="563190"/>
                </a:cubicBezTo>
                <a:cubicBezTo>
                  <a:pt x="595300" y="489107"/>
                  <a:pt x="817902" y="316951"/>
                  <a:pt x="927616" y="220290"/>
                </a:cubicBezTo>
                <a:cubicBezTo>
                  <a:pt x="1037330" y="123629"/>
                  <a:pt x="1116353" y="-5135"/>
                  <a:pt x="1103300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6DFC9A93-B2AD-4DE7-9936-80D5737D4A3B}"/>
              </a:ext>
            </a:extLst>
          </p:cNvPr>
          <p:cNvSpPr/>
          <p:nvPr/>
        </p:nvSpPr>
        <p:spPr>
          <a:xfrm>
            <a:off x="2304089" y="2076415"/>
            <a:ext cx="987930" cy="663306"/>
          </a:xfrm>
          <a:custGeom>
            <a:avLst/>
            <a:gdLst>
              <a:gd name="connsiteX0" fmla="*/ 987328 w 987930"/>
              <a:gd name="connsiteY0" fmla="*/ 2152 h 663306"/>
              <a:gd name="connsiteX1" fmla="*/ 798944 w 987930"/>
              <a:gd name="connsiteY1" fmla="*/ 165135 h 663306"/>
              <a:gd name="connsiteX2" fmla="*/ 635961 w 987930"/>
              <a:gd name="connsiteY2" fmla="*/ 345052 h 663306"/>
              <a:gd name="connsiteX3" fmla="*/ 394661 w 987930"/>
              <a:gd name="connsiteY3" fmla="*/ 522852 h 663306"/>
              <a:gd name="connsiteX4" fmla="*/ 278244 w 987930"/>
              <a:gd name="connsiteY4" fmla="*/ 607518 h 663306"/>
              <a:gd name="connsiteX5" fmla="*/ 172411 w 987930"/>
              <a:gd name="connsiteY5" fmla="*/ 651968 h 663306"/>
              <a:gd name="connsiteX6" fmla="*/ 53878 w 987930"/>
              <a:gd name="connsiteY6" fmla="*/ 656202 h 663306"/>
              <a:gd name="connsiteX7" fmla="*/ 13661 w 987930"/>
              <a:gd name="connsiteY7" fmla="*/ 662552 h 663306"/>
              <a:gd name="connsiteX8" fmla="*/ 284594 w 987930"/>
              <a:gd name="connsiteY8" fmla="*/ 637152 h 663306"/>
              <a:gd name="connsiteX9" fmla="*/ 451811 w 987930"/>
              <a:gd name="connsiteY9" fmla="*/ 497452 h 663306"/>
              <a:gd name="connsiteX10" fmla="*/ 733328 w 987930"/>
              <a:gd name="connsiteY10" fmla="*/ 285785 h 663306"/>
              <a:gd name="connsiteX11" fmla="*/ 987328 w 987930"/>
              <a:gd name="connsiteY11" fmla="*/ 2152 h 66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7930" h="663306">
                <a:moveTo>
                  <a:pt x="987328" y="2152"/>
                </a:moveTo>
                <a:cubicBezTo>
                  <a:pt x="998264" y="-17956"/>
                  <a:pt x="857505" y="107985"/>
                  <a:pt x="798944" y="165135"/>
                </a:cubicBezTo>
                <a:cubicBezTo>
                  <a:pt x="740383" y="222285"/>
                  <a:pt x="703341" y="285433"/>
                  <a:pt x="635961" y="345052"/>
                </a:cubicBezTo>
                <a:cubicBezTo>
                  <a:pt x="568581" y="404671"/>
                  <a:pt x="454280" y="479108"/>
                  <a:pt x="394661" y="522852"/>
                </a:cubicBezTo>
                <a:cubicBezTo>
                  <a:pt x="335042" y="566596"/>
                  <a:pt x="315286" y="585999"/>
                  <a:pt x="278244" y="607518"/>
                </a:cubicBezTo>
                <a:cubicBezTo>
                  <a:pt x="241202" y="629037"/>
                  <a:pt x="209805" y="643854"/>
                  <a:pt x="172411" y="651968"/>
                </a:cubicBezTo>
                <a:cubicBezTo>
                  <a:pt x="135017" y="660082"/>
                  <a:pt x="80336" y="654438"/>
                  <a:pt x="53878" y="656202"/>
                </a:cubicBezTo>
                <a:cubicBezTo>
                  <a:pt x="27420" y="657966"/>
                  <a:pt x="-24792" y="665727"/>
                  <a:pt x="13661" y="662552"/>
                </a:cubicBezTo>
                <a:cubicBezTo>
                  <a:pt x="52114" y="659377"/>
                  <a:pt x="211569" y="664669"/>
                  <a:pt x="284594" y="637152"/>
                </a:cubicBezTo>
                <a:cubicBezTo>
                  <a:pt x="357619" y="609635"/>
                  <a:pt x="377022" y="556013"/>
                  <a:pt x="451811" y="497452"/>
                </a:cubicBezTo>
                <a:cubicBezTo>
                  <a:pt x="526600" y="438891"/>
                  <a:pt x="644428" y="364807"/>
                  <a:pt x="733328" y="285785"/>
                </a:cubicBezTo>
                <a:cubicBezTo>
                  <a:pt x="822228" y="206763"/>
                  <a:pt x="976392" y="22260"/>
                  <a:pt x="987328" y="2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8680FAA5-9BE1-4863-976F-98B2ACD72DC7}"/>
              </a:ext>
            </a:extLst>
          </p:cNvPr>
          <p:cNvSpPr/>
          <p:nvPr/>
        </p:nvSpPr>
        <p:spPr>
          <a:xfrm>
            <a:off x="2272142" y="2181917"/>
            <a:ext cx="268450" cy="580731"/>
          </a:xfrm>
          <a:custGeom>
            <a:avLst/>
            <a:gdLst>
              <a:gd name="connsiteX0" fmla="*/ 267858 w 268450"/>
              <a:gd name="connsiteY0" fmla="*/ 366 h 580731"/>
              <a:gd name="connsiteX1" fmla="*/ 111225 w 268450"/>
              <a:gd name="connsiteY1" fmla="*/ 207800 h 580731"/>
              <a:gd name="connsiteX2" fmla="*/ 30791 w 268450"/>
              <a:gd name="connsiteY2" fmla="*/ 377133 h 580731"/>
              <a:gd name="connsiteX3" fmla="*/ 28675 w 268450"/>
              <a:gd name="connsiteY3" fmla="*/ 489316 h 580731"/>
              <a:gd name="connsiteX4" fmla="*/ 83708 w 268450"/>
              <a:gd name="connsiteY4" fmla="*/ 580333 h 580731"/>
              <a:gd name="connsiteX5" fmla="*/ 1158 w 268450"/>
              <a:gd name="connsiteY5" fmla="*/ 453333 h 580731"/>
              <a:gd name="connsiteX6" fmla="*/ 157791 w 268450"/>
              <a:gd name="connsiteY6" fmla="*/ 165466 h 580731"/>
              <a:gd name="connsiteX7" fmla="*/ 267858 w 268450"/>
              <a:gd name="connsiteY7" fmla="*/ 366 h 58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450" h="580731">
                <a:moveTo>
                  <a:pt x="267858" y="366"/>
                </a:moveTo>
                <a:cubicBezTo>
                  <a:pt x="260097" y="7422"/>
                  <a:pt x="150736" y="145006"/>
                  <a:pt x="111225" y="207800"/>
                </a:cubicBezTo>
                <a:cubicBezTo>
                  <a:pt x="71714" y="270594"/>
                  <a:pt x="44549" y="330214"/>
                  <a:pt x="30791" y="377133"/>
                </a:cubicBezTo>
                <a:cubicBezTo>
                  <a:pt x="17033" y="424052"/>
                  <a:pt x="19855" y="455449"/>
                  <a:pt x="28675" y="489316"/>
                </a:cubicBezTo>
                <a:cubicBezTo>
                  <a:pt x="37494" y="523183"/>
                  <a:pt x="88294" y="586330"/>
                  <a:pt x="83708" y="580333"/>
                </a:cubicBezTo>
                <a:cubicBezTo>
                  <a:pt x="79122" y="574336"/>
                  <a:pt x="-11189" y="522478"/>
                  <a:pt x="1158" y="453333"/>
                </a:cubicBezTo>
                <a:cubicBezTo>
                  <a:pt x="13505" y="384189"/>
                  <a:pt x="110166" y="241313"/>
                  <a:pt x="157791" y="165466"/>
                </a:cubicBezTo>
                <a:cubicBezTo>
                  <a:pt x="205416" y="89619"/>
                  <a:pt x="275619" y="-6690"/>
                  <a:pt x="267858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5AFA3E8-5524-4E67-B98A-6EEAF0810FE8}"/>
              </a:ext>
            </a:extLst>
          </p:cNvPr>
          <p:cNvSpPr/>
          <p:nvPr/>
        </p:nvSpPr>
        <p:spPr>
          <a:xfrm>
            <a:off x="2214965" y="2009464"/>
            <a:ext cx="333504" cy="790502"/>
          </a:xfrm>
          <a:custGeom>
            <a:avLst/>
            <a:gdLst>
              <a:gd name="connsiteX0" fmla="*/ 333502 w 333504"/>
              <a:gd name="connsiteY0" fmla="*/ 1369 h 790502"/>
              <a:gd name="connsiteX1" fmla="*/ 111252 w 333504"/>
              <a:gd name="connsiteY1" fmla="*/ 272303 h 790502"/>
              <a:gd name="connsiteX2" fmla="*/ 35052 w 333504"/>
              <a:gd name="connsiteY2" fmla="*/ 418353 h 790502"/>
              <a:gd name="connsiteX3" fmla="*/ 1185 w 333504"/>
              <a:gd name="connsiteY3" fmla="*/ 553819 h 790502"/>
              <a:gd name="connsiteX4" fmla="*/ 9652 w 333504"/>
              <a:gd name="connsiteY4" fmla="*/ 788769 h 790502"/>
              <a:gd name="connsiteX5" fmla="*/ 28702 w 333504"/>
              <a:gd name="connsiteY5" fmla="*/ 646953 h 790502"/>
              <a:gd name="connsiteX6" fmla="*/ 107018 w 333504"/>
              <a:gd name="connsiteY6" fmla="*/ 397186 h 790502"/>
              <a:gd name="connsiteX7" fmla="*/ 333502 w 333504"/>
              <a:gd name="connsiteY7" fmla="*/ 1369 h 7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504" h="790502">
                <a:moveTo>
                  <a:pt x="333502" y="1369"/>
                </a:moveTo>
                <a:cubicBezTo>
                  <a:pt x="334208" y="-19445"/>
                  <a:pt x="160994" y="202806"/>
                  <a:pt x="111252" y="272303"/>
                </a:cubicBezTo>
                <a:cubicBezTo>
                  <a:pt x="61510" y="341800"/>
                  <a:pt x="53396" y="371434"/>
                  <a:pt x="35052" y="418353"/>
                </a:cubicBezTo>
                <a:cubicBezTo>
                  <a:pt x="16708" y="465272"/>
                  <a:pt x="5418" y="492083"/>
                  <a:pt x="1185" y="553819"/>
                </a:cubicBezTo>
                <a:cubicBezTo>
                  <a:pt x="-3048" y="615555"/>
                  <a:pt x="5066" y="773247"/>
                  <a:pt x="9652" y="788769"/>
                </a:cubicBezTo>
                <a:cubicBezTo>
                  <a:pt x="14238" y="804291"/>
                  <a:pt x="12474" y="712217"/>
                  <a:pt x="28702" y="646953"/>
                </a:cubicBezTo>
                <a:cubicBezTo>
                  <a:pt x="44930" y="581689"/>
                  <a:pt x="57629" y="500197"/>
                  <a:pt x="107018" y="397186"/>
                </a:cubicBezTo>
                <a:cubicBezTo>
                  <a:pt x="156407" y="294175"/>
                  <a:pt x="332796" y="22183"/>
                  <a:pt x="333502" y="1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282BEC72-DD4D-4F17-A885-91E92A0CEA8B}"/>
              </a:ext>
            </a:extLst>
          </p:cNvPr>
          <p:cNvSpPr/>
          <p:nvPr/>
        </p:nvSpPr>
        <p:spPr>
          <a:xfrm>
            <a:off x="2538753" y="1426354"/>
            <a:ext cx="795082" cy="789894"/>
          </a:xfrm>
          <a:custGeom>
            <a:avLst/>
            <a:gdLst>
              <a:gd name="connsiteX0" fmla="*/ 794997 w 795082"/>
              <a:gd name="connsiteY0" fmla="*/ 279 h 789894"/>
              <a:gd name="connsiteX1" fmla="*/ 479614 w 795082"/>
              <a:gd name="connsiteY1" fmla="*/ 224646 h 789894"/>
              <a:gd name="connsiteX2" fmla="*/ 316630 w 795082"/>
              <a:gd name="connsiteY2" fmla="*/ 370696 h 789894"/>
              <a:gd name="connsiteX3" fmla="*/ 94380 w 795082"/>
              <a:gd name="connsiteY3" fmla="*/ 611996 h 789894"/>
              <a:gd name="connsiteX4" fmla="*/ 1247 w 795082"/>
              <a:gd name="connsiteY4" fmla="*/ 789796 h 789894"/>
              <a:gd name="connsiteX5" fmla="*/ 153647 w 795082"/>
              <a:gd name="connsiteY5" fmla="*/ 588713 h 789894"/>
              <a:gd name="connsiteX6" fmla="*/ 276414 w 795082"/>
              <a:gd name="connsiteY6" fmla="*/ 451129 h 789894"/>
              <a:gd name="connsiteX7" fmla="*/ 447864 w 795082"/>
              <a:gd name="connsiteY7" fmla="*/ 273329 h 789894"/>
              <a:gd name="connsiteX8" fmla="*/ 794997 w 795082"/>
              <a:gd name="connsiteY8" fmla="*/ 279 h 78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5082" h="789894">
                <a:moveTo>
                  <a:pt x="794997" y="279"/>
                </a:moveTo>
                <a:cubicBezTo>
                  <a:pt x="800289" y="-7835"/>
                  <a:pt x="559342" y="162910"/>
                  <a:pt x="479614" y="224646"/>
                </a:cubicBezTo>
                <a:cubicBezTo>
                  <a:pt x="399886" y="286382"/>
                  <a:pt x="380836" y="306138"/>
                  <a:pt x="316630" y="370696"/>
                </a:cubicBezTo>
                <a:cubicBezTo>
                  <a:pt x="252424" y="435254"/>
                  <a:pt x="146944" y="542146"/>
                  <a:pt x="94380" y="611996"/>
                </a:cubicBezTo>
                <a:cubicBezTo>
                  <a:pt x="41816" y="681846"/>
                  <a:pt x="-8631" y="793677"/>
                  <a:pt x="1247" y="789796"/>
                </a:cubicBezTo>
                <a:cubicBezTo>
                  <a:pt x="11125" y="785916"/>
                  <a:pt x="107786" y="645157"/>
                  <a:pt x="153647" y="588713"/>
                </a:cubicBezTo>
                <a:cubicBezTo>
                  <a:pt x="199508" y="532269"/>
                  <a:pt x="227378" y="503693"/>
                  <a:pt x="276414" y="451129"/>
                </a:cubicBezTo>
                <a:cubicBezTo>
                  <a:pt x="325450" y="398565"/>
                  <a:pt x="362139" y="347765"/>
                  <a:pt x="447864" y="273329"/>
                </a:cubicBezTo>
                <a:cubicBezTo>
                  <a:pt x="533589" y="198893"/>
                  <a:pt x="789705" y="8393"/>
                  <a:pt x="794997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5671F3A-0C47-436E-ABC3-B38A22322084}"/>
              </a:ext>
            </a:extLst>
          </p:cNvPr>
          <p:cNvSpPr/>
          <p:nvPr/>
        </p:nvSpPr>
        <p:spPr>
          <a:xfrm>
            <a:off x="2533430" y="1242315"/>
            <a:ext cx="864377" cy="816343"/>
          </a:xfrm>
          <a:custGeom>
            <a:avLst/>
            <a:gdLst>
              <a:gd name="connsiteX0" fmla="*/ 861703 w 864377"/>
              <a:gd name="connsiteY0" fmla="*/ 2285 h 816343"/>
              <a:gd name="connsiteX1" fmla="*/ 575953 w 864377"/>
              <a:gd name="connsiteY1" fmla="*/ 207602 h 816343"/>
              <a:gd name="connsiteX2" fmla="*/ 158970 w 864377"/>
              <a:gd name="connsiteY2" fmla="*/ 605535 h 816343"/>
              <a:gd name="connsiteX3" fmla="*/ 220 w 864377"/>
              <a:gd name="connsiteY3" fmla="*/ 815085 h 816343"/>
              <a:gd name="connsiteX4" fmla="*/ 131453 w 864377"/>
              <a:gd name="connsiteY4" fmla="*/ 675385 h 816343"/>
              <a:gd name="connsiteX5" fmla="*/ 408737 w 864377"/>
              <a:gd name="connsiteY5" fmla="*/ 332485 h 816343"/>
              <a:gd name="connsiteX6" fmla="*/ 861703 w 864377"/>
              <a:gd name="connsiteY6" fmla="*/ 2285 h 81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4377" h="816343">
                <a:moveTo>
                  <a:pt x="861703" y="2285"/>
                </a:moveTo>
                <a:cubicBezTo>
                  <a:pt x="889572" y="-18529"/>
                  <a:pt x="693075" y="107060"/>
                  <a:pt x="575953" y="207602"/>
                </a:cubicBezTo>
                <a:cubicBezTo>
                  <a:pt x="458831" y="308144"/>
                  <a:pt x="254925" y="504288"/>
                  <a:pt x="158970" y="605535"/>
                </a:cubicBezTo>
                <a:cubicBezTo>
                  <a:pt x="63015" y="706782"/>
                  <a:pt x="4806" y="803443"/>
                  <a:pt x="220" y="815085"/>
                </a:cubicBezTo>
                <a:cubicBezTo>
                  <a:pt x="-4366" y="826727"/>
                  <a:pt x="63367" y="755818"/>
                  <a:pt x="131453" y="675385"/>
                </a:cubicBezTo>
                <a:cubicBezTo>
                  <a:pt x="199539" y="594952"/>
                  <a:pt x="288793" y="443610"/>
                  <a:pt x="408737" y="332485"/>
                </a:cubicBezTo>
                <a:cubicBezTo>
                  <a:pt x="528681" y="221360"/>
                  <a:pt x="833834" y="23099"/>
                  <a:pt x="861703" y="2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D85789B2-EC8D-4B24-9E84-AC52E79D0BF5}"/>
              </a:ext>
            </a:extLst>
          </p:cNvPr>
          <p:cNvSpPr/>
          <p:nvPr/>
        </p:nvSpPr>
        <p:spPr>
          <a:xfrm>
            <a:off x="3086019" y="1253066"/>
            <a:ext cx="307044" cy="211668"/>
          </a:xfrm>
          <a:custGeom>
            <a:avLst/>
            <a:gdLst>
              <a:gd name="connsiteX0" fmla="*/ 306998 w 307044"/>
              <a:gd name="connsiteY0" fmla="*/ 1 h 211668"/>
              <a:gd name="connsiteX1" fmla="*/ 133431 w 307044"/>
              <a:gd name="connsiteY1" fmla="*/ 112184 h 211668"/>
              <a:gd name="connsiteX2" fmla="*/ 81 w 307044"/>
              <a:gd name="connsiteY2" fmla="*/ 211667 h 211668"/>
              <a:gd name="connsiteX3" fmla="*/ 116498 w 307044"/>
              <a:gd name="connsiteY3" fmla="*/ 110067 h 211668"/>
              <a:gd name="connsiteX4" fmla="*/ 306998 w 307044"/>
              <a:gd name="connsiteY4" fmla="*/ 1 h 21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044" h="211668">
                <a:moveTo>
                  <a:pt x="306998" y="1"/>
                </a:moveTo>
                <a:cubicBezTo>
                  <a:pt x="309820" y="354"/>
                  <a:pt x="184584" y="76906"/>
                  <a:pt x="133431" y="112184"/>
                </a:cubicBezTo>
                <a:cubicBezTo>
                  <a:pt x="82278" y="147462"/>
                  <a:pt x="2903" y="212020"/>
                  <a:pt x="81" y="211667"/>
                </a:cubicBezTo>
                <a:cubicBezTo>
                  <a:pt x="-2741" y="211314"/>
                  <a:pt x="68168" y="145697"/>
                  <a:pt x="116498" y="110067"/>
                </a:cubicBezTo>
                <a:cubicBezTo>
                  <a:pt x="164828" y="74437"/>
                  <a:pt x="304176" y="-352"/>
                  <a:pt x="30699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4300A0A9-47AC-4303-914D-48E5E47F152A}"/>
              </a:ext>
            </a:extLst>
          </p:cNvPr>
          <p:cNvSpPr/>
          <p:nvPr/>
        </p:nvSpPr>
        <p:spPr>
          <a:xfrm>
            <a:off x="2624532" y="1409164"/>
            <a:ext cx="699692" cy="589135"/>
          </a:xfrm>
          <a:custGeom>
            <a:avLst/>
            <a:gdLst>
              <a:gd name="connsiteX0" fmla="*/ 135 w 699692"/>
              <a:gd name="connsiteY0" fmla="*/ 588969 h 589135"/>
              <a:gd name="connsiteX1" fmla="*/ 177935 w 699692"/>
              <a:gd name="connsiteY1" fmla="*/ 404819 h 589135"/>
              <a:gd name="connsiteX2" fmla="*/ 307051 w 699692"/>
              <a:gd name="connsiteY2" fmla="*/ 284169 h 589135"/>
              <a:gd name="connsiteX3" fmla="*/ 480618 w 699692"/>
              <a:gd name="connsiteY3" fmla="*/ 165636 h 589135"/>
              <a:gd name="connsiteX4" fmla="*/ 575868 w 699692"/>
              <a:gd name="connsiteY4" fmla="*/ 68269 h 589135"/>
              <a:gd name="connsiteX5" fmla="*/ 696518 w 699692"/>
              <a:gd name="connsiteY5" fmla="*/ 2653 h 589135"/>
              <a:gd name="connsiteX6" fmla="*/ 438285 w 699692"/>
              <a:gd name="connsiteY6" fmla="*/ 159286 h 589135"/>
              <a:gd name="connsiteX7" fmla="*/ 207568 w 699692"/>
              <a:gd name="connsiteY7" fmla="*/ 370953 h 589135"/>
              <a:gd name="connsiteX8" fmla="*/ 135 w 699692"/>
              <a:gd name="connsiteY8" fmla="*/ 588969 h 589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692" h="589135">
                <a:moveTo>
                  <a:pt x="135" y="588969"/>
                </a:moveTo>
                <a:cubicBezTo>
                  <a:pt x="-4804" y="594613"/>
                  <a:pt x="126782" y="455619"/>
                  <a:pt x="177935" y="404819"/>
                </a:cubicBezTo>
                <a:cubicBezTo>
                  <a:pt x="229088" y="354019"/>
                  <a:pt x="256604" y="324033"/>
                  <a:pt x="307051" y="284169"/>
                </a:cubicBezTo>
                <a:cubicBezTo>
                  <a:pt x="357498" y="244305"/>
                  <a:pt x="435815" y="201619"/>
                  <a:pt x="480618" y="165636"/>
                </a:cubicBezTo>
                <a:cubicBezTo>
                  <a:pt x="525421" y="129653"/>
                  <a:pt x="539885" y="95433"/>
                  <a:pt x="575868" y="68269"/>
                </a:cubicBezTo>
                <a:cubicBezTo>
                  <a:pt x="611851" y="41105"/>
                  <a:pt x="719449" y="-12517"/>
                  <a:pt x="696518" y="2653"/>
                </a:cubicBezTo>
                <a:cubicBezTo>
                  <a:pt x="673587" y="17823"/>
                  <a:pt x="519777" y="97903"/>
                  <a:pt x="438285" y="159286"/>
                </a:cubicBezTo>
                <a:cubicBezTo>
                  <a:pt x="356793" y="220669"/>
                  <a:pt x="279182" y="298986"/>
                  <a:pt x="207568" y="370953"/>
                </a:cubicBezTo>
                <a:cubicBezTo>
                  <a:pt x="135954" y="442920"/>
                  <a:pt x="5074" y="583325"/>
                  <a:pt x="135" y="588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8BF4A15-8392-44D1-9EDB-52D3A887B550}"/>
              </a:ext>
            </a:extLst>
          </p:cNvPr>
          <p:cNvSpPr/>
          <p:nvPr/>
        </p:nvSpPr>
        <p:spPr>
          <a:xfrm>
            <a:off x="3351204" y="1259793"/>
            <a:ext cx="482240" cy="164806"/>
          </a:xfrm>
          <a:custGeom>
            <a:avLst/>
            <a:gdLst>
              <a:gd name="connsiteX0" fmla="*/ 10063 w 482240"/>
              <a:gd name="connsiteY0" fmla="*/ 29257 h 164806"/>
              <a:gd name="connsiteX1" fmla="*/ 88379 w 482240"/>
              <a:gd name="connsiteY1" fmla="*/ 29257 h 164806"/>
              <a:gd name="connsiteX2" fmla="*/ 350846 w 482240"/>
              <a:gd name="connsiteY2" fmla="*/ 1740 h 164806"/>
              <a:gd name="connsiteX3" fmla="*/ 473613 w 482240"/>
              <a:gd name="connsiteY3" fmla="*/ 86407 h 164806"/>
              <a:gd name="connsiteX4" fmla="*/ 467263 w 482240"/>
              <a:gd name="connsiteY4" fmla="*/ 164724 h 164806"/>
              <a:gd name="connsiteX5" fmla="*/ 429163 w 482240"/>
              <a:gd name="connsiteY5" fmla="*/ 71590 h 164806"/>
              <a:gd name="connsiteX6" fmla="*/ 287346 w 482240"/>
              <a:gd name="connsiteY6" fmla="*/ 22907 h 164806"/>
              <a:gd name="connsiteX7" fmla="*/ 10063 w 482240"/>
              <a:gd name="connsiteY7" fmla="*/ 29257 h 16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2240" h="164806">
                <a:moveTo>
                  <a:pt x="10063" y="29257"/>
                </a:moveTo>
                <a:cubicBezTo>
                  <a:pt x="-23098" y="30315"/>
                  <a:pt x="31582" y="33843"/>
                  <a:pt x="88379" y="29257"/>
                </a:cubicBezTo>
                <a:cubicBezTo>
                  <a:pt x="145176" y="24671"/>
                  <a:pt x="286640" y="-7785"/>
                  <a:pt x="350846" y="1740"/>
                </a:cubicBezTo>
                <a:cubicBezTo>
                  <a:pt x="415052" y="11265"/>
                  <a:pt x="454210" y="59243"/>
                  <a:pt x="473613" y="86407"/>
                </a:cubicBezTo>
                <a:cubicBezTo>
                  <a:pt x="493016" y="113571"/>
                  <a:pt x="474671" y="167193"/>
                  <a:pt x="467263" y="164724"/>
                </a:cubicBezTo>
                <a:cubicBezTo>
                  <a:pt x="459855" y="162255"/>
                  <a:pt x="459149" y="95226"/>
                  <a:pt x="429163" y="71590"/>
                </a:cubicBezTo>
                <a:cubicBezTo>
                  <a:pt x="399177" y="47954"/>
                  <a:pt x="356138" y="30668"/>
                  <a:pt x="287346" y="22907"/>
                </a:cubicBezTo>
                <a:cubicBezTo>
                  <a:pt x="218554" y="15146"/>
                  <a:pt x="43224" y="28199"/>
                  <a:pt x="10063" y="29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8011539-A5F1-42A9-9F4D-E41B566BE957}"/>
              </a:ext>
            </a:extLst>
          </p:cNvPr>
          <p:cNvSpPr/>
          <p:nvPr/>
        </p:nvSpPr>
        <p:spPr>
          <a:xfrm>
            <a:off x="3215703" y="1317912"/>
            <a:ext cx="547610" cy="827997"/>
          </a:xfrm>
          <a:custGeom>
            <a:avLst/>
            <a:gdLst>
              <a:gd name="connsiteX0" fmla="*/ 278914 w 547610"/>
              <a:gd name="connsiteY0" fmla="*/ 771 h 827997"/>
              <a:gd name="connsiteX1" fmla="*/ 454597 w 547610"/>
              <a:gd name="connsiteY1" fmla="*/ 38871 h 827997"/>
              <a:gd name="connsiteX2" fmla="*/ 479997 w 547610"/>
              <a:gd name="connsiteY2" fmla="*/ 123538 h 827997"/>
              <a:gd name="connsiteX3" fmla="*/ 448247 w 547610"/>
              <a:gd name="connsiteY3" fmla="*/ 244188 h 827997"/>
              <a:gd name="connsiteX4" fmla="*/ 431314 w 547610"/>
              <a:gd name="connsiteY4" fmla="*/ 297105 h 827997"/>
              <a:gd name="connsiteX5" fmla="*/ 374164 w 547610"/>
              <a:gd name="connsiteY5" fmla="*/ 409288 h 827997"/>
              <a:gd name="connsiteX6" fmla="*/ 18564 w 547610"/>
              <a:gd name="connsiteY6" fmla="*/ 798755 h 827997"/>
              <a:gd name="connsiteX7" fmla="*/ 98997 w 547610"/>
              <a:gd name="connsiteY7" fmla="*/ 733138 h 827997"/>
              <a:gd name="connsiteX8" fmla="*/ 513864 w 547610"/>
              <a:gd name="connsiteY8" fmla="*/ 201855 h 827997"/>
              <a:gd name="connsiteX9" fmla="*/ 496930 w 547610"/>
              <a:gd name="connsiteY9" fmla="*/ 70621 h 827997"/>
              <a:gd name="connsiteX10" fmla="*/ 278914 w 547610"/>
              <a:gd name="connsiteY10" fmla="*/ 771 h 82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610" h="827997">
                <a:moveTo>
                  <a:pt x="278914" y="771"/>
                </a:moveTo>
                <a:cubicBezTo>
                  <a:pt x="271858" y="-4521"/>
                  <a:pt x="421083" y="18410"/>
                  <a:pt x="454597" y="38871"/>
                </a:cubicBezTo>
                <a:cubicBezTo>
                  <a:pt x="488111" y="59332"/>
                  <a:pt x="481055" y="89319"/>
                  <a:pt x="479997" y="123538"/>
                </a:cubicBezTo>
                <a:cubicBezTo>
                  <a:pt x="478939" y="157757"/>
                  <a:pt x="456361" y="215260"/>
                  <a:pt x="448247" y="244188"/>
                </a:cubicBezTo>
                <a:cubicBezTo>
                  <a:pt x="440133" y="273116"/>
                  <a:pt x="443661" y="269588"/>
                  <a:pt x="431314" y="297105"/>
                </a:cubicBezTo>
                <a:cubicBezTo>
                  <a:pt x="418967" y="324622"/>
                  <a:pt x="442956" y="325680"/>
                  <a:pt x="374164" y="409288"/>
                </a:cubicBezTo>
                <a:cubicBezTo>
                  <a:pt x="305372" y="492896"/>
                  <a:pt x="64425" y="744780"/>
                  <a:pt x="18564" y="798755"/>
                </a:cubicBezTo>
                <a:cubicBezTo>
                  <a:pt x="-27297" y="852730"/>
                  <a:pt x="16447" y="832621"/>
                  <a:pt x="98997" y="733138"/>
                </a:cubicBezTo>
                <a:cubicBezTo>
                  <a:pt x="181547" y="633655"/>
                  <a:pt x="447542" y="312274"/>
                  <a:pt x="513864" y="201855"/>
                </a:cubicBezTo>
                <a:cubicBezTo>
                  <a:pt x="580186" y="91436"/>
                  <a:pt x="534677" y="107663"/>
                  <a:pt x="496930" y="70621"/>
                </a:cubicBezTo>
                <a:cubicBezTo>
                  <a:pt x="459183" y="33579"/>
                  <a:pt x="285970" y="6063"/>
                  <a:pt x="278914" y="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56B7169-80A5-4EF8-B603-43C203310551}"/>
              </a:ext>
            </a:extLst>
          </p:cNvPr>
          <p:cNvSpPr/>
          <p:nvPr/>
        </p:nvSpPr>
        <p:spPr>
          <a:xfrm>
            <a:off x="3274077" y="1349899"/>
            <a:ext cx="553218" cy="845265"/>
          </a:xfrm>
          <a:custGeom>
            <a:avLst/>
            <a:gdLst>
              <a:gd name="connsiteX0" fmla="*/ 478773 w 553218"/>
              <a:gd name="connsiteY0" fmla="*/ 534 h 845265"/>
              <a:gd name="connsiteX1" fmla="*/ 518990 w 553218"/>
              <a:gd name="connsiteY1" fmla="*/ 87318 h 845265"/>
              <a:gd name="connsiteX2" fmla="*/ 478773 w 553218"/>
              <a:gd name="connsiteY2" fmla="*/ 214318 h 845265"/>
              <a:gd name="connsiteX3" fmla="*/ 415273 w 553218"/>
              <a:gd name="connsiteY3" fmla="*/ 345551 h 845265"/>
              <a:gd name="connsiteX4" fmla="*/ 305206 w 553218"/>
              <a:gd name="connsiteY4" fmla="*/ 487368 h 845265"/>
              <a:gd name="connsiteX5" fmla="*/ 4640 w 553218"/>
              <a:gd name="connsiteY5" fmla="*/ 836618 h 845265"/>
              <a:gd name="connsiteX6" fmla="*/ 135873 w 553218"/>
              <a:gd name="connsiteY6" fmla="*/ 720201 h 845265"/>
              <a:gd name="connsiteX7" fmla="*/ 315790 w 553218"/>
              <a:gd name="connsiteY7" fmla="*/ 512768 h 845265"/>
              <a:gd name="connsiteX8" fmla="*/ 548623 w 553218"/>
              <a:gd name="connsiteY8" fmla="*/ 127534 h 845265"/>
              <a:gd name="connsiteX9" fmla="*/ 478773 w 553218"/>
              <a:gd name="connsiteY9" fmla="*/ 534 h 84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3218" h="845265">
                <a:moveTo>
                  <a:pt x="478773" y="534"/>
                </a:moveTo>
                <a:cubicBezTo>
                  <a:pt x="473834" y="-6169"/>
                  <a:pt x="518990" y="51687"/>
                  <a:pt x="518990" y="87318"/>
                </a:cubicBezTo>
                <a:cubicBezTo>
                  <a:pt x="518990" y="122949"/>
                  <a:pt x="496059" y="171279"/>
                  <a:pt x="478773" y="214318"/>
                </a:cubicBezTo>
                <a:cubicBezTo>
                  <a:pt x="461487" y="257357"/>
                  <a:pt x="444201" y="300043"/>
                  <a:pt x="415273" y="345551"/>
                </a:cubicBezTo>
                <a:cubicBezTo>
                  <a:pt x="386345" y="391059"/>
                  <a:pt x="373645" y="405524"/>
                  <a:pt x="305206" y="487368"/>
                </a:cubicBezTo>
                <a:cubicBezTo>
                  <a:pt x="236767" y="569212"/>
                  <a:pt x="32862" y="797813"/>
                  <a:pt x="4640" y="836618"/>
                </a:cubicBezTo>
                <a:cubicBezTo>
                  <a:pt x="-23582" y="875423"/>
                  <a:pt x="84015" y="774176"/>
                  <a:pt x="135873" y="720201"/>
                </a:cubicBezTo>
                <a:cubicBezTo>
                  <a:pt x="187731" y="666226"/>
                  <a:pt x="246998" y="611546"/>
                  <a:pt x="315790" y="512768"/>
                </a:cubicBezTo>
                <a:cubicBezTo>
                  <a:pt x="384582" y="413990"/>
                  <a:pt x="522870" y="214317"/>
                  <a:pt x="548623" y="127534"/>
                </a:cubicBezTo>
                <a:cubicBezTo>
                  <a:pt x="574376" y="40751"/>
                  <a:pt x="483712" y="7237"/>
                  <a:pt x="478773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04201029-1F48-443A-A9C1-EC99AFF2A12D}"/>
              </a:ext>
            </a:extLst>
          </p:cNvPr>
          <p:cNvSpPr/>
          <p:nvPr/>
        </p:nvSpPr>
        <p:spPr>
          <a:xfrm>
            <a:off x="3983163" y="1595626"/>
            <a:ext cx="1222855" cy="405445"/>
          </a:xfrm>
          <a:custGeom>
            <a:avLst/>
            <a:gdLst>
              <a:gd name="connsiteX0" fmla="*/ 6225 w 1222855"/>
              <a:gd name="connsiteY0" fmla="*/ 369699 h 405445"/>
              <a:gd name="connsiteX1" fmla="*/ 101475 w 1222855"/>
              <a:gd name="connsiteY1" fmla="*/ 237937 h 405445"/>
              <a:gd name="connsiteX2" fmla="*/ 166562 w 1222855"/>
              <a:gd name="connsiteY2" fmla="*/ 142687 h 405445"/>
              <a:gd name="connsiteX3" fmla="*/ 293562 w 1222855"/>
              <a:gd name="connsiteY3" fmla="*/ 63312 h 405445"/>
              <a:gd name="connsiteX4" fmla="*/ 461837 w 1222855"/>
              <a:gd name="connsiteY4" fmla="*/ 49024 h 405445"/>
              <a:gd name="connsiteX5" fmla="*/ 603125 w 1222855"/>
              <a:gd name="connsiteY5" fmla="*/ 95062 h 405445"/>
              <a:gd name="connsiteX6" fmla="*/ 792037 w 1222855"/>
              <a:gd name="connsiteY6" fmla="*/ 196662 h 405445"/>
              <a:gd name="connsiteX7" fmla="*/ 1023812 w 1222855"/>
              <a:gd name="connsiteY7" fmla="*/ 342712 h 405445"/>
              <a:gd name="connsiteX8" fmla="*/ 1222250 w 1222855"/>
              <a:gd name="connsiteY8" fmla="*/ 401449 h 405445"/>
              <a:gd name="connsiteX9" fmla="*/ 958725 w 1222855"/>
              <a:gd name="connsiteY9" fmla="*/ 239524 h 405445"/>
              <a:gd name="connsiteX10" fmla="*/ 563437 w 1222855"/>
              <a:gd name="connsiteY10" fmla="*/ 26799 h 405445"/>
              <a:gd name="connsiteX11" fmla="*/ 293562 w 1222855"/>
              <a:gd name="connsiteY11" fmla="*/ 37912 h 405445"/>
              <a:gd name="connsiteX12" fmla="*/ 6225 w 1222855"/>
              <a:gd name="connsiteY12" fmla="*/ 369699 h 40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2855" h="405445">
                <a:moveTo>
                  <a:pt x="6225" y="369699"/>
                </a:moveTo>
                <a:cubicBezTo>
                  <a:pt x="-25789" y="403036"/>
                  <a:pt x="74752" y="275772"/>
                  <a:pt x="101475" y="237937"/>
                </a:cubicBezTo>
                <a:cubicBezTo>
                  <a:pt x="128198" y="200102"/>
                  <a:pt x="134548" y="171791"/>
                  <a:pt x="166562" y="142687"/>
                </a:cubicBezTo>
                <a:cubicBezTo>
                  <a:pt x="198576" y="113583"/>
                  <a:pt x="244350" y="78922"/>
                  <a:pt x="293562" y="63312"/>
                </a:cubicBezTo>
                <a:cubicBezTo>
                  <a:pt x="342774" y="47702"/>
                  <a:pt x="410243" y="43732"/>
                  <a:pt x="461837" y="49024"/>
                </a:cubicBezTo>
                <a:cubicBezTo>
                  <a:pt x="513431" y="54316"/>
                  <a:pt x="548092" y="70456"/>
                  <a:pt x="603125" y="95062"/>
                </a:cubicBezTo>
                <a:cubicBezTo>
                  <a:pt x="658158" y="119668"/>
                  <a:pt x="721923" y="155387"/>
                  <a:pt x="792037" y="196662"/>
                </a:cubicBezTo>
                <a:cubicBezTo>
                  <a:pt x="862151" y="237937"/>
                  <a:pt x="952110" y="308581"/>
                  <a:pt x="1023812" y="342712"/>
                </a:cubicBezTo>
                <a:cubicBezTo>
                  <a:pt x="1095514" y="376843"/>
                  <a:pt x="1233098" y="418647"/>
                  <a:pt x="1222250" y="401449"/>
                </a:cubicBezTo>
                <a:cubicBezTo>
                  <a:pt x="1211402" y="384251"/>
                  <a:pt x="1068527" y="301966"/>
                  <a:pt x="958725" y="239524"/>
                </a:cubicBezTo>
                <a:cubicBezTo>
                  <a:pt x="848923" y="177082"/>
                  <a:pt x="674298" y="60401"/>
                  <a:pt x="563437" y="26799"/>
                </a:cubicBezTo>
                <a:cubicBezTo>
                  <a:pt x="452577" y="-6803"/>
                  <a:pt x="384050" y="-14740"/>
                  <a:pt x="293562" y="37912"/>
                </a:cubicBezTo>
                <a:cubicBezTo>
                  <a:pt x="203074" y="90564"/>
                  <a:pt x="38239" y="336362"/>
                  <a:pt x="6225" y="369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854F018-D5D4-4C81-A702-F80339BFD8D2}"/>
              </a:ext>
            </a:extLst>
          </p:cNvPr>
          <p:cNvSpPr/>
          <p:nvPr/>
        </p:nvSpPr>
        <p:spPr>
          <a:xfrm>
            <a:off x="3958459" y="1499409"/>
            <a:ext cx="1681697" cy="529492"/>
          </a:xfrm>
          <a:custGeom>
            <a:avLst/>
            <a:gdLst>
              <a:gd name="connsiteX0" fmla="*/ 766 w 1681697"/>
              <a:gd name="connsiteY0" fmla="*/ 472266 h 529492"/>
              <a:gd name="connsiteX1" fmla="*/ 48391 w 1681697"/>
              <a:gd name="connsiteY1" fmla="*/ 367491 h 529492"/>
              <a:gd name="connsiteX2" fmla="*/ 134116 w 1681697"/>
              <a:gd name="connsiteY2" fmla="*/ 218266 h 529492"/>
              <a:gd name="connsiteX3" fmla="*/ 202379 w 1681697"/>
              <a:gd name="connsiteY3" fmla="*/ 118254 h 529492"/>
              <a:gd name="connsiteX4" fmla="*/ 413516 w 1681697"/>
              <a:gd name="connsiteY4" fmla="*/ 49991 h 529492"/>
              <a:gd name="connsiteX5" fmla="*/ 688154 w 1681697"/>
              <a:gd name="connsiteY5" fmla="*/ 100791 h 529492"/>
              <a:gd name="connsiteX6" fmla="*/ 872304 w 1681697"/>
              <a:gd name="connsiteY6" fmla="*/ 210329 h 529492"/>
              <a:gd name="connsiteX7" fmla="*/ 1031054 w 1681697"/>
              <a:gd name="connsiteY7" fmla="*/ 318279 h 529492"/>
              <a:gd name="connsiteX8" fmla="*/ 1183454 w 1681697"/>
              <a:gd name="connsiteY8" fmla="*/ 426229 h 529492"/>
              <a:gd name="connsiteX9" fmla="*/ 1677166 w 1681697"/>
              <a:gd name="connsiteY9" fmla="*/ 529416 h 529492"/>
              <a:gd name="connsiteX10" fmla="*/ 1405704 w 1681697"/>
              <a:gd name="connsiteY10" fmla="*/ 438929 h 529492"/>
              <a:gd name="connsiteX11" fmla="*/ 1019941 w 1681697"/>
              <a:gd name="connsiteY11" fmla="*/ 227791 h 529492"/>
              <a:gd name="connsiteX12" fmla="*/ 461141 w 1681697"/>
              <a:gd name="connsiteY12" fmla="*/ 11891 h 529492"/>
              <a:gd name="connsiteX13" fmla="*/ 230954 w 1681697"/>
              <a:gd name="connsiteY13" fmla="*/ 45229 h 529492"/>
              <a:gd name="connsiteX14" fmla="*/ 84904 w 1681697"/>
              <a:gd name="connsiteY14" fmla="*/ 189691 h 529492"/>
              <a:gd name="connsiteX15" fmla="*/ 766 w 1681697"/>
              <a:gd name="connsiteY15" fmla="*/ 472266 h 52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81697" h="529492">
                <a:moveTo>
                  <a:pt x="766" y="472266"/>
                </a:moveTo>
                <a:cubicBezTo>
                  <a:pt x="-5319" y="501899"/>
                  <a:pt x="26166" y="409824"/>
                  <a:pt x="48391" y="367491"/>
                </a:cubicBezTo>
                <a:cubicBezTo>
                  <a:pt x="70616" y="325158"/>
                  <a:pt x="108451" y="259806"/>
                  <a:pt x="134116" y="218266"/>
                </a:cubicBezTo>
                <a:cubicBezTo>
                  <a:pt x="159781" y="176726"/>
                  <a:pt x="155812" y="146300"/>
                  <a:pt x="202379" y="118254"/>
                </a:cubicBezTo>
                <a:cubicBezTo>
                  <a:pt x="248946" y="90208"/>
                  <a:pt x="332554" y="52901"/>
                  <a:pt x="413516" y="49991"/>
                </a:cubicBezTo>
                <a:cubicBezTo>
                  <a:pt x="494478" y="47081"/>
                  <a:pt x="611689" y="74068"/>
                  <a:pt x="688154" y="100791"/>
                </a:cubicBezTo>
                <a:cubicBezTo>
                  <a:pt x="764619" y="127514"/>
                  <a:pt x="815154" y="174081"/>
                  <a:pt x="872304" y="210329"/>
                </a:cubicBezTo>
                <a:cubicBezTo>
                  <a:pt x="929454" y="246577"/>
                  <a:pt x="979196" y="282296"/>
                  <a:pt x="1031054" y="318279"/>
                </a:cubicBezTo>
                <a:cubicBezTo>
                  <a:pt x="1082912" y="354262"/>
                  <a:pt x="1075769" y="391039"/>
                  <a:pt x="1183454" y="426229"/>
                </a:cubicBezTo>
                <a:cubicBezTo>
                  <a:pt x="1291139" y="461418"/>
                  <a:pt x="1640124" y="527299"/>
                  <a:pt x="1677166" y="529416"/>
                </a:cubicBezTo>
                <a:cubicBezTo>
                  <a:pt x="1714208" y="531533"/>
                  <a:pt x="1515241" y="489200"/>
                  <a:pt x="1405704" y="438929"/>
                </a:cubicBezTo>
                <a:cubicBezTo>
                  <a:pt x="1296167" y="388658"/>
                  <a:pt x="1177368" y="298964"/>
                  <a:pt x="1019941" y="227791"/>
                </a:cubicBezTo>
                <a:cubicBezTo>
                  <a:pt x="862514" y="156618"/>
                  <a:pt x="592639" y="42318"/>
                  <a:pt x="461141" y="11891"/>
                </a:cubicBezTo>
                <a:cubicBezTo>
                  <a:pt x="329643" y="-18536"/>
                  <a:pt x="293660" y="15596"/>
                  <a:pt x="230954" y="45229"/>
                </a:cubicBezTo>
                <a:cubicBezTo>
                  <a:pt x="168248" y="74862"/>
                  <a:pt x="121946" y="121958"/>
                  <a:pt x="84904" y="189691"/>
                </a:cubicBezTo>
                <a:cubicBezTo>
                  <a:pt x="47862" y="257424"/>
                  <a:pt x="6851" y="442633"/>
                  <a:pt x="766" y="472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7BF0721F-4B9C-4902-B0A7-288427B36AF4}"/>
              </a:ext>
            </a:extLst>
          </p:cNvPr>
          <p:cNvSpPr/>
          <p:nvPr/>
        </p:nvSpPr>
        <p:spPr>
          <a:xfrm>
            <a:off x="5139687" y="1876459"/>
            <a:ext cx="1364623" cy="217295"/>
          </a:xfrm>
          <a:custGeom>
            <a:avLst/>
            <a:gdLst>
              <a:gd name="connsiteX0" fmla="*/ 1362713 w 1364623"/>
              <a:gd name="connsiteY0" fmla="*/ 1554 h 217295"/>
              <a:gd name="connsiteX1" fmla="*/ 1280163 w 1364623"/>
              <a:gd name="connsiteY1" fmla="*/ 82516 h 217295"/>
              <a:gd name="connsiteX2" fmla="*/ 1083313 w 1364623"/>
              <a:gd name="connsiteY2" fmla="*/ 152366 h 217295"/>
              <a:gd name="connsiteX3" fmla="*/ 840426 w 1364623"/>
              <a:gd name="connsiteY3" fmla="*/ 193641 h 217295"/>
              <a:gd name="connsiteX4" fmla="*/ 608651 w 1364623"/>
              <a:gd name="connsiteY4" fmla="*/ 207929 h 217295"/>
              <a:gd name="connsiteX5" fmla="*/ 430851 w 1364623"/>
              <a:gd name="connsiteY5" fmla="*/ 188879 h 217295"/>
              <a:gd name="connsiteX6" fmla="*/ 5401 w 1364623"/>
              <a:gd name="connsiteY6" fmla="*/ 104741 h 217295"/>
              <a:gd name="connsiteX7" fmla="*/ 214951 w 1364623"/>
              <a:gd name="connsiteY7" fmla="*/ 176179 h 217295"/>
              <a:gd name="connsiteX8" fmla="*/ 565788 w 1364623"/>
              <a:gd name="connsiteY8" fmla="*/ 206341 h 217295"/>
              <a:gd name="connsiteX9" fmla="*/ 948376 w 1364623"/>
              <a:gd name="connsiteY9" fmla="*/ 214279 h 217295"/>
              <a:gd name="connsiteX10" fmla="*/ 1207138 w 1364623"/>
              <a:gd name="connsiteY10" fmla="*/ 158716 h 217295"/>
              <a:gd name="connsiteX11" fmla="*/ 1362713 w 1364623"/>
              <a:gd name="connsiteY11" fmla="*/ 1554 h 21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4623" h="217295">
                <a:moveTo>
                  <a:pt x="1362713" y="1554"/>
                </a:moveTo>
                <a:cubicBezTo>
                  <a:pt x="1374884" y="-11146"/>
                  <a:pt x="1326730" y="57381"/>
                  <a:pt x="1280163" y="82516"/>
                </a:cubicBezTo>
                <a:cubicBezTo>
                  <a:pt x="1233596" y="107651"/>
                  <a:pt x="1156602" y="133845"/>
                  <a:pt x="1083313" y="152366"/>
                </a:cubicBezTo>
                <a:cubicBezTo>
                  <a:pt x="1010024" y="170887"/>
                  <a:pt x="919536" y="184381"/>
                  <a:pt x="840426" y="193641"/>
                </a:cubicBezTo>
                <a:cubicBezTo>
                  <a:pt x="761316" y="202902"/>
                  <a:pt x="676913" y="208723"/>
                  <a:pt x="608651" y="207929"/>
                </a:cubicBezTo>
                <a:cubicBezTo>
                  <a:pt x="540389" y="207135"/>
                  <a:pt x="531393" y="206077"/>
                  <a:pt x="430851" y="188879"/>
                </a:cubicBezTo>
                <a:cubicBezTo>
                  <a:pt x="330309" y="171681"/>
                  <a:pt x="41384" y="106858"/>
                  <a:pt x="5401" y="104741"/>
                </a:cubicBezTo>
                <a:cubicBezTo>
                  <a:pt x="-30582" y="102624"/>
                  <a:pt x="121553" y="159246"/>
                  <a:pt x="214951" y="176179"/>
                </a:cubicBezTo>
                <a:cubicBezTo>
                  <a:pt x="308349" y="193112"/>
                  <a:pt x="443551" y="199991"/>
                  <a:pt x="565788" y="206341"/>
                </a:cubicBezTo>
                <a:cubicBezTo>
                  <a:pt x="688025" y="212691"/>
                  <a:pt x="841484" y="222216"/>
                  <a:pt x="948376" y="214279"/>
                </a:cubicBezTo>
                <a:cubicBezTo>
                  <a:pt x="1055268" y="206342"/>
                  <a:pt x="1133319" y="192053"/>
                  <a:pt x="1207138" y="158716"/>
                </a:cubicBezTo>
                <a:cubicBezTo>
                  <a:pt x="1280957" y="125379"/>
                  <a:pt x="1350542" y="14254"/>
                  <a:pt x="1362713" y="1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8245418E-A48C-42D0-AB4E-AAC139FA65E3}"/>
              </a:ext>
            </a:extLst>
          </p:cNvPr>
          <p:cNvSpPr/>
          <p:nvPr/>
        </p:nvSpPr>
        <p:spPr>
          <a:xfrm>
            <a:off x="5349671" y="1638146"/>
            <a:ext cx="1182399" cy="390746"/>
          </a:xfrm>
          <a:custGeom>
            <a:avLst/>
            <a:gdLst>
              <a:gd name="connsiteX0" fmla="*/ 1181304 w 1182399"/>
              <a:gd name="connsiteY0" fmla="*/ 1742 h 390746"/>
              <a:gd name="connsiteX1" fmla="*/ 1108279 w 1182399"/>
              <a:gd name="connsiteY1" fmla="*/ 108104 h 390746"/>
              <a:gd name="connsiteX2" fmla="*/ 962229 w 1182399"/>
              <a:gd name="connsiteY2" fmla="*/ 190654 h 390746"/>
              <a:gd name="connsiteX3" fmla="*/ 847929 w 1182399"/>
              <a:gd name="connsiteY3" fmla="*/ 255742 h 390746"/>
              <a:gd name="connsiteX4" fmla="*/ 619329 w 1182399"/>
              <a:gd name="connsiteY4" fmla="*/ 327179 h 390746"/>
              <a:gd name="connsiteX5" fmla="*/ 457404 w 1182399"/>
              <a:gd name="connsiteY5" fmla="*/ 341467 h 390746"/>
              <a:gd name="connsiteX6" fmla="*/ 219279 w 1182399"/>
              <a:gd name="connsiteY6" fmla="*/ 341467 h 390746"/>
              <a:gd name="connsiteX7" fmla="*/ 3379 w 1182399"/>
              <a:gd name="connsiteY7" fmla="*/ 324004 h 390746"/>
              <a:gd name="connsiteX8" fmla="*/ 395492 w 1182399"/>
              <a:gd name="connsiteY8" fmla="*/ 349404 h 390746"/>
              <a:gd name="connsiteX9" fmla="*/ 197054 w 1182399"/>
              <a:gd name="connsiteY9" fmla="*/ 368454 h 390746"/>
              <a:gd name="connsiteX10" fmla="*/ 379617 w 1182399"/>
              <a:gd name="connsiteY10" fmla="*/ 365279 h 390746"/>
              <a:gd name="connsiteX11" fmla="*/ 827292 w 1182399"/>
              <a:gd name="connsiteY11" fmla="*/ 285904 h 390746"/>
              <a:gd name="connsiteX12" fmla="*/ 552654 w 1182399"/>
              <a:gd name="connsiteY12" fmla="*/ 390679 h 390746"/>
              <a:gd name="connsiteX13" fmla="*/ 876504 w 1182399"/>
              <a:gd name="connsiteY13" fmla="*/ 300192 h 390746"/>
              <a:gd name="connsiteX14" fmla="*/ 1055892 w 1182399"/>
              <a:gd name="connsiteY14" fmla="*/ 200179 h 390746"/>
              <a:gd name="connsiteX15" fmla="*/ 1181304 w 1182399"/>
              <a:gd name="connsiteY15" fmla="*/ 1742 h 39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2399" h="390746">
                <a:moveTo>
                  <a:pt x="1181304" y="1742"/>
                </a:moveTo>
                <a:cubicBezTo>
                  <a:pt x="1190035" y="-13604"/>
                  <a:pt x="1144791" y="76619"/>
                  <a:pt x="1108279" y="108104"/>
                </a:cubicBezTo>
                <a:cubicBezTo>
                  <a:pt x="1071767" y="139589"/>
                  <a:pt x="1005620" y="166048"/>
                  <a:pt x="962229" y="190654"/>
                </a:cubicBezTo>
                <a:cubicBezTo>
                  <a:pt x="918838" y="215260"/>
                  <a:pt x="905079" y="232988"/>
                  <a:pt x="847929" y="255742"/>
                </a:cubicBezTo>
                <a:cubicBezTo>
                  <a:pt x="790779" y="278496"/>
                  <a:pt x="684416" y="312892"/>
                  <a:pt x="619329" y="327179"/>
                </a:cubicBezTo>
                <a:cubicBezTo>
                  <a:pt x="554242" y="341466"/>
                  <a:pt x="524079" y="339086"/>
                  <a:pt x="457404" y="341467"/>
                </a:cubicBezTo>
                <a:cubicBezTo>
                  <a:pt x="390729" y="343848"/>
                  <a:pt x="294950" y="344378"/>
                  <a:pt x="219279" y="341467"/>
                </a:cubicBezTo>
                <a:cubicBezTo>
                  <a:pt x="143608" y="338557"/>
                  <a:pt x="-25990" y="322681"/>
                  <a:pt x="3379" y="324004"/>
                </a:cubicBezTo>
                <a:cubicBezTo>
                  <a:pt x="32748" y="325327"/>
                  <a:pt x="363213" y="341996"/>
                  <a:pt x="395492" y="349404"/>
                </a:cubicBezTo>
                <a:cubicBezTo>
                  <a:pt x="427771" y="356812"/>
                  <a:pt x="199700" y="365808"/>
                  <a:pt x="197054" y="368454"/>
                </a:cubicBezTo>
                <a:cubicBezTo>
                  <a:pt x="194408" y="371100"/>
                  <a:pt x="274577" y="379037"/>
                  <a:pt x="379617" y="365279"/>
                </a:cubicBezTo>
                <a:cubicBezTo>
                  <a:pt x="484657" y="351521"/>
                  <a:pt x="798452" y="281671"/>
                  <a:pt x="827292" y="285904"/>
                </a:cubicBezTo>
                <a:cubicBezTo>
                  <a:pt x="856131" y="290137"/>
                  <a:pt x="544452" y="388298"/>
                  <a:pt x="552654" y="390679"/>
                </a:cubicBezTo>
                <a:cubicBezTo>
                  <a:pt x="560856" y="393060"/>
                  <a:pt x="792631" y="331942"/>
                  <a:pt x="876504" y="300192"/>
                </a:cubicBezTo>
                <a:cubicBezTo>
                  <a:pt x="960377" y="268442"/>
                  <a:pt x="1005357" y="250185"/>
                  <a:pt x="1055892" y="200179"/>
                </a:cubicBezTo>
                <a:cubicBezTo>
                  <a:pt x="1106427" y="150173"/>
                  <a:pt x="1172573" y="17088"/>
                  <a:pt x="1181304" y="1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69D0B7CD-54E8-43D8-97FA-8D6FC04B1CD3}"/>
              </a:ext>
            </a:extLst>
          </p:cNvPr>
          <p:cNvSpPr/>
          <p:nvPr/>
        </p:nvSpPr>
        <p:spPr>
          <a:xfrm>
            <a:off x="6406034" y="1423931"/>
            <a:ext cx="246106" cy="386955"/>
          </a:xfrm>
          <a:custGeom>
            <a:avLst/>
            <a:gdLst>
              <a:gd name="connsiteX0" fmla="*/ 245591 w 246106"/>
              <a:gd name="connsiteY0" fmla="*/ 57 h 386955"/>
              <a:gd name="connsiteX1" fmla="*/ 151929 w 246106"/>
              <a:gd name="connsiteY1" fmla="*/ 220719 h 386955"/>
              <a:gd name="connsiteX2" fmla="*/ 118591 w 246106"/>
              <a:gd name="connsiteY2" fmla="*/ 293744 h 386955"/>
              <a:gd name="connsiteX3" fmla="*/ 37629 w 246106"/>
              <a:gd name="connsiteY3" fmla="*/ 384232 h 386955"/>
              <a:gd name="connsiteX4" fmla="*/ 2704 w 246106"/>
              <a:gd name="connsiteY4" fmla="*/ 352482 h 386955"/>
              <a:gd name="connsiteX5" fmla="*/ 105891 w 246106"/>
              <a:gd name="connsiteY5" fmla="*/ 242944 h 386955"/>
              <a:gd name="connsiteX6" fmla="*/ 245591 w 246106"/>
              <a:gd name="connsiteY6" fmla="*/ 57 h 38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106" h="386955">
                <a:moveTo>
                  <a:pt x="245591" y="57"/>
                </a:moveTo>
                <a:cubicBezTo>
                  <a:pt x="253264" y="-3647"/>
                  <a:pt x="173096" y="171771"/>
                  <a:pt x="151929" y="220719"/>
                </a:cubicBezTo>
                <a:cubicBezTo>
                  <a:pt x="130762" y="269667"/>
                  <a:pt x="137641" y="266492"/>
                  <a:pt x="118591" y="293744"/>
                </a:cubicBezTo>
                <a:cubicBezTo>
                  <a:pt x="99541" y="320996"/>
                  <a:pt x="56943" y="374442"/>
                  <a:pt x="37629" y="384232"/>
                </a:cubicBezTo>
                <a:cubicBezTo>
                  <a:pt x="18315" y="394022"/>
                  <a:pt x="-8673" y="376030"/>
                  <a:pt x="2704" y="352482"/>
                </a:cubicBezTo>
                <a:cubicBezTo>
                  <a:pt x="14081" y="328934"/>
                  <a:pt x="65145" y="304063"/>
                  <a:pt x="105891" y="242944"/>
                </a:cubicBezTo>
                <a:cubicBezTo>
                  <a:pt x="146637" y="181825"/>
                  <a:pt x="237918" y="3761"/>
                  <a:pt x="245591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D45BBEE0-77DB-4F38-85DD-E3E7EABA3D36}"/>
              </a:ext>
            </a:extLst>
          </p:cNvPr>
          <p:cNvSpPr/>
          <p:nvPr/>
        </p:nvSpPr>
        <p:spPr>
          <a:xfrm>
            <a:off x="3834225" y="1252991"/>
            <a:ext cx="528508" cy="172760"/>
          </a:xfrm>
          <a:custGeom>
            <a:avLst/>
            <a:gdLst>
              <a:gd name="connsiteX0" fmla="*/ 4350 w 528508"/>
              <a:gd name="connsiteY0" fmla="*/ 159884 h 172760"/>
              <a:gd name="connsiteX1" fmla="*/ 210725 w 528508"/>
              <a:gd name="connsiteY1" fmla="*/ 172584 h 172760"/>
              <a:gd name="connsiteX2" fmla="*/ 323438 w 528508"/>
              <a:gd name="connsiteY2" fmla="*/ 150359 h 172760"/>
              <a:gd name="connsiteX3" fmla="*/ 525050 w 528508"/>
              <a:gd name="connsiteY3" fmla="*/ 7484 h 172760"/>
              <a:gd name="connsiteX4" fmla="*/ 442500 w 528508"/>
              <a:gd name="connsiteY4" fmla="*/ 29709 h 172760"/>
              <a:gd name="connsiteX5" fmla="*/ 334550 w 528508"/>
              <a:gd name="connsiteY5" fmla="*/ 112259 h 172760"/>
              <a:gd name="connsiteX6" fmla="*/ 91663 w 528508"/>
              <a:gd name="connsiteY6" fmla="*/ 144009 h 172760"/>
              <a:gd name="connsiteX7" fmla="*/ 4350 w 528508"/>
              <a:gd name="connsiteY7" fmla="*/ 159884 h 17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508" h="172760">
                <a:moveTo>
                  <a:pt x="4350" y="159884"/>
                </a:moveTo>
                <a:cubicBezTo>
                  <a:pt x="24194" y="164646"/>
                  <a:pt x="157544" y="174172"/>
                  <a:pt x="210725" y="172584"/>
                </a:cubicBezTo>
                <a:cubicBezTo>
                  <a:pt x="263906" y="170997"/>
                  <a:pt x="271051" y="177876"/>
                  <a:pt x="323438" y="150359"/>
                </a:cubicBezTo>
                <a:cubicBezTo>
                  <a:pt x="375825" y="122842"/>
                  <a:pt x="505206" y="27592"/>
                  <a:pt x="525050" y="7484"/>
                </a:cubicBezTo>
                <a:cubicBezTo>
                  <a:pt x="544894" y="-12624"/>
                  <a:pt x="474250" y="12247"/>
                  <a:pt x="442500" y="29709"/>
                </a:cubicBezTo>
                <a:cubicBezTo>
                  <a:pt x="410750" y="47171"/>
                  <a:pt x="393023" y="93209"/>
                  <a:pt x="334550" y="112259"/>
                </a:cubicBezTo>
                <a:cubicBezTo>
                  <a:pt x="276077" y="131309"/>
                  <a:pt x="147490" y="138453"/>
                  <a:pt x="91663" y="144009"/>
                </a:cubicBezTo>
                <a:cubicBezTo>
                  <a:pt x="35836" y="149565"/>
                  <a:pt x="-15494" y="155122"/>
                  <a:pt x="4350" y="159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08141721-EA7E-4C7D-95B6-F8CA042A5ED7}"/>
              </a:ext>
            </a:extLst>
          </p:cNvPr>
          <p:cNvSpPr/>
          <p:nvPr/>
        </p:nvSpPr>
        <p:spPr>
          <a:xfrm>
            <a:off x="4330522" y="1277269"/>
            <a:ext cx="1134023" cy="474127"/>
          </a:xfrm>
          <a:custGeom>
            <a:avLst/>
            <a:gdLst>
              <a:gd name="connsiteX0" fmla="*/ 178 w 1134023"/>
              <a:gd name="connsiteY0" fmla="*/ 669 h 474127"/>
              <a:gd name="connsiteX1" fmla="*/ 150991 w 1134023"/>
              <a:gd name="connsiteY1" fmla="*/ 151481 h 474127"/>
              <a:gd name="connsiteX2" fmla="*/ 319266 w 1134023"/>
              <a:gd name="connsiteY2" fmla="*/ 226094 h 474127"/>
              <a:gd name="connsiteX3" fmla="*/ 481191 w 1134023"/>
              <a:gd name="connsiteY3" fmla="*/ 286419 h 474127"/>
              <a:gd name="connsiteX4" fmla="*/ 1116191 w 1134023"/>
              <a:gd name="connsiteY4" fmla="*/ 453106 h 474127"/>
              <a:gd name="connsiteX5" fmla="*/ 938391 w 1134023"/>
              <a:gd name="connsiteY5" fmla="*/ 468981 h 474127"/>
              <a:gd name="connsiteX6" fmla="*/ 724078 w 1134023"/>
              <a:gd name="connsiteY6" fmla="*/ 427706 h 474127"/>
              <a:gd name="connsiteX7" fmla="*/ 505003 w 1134023"/>
              <a:gd name="connsiteY7" fmla="*/ 345156 h 474127"/>
              <a:gd name="connsiteX8" fmla="*/ 181153 w 1134023"/>
              <a:gd name="connsiteY8" fmla="*/ 216569 h 474127"/>
              <a:gd name="connsiteX9" fmla="*/ 178 w 1134023"/>
              <a:gd name="connsiteY9" fmla="*/ 669 h 47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4023" h="474127">
                <a:moveTo>
                  <a:pt x="178" y="669"/>
                </a:moveTo>
                <a:cubicBezTo>
                  <a:pt x="-4849" y="-10179"/>
                  <a:pt x="97810" y="113910"/>
                  <a:pt x="150991" y="151481"/>
                </a:cubicBezTo>
                <a:cubicBezTo>
                  <a:pt x="204172" y="189052"/>
                  <a:pt x="264233" y="203604"/>
                  <a:pt x="319266" y="226094"/>
                </a:cubicBezTo>
                <a:cubicBezTo>
                  <a:pt x="374299" y="248584"/>
                  <a:pt x="348370" y="248584"/>
                  <a:pt x="481191" y="286419"/>
                </a:cubicBezTo>
                <a:cubicBezTo>
                  <a:pt x="614012" y="324254"/>
                  <a:pt x="1039991" y="422679"/>
                  <a:pt x="1116191" y="453106"/>
                </a:cubicBezTo>
                <a:cubicBezTo>
                  <a:pt x="1192391" y="483533"/>
                  <a:pt x="1003743" y="473214"/>
                  <a:pt x="938391" y="468981"/>
                </a:cubicBezTo>
                <a:cubicBezTo>
                  <a:pt x="873039" y="464748"/>
                  <a:pt x="796309" y="448343"/>
                  <a:pt x="724078" y="427706"/>
                </a:cubicBezTo>
                <a:cubicBezTo>
                  <a:pt x="651847" y="407069"/>
                  <a:pt x="505003" y="345156"/>
                  <a:pt x="505003" y="345156"/>
                </a:cubicBezTo>
                <a:cubicBezTo>
                  <a:pt x="414516" y="309967"/>
                  <a:pt x="264497" y="273454"/>
                  <a:pt x="181153" y="216569"/>
                </a:cubicBezTo>
                <a:cubicBezTo>
                  <a:pt x="97809" y="159684"/>
                  <a:pt x="5205" y="11517"/>
                  <a:pt x="178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3B38C610-2DBD-411B-84D2-BAF133FC5844}"/>
              </a:ext>
            </a:extLst>
          </p:cNvPr>
          <p:cNvSpPr/>
          <p:nvPr/>
        </p:nvSpPr>
        <p:spPr>
          <a:xfrm>
            <a:off x="5415855" y="1266798"/>
            <a:ext cx="1124369" cy="486310"/>
          </a:xfrm>
          <a:custGeom>
            <a:avLst/>
            <a:gdLst>
              <a:gd name="connsiteX0" fmla="*/ 1118295 w 1124369"/>
              <a:gd name="connsiteY0" fmla="*/ 27 h 486310"/>
              <a:gd name="connsiteX1" fmla="*/ 1116708 w 1124369"/>
              <a:gd name="connsiteY1" fmla="*/ 154015 h 486310"/>
              <a:gd name="connsiteX2" fmla="*/ 1080195 w 1124369"/>
              <a:gd name="connsiteY2" fmla="*/ 211165 h 486310"/>
              <a:gd name="connsiteX3" fmla="*/ 977008 w 1124369"/>
              <a:gd name="connsiteY3" fmla="*/ 292127 h 486310"/>
              <a:gd name="connsiteX4" fmla="*/ 848420 w 1124369"/>
              <a:gd name="connsiteY4" fmla="*/ 350865 h 486310"/>
              <a:gd name="connsiteX5" fmla="*/ 669033 w 1124369"/>
              <a:gd name="connsiteY5" fmla="*/ 408015 h 486310"/>
              <a:gd name="connsiteX6" fmla="*/ 559495 w 1124369"/>
              <a:gd name="connsiteY6" fmla="*/ 438177 h 486310"/>
              <a:gd name="connsiteX7" fmla="*/ 302320 w 1124369"/>
              <a:gd name="connsiteY7" fmla="*/ 482627 h 486310"/>
              <a:gd name="connsiteX8" fmla="*/ 2283 w 1124369"/>
              <a:gd name="connsiteY8" fmla="*/ 481040 h 486310"/>
              <a:gd name="connsiteX9" fmla="*/ 156270 w 1124369"/>
              <a:gd name="connsiteY9" fmla="*/ 458815 h 486310"/>
              <a:gd name="connsiteX10" fmla="*/ 510283 w 1124369"/>
              <a:gd name="connsiteY10" fmla="*/ 412777 h 486310"/>
              <a:gd name="connsiteX11" fmla="*/ 826195 w 1124369"/>
              <a:gd name="connsiteY11" fmla="*/ 295302 h 486310"/>
              <a:gd name="connsiteX12" fmla="*/ 1096070 w 1124369"/>
              <a:gd name="connsiteY12" fmla="*/ 142902 h 486310"/>
              <a:gd name="connsiteX13" fmla="*/ 1118295 w 1124369"/>
              <a:gd name="connsiteY13" fmla="*/ 27 h 48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4369" h="486310">
                <a:moveTo>
                  <a:pt x="1118295" y="27"/>
                </a:moveTo>
                <a:cubicBezTo>
                  <a:pt x="1121735" y="1879"/>
                  <a:pt x="1123058" y="118825"/>
                  <a:pt x="1116708" y="154015"/>
                </a:cubicBezTo>
                <a:cubicBezTo>
                  <a:pt x="1110358" y="189205"/>
                  <a:pt x="1103478" y="188146"/>
                  <a:pt x="1080195" y="211165"/>
                </a:cubicBezTo>
                <a:cubicBezTo>
                  <a:pt x="1056912" y="234184"/>
                  <a:pt x="1015637" y="268844"/>
                  <a:pt x="977008" y="292127"/>
                </a:cubicBezTo>
                <a:cubicBezTo>
                  <a:pt x="938379" y="315410"/>
                  <a:pt x="899749" y="331550"/>
                  <a:pt x="848420" y="350865"/>
                </a:cubicBezTo>
                <a:cubicBezTo>
                  <a:pt x="797091" y="370180"/>
                  <a:pt x="717187" y="393463"/>
                  <a:pt x="669033" y="408015"/>
                </a:cubicBezTo>
                <a:cubicBezTo>
                  <a:pt x="620879" y="422567"/>
                  <a:pt x="620614" y="425742"/>
                  <a:pt x="559495" y="438177"/>
                </a:cubicBezTo>
                <a:cubicBezTo>
                  <a:pt x="498376" y="450612"/>
                  <a:pt x="395189" y="475483"/>
                  <a:pt x="302320" y="482627"/>
                </a:cubicBezTo>
                <a:cubicBezTo>
                  <a:pt x="209451" y="489771"/>
                  <a:pt x="26625" y="485009"/>
                  <a:pt x="2283" y="481040"/>
                </a:cubicBezTo>
                <a:cubicBezTo>
                  <a:pt x="-22059" y="477071"/>
                  <a:pt x="156270" y="458815"/>
                  <a:pt x="156270" y="458815"/>
                </a:cubicBezTo>
                <a:cubicBezTo>
                  <a:pt x="240937" y="447438"/>
                  <a:pt x="398629" y="440029"/>
                  <a:pt x="510283" y="412777"/>
                </a:cubicBezTo>
                <a:cubicBezTo>
                  <a:pt x="621937" y="385525"/>
                  <a:pt x="728564" y="340281"/>
                  <a:pt x="826195" y="295302"/>
                </a:cubicBezTo>
                <a:cubicBezTo>
                  <a:pt x="923826" y="250323"/>
                  <a:pt x="1047122" y="194231"/>
                  <a:pt x="1096070" y="142902"/>
                </a:cubicBezTo>
                <a:cubicBezTo>
                  <a:pt x="1145018" y="91573"/>
                  <a:pt x="1114855" y="-1825"/>
                  <a:pt x="111829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4D5A2A45-285C-45FF-BE06-967BEE6BA99B}"/>
              </a:ext>
            </a:extLst>
          </p:cNvPr>
          <p:cNvSpPr/>
          <p:nvPr/>
        </p:nvSpPr>
        <p:spPr>
          <a:xfrm>
            <a:off x="6526816" y="1241795"/>
            <a:ext cx="498594" cy="362085"/>
          </a:xfrm>
          <a:custGeom>
            <a:avLst/>
            <a:gdLst>
              <a:gd name="connsiteX0" fmla="*/ 984 w 498594"/>
              <a:gd name="connsiteY0" fmla="*/ 1218 h 362085"/>
              <a:gd name="connsiteX1" fmla="*/ 153384 w 498594"/>
              <a:gd name="connsiteY1" fmla="*/ 198068 h 362085"/>
              <a:gd name="connsiteX2" fmla="*/ 281972 w 498594"/>
              <a:gd name="connsiteY2" fmla="*/ 298080 h 362085"/>
              <a:gd name="connsiteX3" fmla="*/ 410559 w 498594"/>
              <a:gd name="connsiteY3" fmla="*/ 337768 h 362085"/>
              <a:gd name="connsiteX4" fmla="*/ 497872 w 498594"/>
              <a:gd name="connsiteY4" fmla="*/ 347293 h 362085"/>
              <a:gd name="connsiteX5" fmla="*/ 362934 w 498594"/>
              <a:gd name="connsiteY5" fmla="*/ 359993 h 362085"/>
              <a:gd name="connsiteX6" fmla="*/ 231172 w 498594"/>
              <a:gd name="connsiteY6" fmla="*/ 299668 h 362085"/>
              <a:gd name="connsiteX7" fmla="*/ 984 w 498594"/>
              <a:gd name="connsiteY7" fmla="*/ 1218 h 36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594" h="362085">
                <a:moveTo>
                  <a:pt x="984" y="1218"/>
                </a:moveTo>
                <a:cubicBezTo>
                  <a:pt x="-11981" y="-15715"/>
                  <a:pt x="106553" y="148591"/>
                  <a:pt x="153384" y="198068"/>
                </a:cubicBezTo>
                <a:cubicBezTo>
                  <a:pt x="200215" y="247545"/>
                  <a:pt x="239110" y="274797"/>
                  <a:pt x="281972" y="298080"/>
                </a:cubicBezTo>
                <a:cubicBezTo>
                  <a:pt x="324834" y="321363"/>
                  <a:pt x="374576" y="329566"/>
                  <a:pt x="410559" y="337768"/>
                </a:cubicBezTo>
                <a:cubicBezTo>
                  <a:pt x="446542" y="345970"/>
                  <a:pt x="505809" y="343589"/>
                  <a:pt x="497872" y="347293"/>
                </a:cubicBezTo>
                <a:cubicBezTo>
                  <a:pt x="489935" y="350997"/>
                  <a:pt x="407384" y="367930"/>
                  <a:pt x="362934" y="359993"/>
                </a:cubicBezTo>
                <a:cubicBezTo>
                  <a:pt x="318484" y="352056"/>
                  <a:pt x="290439" y="355231"/>
                  <a:pt x="231172" y="299668"/>
                </a:cubicBezTo>
                <a:cubicBezTo>
                  <a:pt x="171905" y="244106"/>
                  <a:pt x="13949" y="18151"/>
                  <a:pt x="984" y="1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A744089D-20A9-4CFC-89E6-B4DC5DA9024C}"/>
              </a:ext>
            </a:extLst>
          </p:cNvPr>
          <p:cNvSpPr/>
          <p:nvPr/>
        </p:nvSpPr>
        <p:spPr>
          <a:xfrm>
            <a:off x="6481655" y="1509426"/>
            <a:ext cx="324245" cy="230992"/>
          </a:xfrm>
          <a:custGeom>
            <a:avLst/>
            <a:gdLst>
              <a:gd name="connsiteX0" fmla="*/ 111233 w 324245"/>
              <a:gd name="connsiteY0" fmla="*/ 35212 h 230992"/>
              <a:gd name="connsiteX1" fmla="*/ 246170 w 324245"/>
              <a:gd name="connsiteY1" fmla="*/ 287 h 230992"/>
              <a:gd name="connsiteX2" fmla="*/ 320783 w 324245"/>
              <a:gd name="connsiteY2" fmla="*/ 55849 h 230992"/>
              <a:gd name="connsiteX3" fmla="*/ 306495 w 324245"/>
              <a:gd name="connsiteY3" fmla="*/ 168562 h 230992"/>
              <a:gd name="connsiteX4" fmla="*/ 258870 w 324245"/>
              <a:gd name="connsiteY4" fmla="*/ 230474 h 230992"/>
              <a:gd name="connsiteX5" fmla="*/ 208070 w 324245"/>
              <a:gd name="connsiteY5" fmla="*/ 198724 h 230992"/>
              <a:gd name="connsiteX6" fmla="*/ 108 w 324245"/>
              <a:gd name="connsiteY6" fmla="*/ 208249 h 230992"/>
              <a:gd name="connsiteX7" fmla="*/ 181083 w 324245"/>
              <a:gd name="connsiteY7" fmla="*/ 168562 h 230992"/>
              <a:gd name="connsiteX8" fmla="*/ 290620 w 324245"/>
              <a:gd name="connsiteY8" fmla="*/ 168562 h 230992"/>
              <a:gd name="connsiteX9" fmla="*/ 289033 w 324245"/>
              <a:gd name="connsiteY9" fmla="*/ 60612 h 230992"/>
              <a:gd name="connsiteX10" fmla="*/ 111233 w 324245"/>
              <a:gd name="connsiteY10" fmla="*/ 35212 h 23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245" h="230992">
                <a:moveTo>
                  <a:pt x="111233" y="35212"/>
                </a:moveTo>
                <a:cubicBezTo>
                  <a:pt x="104089" y="25158"/>
                  <a:pt x="211245" y="-3152"/>
                  <a:pt x="246170" y="287"/>
                </a:cubicBezTo>
                <a:cubicBezTo>
                  <a:pt x="281095" y="3726"/>
                  <a:pt x="310729" y="27803"/>
                  <a:pt x="320783" y="55849"/>
                </a:cubicBezTo>
                <a:cubicBezTo>
                  <a:pt x="330837" y="83895"/>
                  <a:pt x="316814" y="139458"/>
                  <a:pt x="306495" y="168562"/>
                </a:cubicBezTo>
                <a:cubicBezTo>
                  <a:pt x="296176" y="197666"/>
                  <a:pt x="275274" y="225447"/>
                  <a:pt x="258870" y="230474"/>
                </a:cubicBezTo>
                <a:cubicBezTo>
                  <a:pt x="242466" y="235501"/>
                  <a:pt x="251197" y="202428"/>
                  <a:pt x="208070" y="198724"/>
                </a:cubicBezTo>
                <a:cubicBezTo>
                  <a:pt x="164943" y="195020"/>
                  <a:pt x="4606" y="213276"/>
                  <a:pt x="108" y="208249"/>
                </a:cubicBezTo>
                <a:cubicBezTo>
                  <a:pt x="-4390" y="203222"/>
                  <a:pt x="132664" y="175177"/>
                  <a:pt x="181083" y="168562"/>
                </a:cubicBezTo>
                <a:cubicBezTo>
                  <a:pt x="229502" y="161947"/>
                  <a:pt x="272628" y="186554"/>
                  <a:pt x="290620" y="168562"/>
                </a:cubicBezTo>
                <a:cubicBezTo>
                  <a:pt x="308612" y="150570"/>
                  <a:pt x="321047" y="81779"/>
                  <a:pt x="289033" y="60612"/>
                </a:cubicBezTo>
                <a:cubicBezTo>
                  <a:pt x="257019" y="39445"/>
                  <a:pt x="118377" y="45266"/>
                  <a:pt x="111233" y="35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6ED9D8E1-EE38-4B6D-BA99-AA289F001B4C}"/>
              </a:ext>
            </a:extLst>
          </p:cNvPr>
          <p:cNvSpPr/>
          <p:nvPr/>
        </p:nvSpPr>
        <p:spPr>
          <a:xfrm>
            <a:off x="6449864" y="1691850"/>
            <a:ext cx="256863" cy="178406"/>
          </a:xfrm>
          <a:custGeom>
            <a:avLst/>
            <a:gdLst>
              <a:gd name="connsiteX0" fmla="*/ 252561 w 256863"/>
              <a:gd name="connsiteY0" fmla="*/ 62338 h 178406"/>
              <a:gd name="connsiteX1" fmla="*/ 187474 w 256863"/>
              <a:gd name="connsiteY1" fmla="*/ 6775 h 178406"/>
              <a:gd name="connsiteX2" fmla="*/ 87461 w 256863"/>
              <a:gd name="connsiteY2" fmla="*/ 41700 h 178406"/>
              <a:gd name="connsiteX3" fmla="*/ 25549 w 256863"/>
              <a:gd name="connsiteY3" fmla="*/ 95675 h 178406"/>
              <a:gd name="connsiteX4" fmla="*/ 43011 w 256863"/>
              <a:gd name="connsiteY4" fmla="*/ 178225 h 178406"/>
              <a:gd name="connsiteX5" fmla="*/ 1736 w 256863"/>
              <a:gd name="connsiteY5" fmla="*/ 116313 h 178406"/>
              <a:gd name="connsiteX6" fmla="*/ 14436 w 256863"/>
              <a:gd name="connsiteY6" fmla="*/ 63925 h 178406"/>
              <a:gd name="connsiteX7" fmla="*/ 74761 w 256863"/>
              <a:gd name="connsiteY7" fmla="*/ 25825 h 178406"/>
              <a:gd name="connsiteX8" fmla="*/ 230336 w 256863"/>
              <a:gd name="connsiteY8" fmla="*/ 425 h 178406"/>
              <a:gd name="connsiteX9" fmla="*/ 252561 w 256863"/>
              <a:gd name="connsiteY9" fmla="*/ 62338 h 178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863" h="178406">
                <a:moveTo>
                  <a:pt x="252561" y="62338"/>
                </a:moveTo>
                <a:cubicBezTo>
                  <a:pt x="245417" y="63396"/>
                  <a:pt x="214991" y="10215"/>
                  <a:pt x="187474" y="6775"/>
                </a:cubicBezTo>
                <a:cubicBezTo>
                  <a:pt x="159957" y="3335"/>
                  <a:pt x="114449" y="26883"/>
                  <a:pt x="87461" y="41700"/>
                </a:cubicBezTo>
                <a:cubicBezTo>
                  <a:pt x="60473" y="56517"/>
                  <a:pt x="32957" y="72921"/>
                  <a:pt x="25549" y="95675"/>
                </a:cubicBezTo>
                <a:cubicBezTo>
                  <a:pt x="18141" y="118429"/>
                  <a:pt x="46980" y="174785"/>
                  <a:pt x="43011" y="178225"/>
                </a:cubicBezTo>
                <a:cubicBezTo>
                  <a:pt x="39042" y="181665"/>
                  <a:pt x="6498" y="135363"/>
                  <a:pt x="1736" y="116313"/>
                </a:cubicBezTo>
                <a:cubicBezTo>
                  <a:pt x="-3026" y="97263"/>
                  <a:pt x="2265" y="79006"/>
                  <a:pt x="14436" y="63925"/>
                </a:cubicBezTo>
                <a:cubicBezTo>
                  <a:pt x="26607" y="48844"/>
                  <a:pt x="38778" y="36408"/>
                  <a:pt x="74761" y="25825"/>
                </a:cubicBezTo>
                <a:cubicBezTo>
                  <a:pt x="110744" y="15242"/>
                  <a:pt x="199380" y="-3015"/>
                  <a:pt x="230336" y="425"/>
                </a:cubicBezTo>
                <a:cubicBezTo>
                  <a:pt x="261292" y="3865"/>
                  <a:pt x="259705" y="61280"/>
                  <a:pt x="252561" y="62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C4158CEB-D674-4054-B0F2-710049C0829E}"/>
              </a:ext>
            </a:extLst>
          </p:cNvPr>
          <p:cNvSpPr/>
          <p:nvPr/>
        </p:nvSpPr>
        <p:spPr>
          <a:xfrm>
            <a:off x="6473337" y="1744305"/>
            <a:ext cx="243397" cy="190054"/>
          </a:xfrm>
          <a:custGeom>
            <a:avLst/>
            <a:gdLst>
              <a:gd name="connsiteX0" fmla="*/ 243376 w 243397"/>
              <a:gd name="connsiteY0" fmla="*/ 44808 h 190054"/>
              <a:gd name="connsiteX1" fmla="*/ 119551 w 243397"/>
              <a:gd name="connsiteY1" fmla="*/ 30520 h 190054"/>
              <a:gd name="connsiteX2" fmla="*/ 92563 w 243397"/>
              <a:gd name="connsiteY2" fmla="*/ 86083 h 190054"/>
              <a:gd name="connsiteX3" fmla="*/ 119551 w 243397"/>
              <a:gd name="connsiteY3" fmla="*/ 189270 h 190054"/>
              <a:gd name="connsiteX4" fmla="*/ 43351 w 243397"/>
              <a:gd name="connsiteY4" fmla="*/ 132120 h 190054"/>
              <a:gd name="connsiteX5" fmla="*/ 488 w 243397"/>
              <a:gd name="connsiteY5" fmla="*/ 105133 h 190054"/>
              <a:gd name="connsiteX6" fmla="*/ 70338 w 243397"/>
              <a:gd name="connsiteY6" fmla="*/ 108308 h 190054"/>
              <a:gd name="connsiteX7" fmla="*/ 56051 w 243397"/>
              <a:gd name="connsiteY7" fmla="*/ 49570 h 190054"/>
              <a:gd name="connsiteX8" fmla="*/ 129076 w 243397"/>
              <a:gd name="connsiteY8" fmla="*/ 358 h 190054"/>
              <a:gd name="connsiteX9" fmla="*/ 243376 w 243397"/>
              <a:gd name="connsiteY9" fmla="*/ 44808 h 19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397" h="190054">
                <a:moveTo>
                  <a:pt x="243376" y="44808"/>
                </a:moveTo>
                <a:cubicBezTo>
                  <a:pt x="241789" y="49835"/>
                  <a:pt x="144686" y="23641"/>
                  <a:pt x="119551" y="30520"/>
                </a:cubicBezTo>
                <a:cubicBezTo>
                  <a:pt x="94415" y="37399"/>
                  <a:pt x="92563" y="59625"/>
                  <a:pt x="92563" y="86083"/>
                </a:cubicBezTo>
                <a:cubicBezTo>
                  <a:pt x="92563" y="112541"/>
                  <a:pt x="127753" y="181597"/>
                  <a:pt x="119551" y="189270"/>
                </a:cubicBezTo>
                <a:cubicBezTo>
                  <a:pt x="111349" y="196943"/>
                  <a:pt x="63195" y="146143"/>
                  <a:pt x="43351" y="132120"/>
                </a:cubicBezTo>
                <a:cubicBezTo>
                  <a:pt x="23507" y="118097"/>
                  <a:pt x="-4010" y="109102"/>
                  <a:pt x="488" y="105133"/>
                </a:cubicBezTo>
                <a:cubicBezTo>
                  <a:pt x="4986" y="101164"/>
                  <a:pt x="61078" y="117568"/>
                  <a:pt x="70338" y="108308"/>
                </a:cubicBezTo>
                <a:cubicBezTo>
                  <a:pt x="79598" y="99048"/>
                  <a:pt x="46261" y="67562"/>
                  <a:pt x="56051" y="49570"/>
                </a:cubicBezTo>
                <a:cubicBezTo>
                  <a:pt x="65841" y="31578"/>
                  <a:pt x="99707" y="5120"/>
                  <a:pt x="129076" y="358"/>
                </a:cubicBezTo>
                <a:cubicBezTo>
                  <a:pt x="158445" y="-4404"/>
                  <a:pt x="244963" y="39781"/>
                  <a:pt x="243376" y="44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8414BEEF-483F-40F0-9BC6-232AC69D29AE}"/>
              </a:ext>
            </a:extLst>
          </p:cNvPr>
          <p:cNvSpPr/>
          <p:nvPr/>
        </p:nvSpPr>
        <p:spPr>
          <a:xfrm>
            <a:off x="6562725" y="1744202"/>
            <a:ext cx="179519" cy="229601"/>
          </a:xfrm>
          <a:custGeom>
            <a:avLst/>
            <a:gdLst>
              <a:gd name="connsiteX0" fmla="*/ 144463 w 179519"/>
              <a:gd name="connsiteY0" fmla="*/ 461 h 229601"/>
              <a:gd name="connsiteX1" fmla="*/ 133350 w 179519"/>
              <a:gd name="connsiteY1" fmla="*/ 98886 h 229601"/>
              <a:gd name="connsiteX2" fmla="*/ 179388 w 179519"/>
              <a:gd name="connsiteY2" fmla="*/ 140161 h 229601"/>
              <a:gd name="connsiteX3" fmla="*/ 144463 w 179519"/>
              <a:gd name="connsiteY3" fmla="*/ 216361 h 229601"/>
              <a:gd name="connsiteX4" fmla="*/ 66675 w 179519"/>
              <a:gd name="connsiteY4" fmla="*/ 205248 h 229601"/>
              <a:gd name="connsiteX5" fmla="*/ 0 w 179519"/>
              <a:gd name="connsiteY5" fmla="*/ 179848 h 229601"/>
              <a:gd name="connsiteX6" fmla="*/ 147638 w 179519"/>
              <a:gd name="connsiteY6" fmla="*/ 229061 h 229601"/>
              <a:gd name="connsiteX7" fmla="*/ 139700 w 179519"/>
              <a:gd name="connsiteY7" fmla="*/ 141748 h 229601"/>
              <a:gd name="connsiteX8" fmla="*/ 96838 w 179519"/>
              <a:gd name="connsiteY8" fmla="*/ 105236 h 229601"/>
              <a:gd name="connsiteX9" fmla="*/ 101600 w 179519"/>
              <a:gd name="connsiteY9" fmla="*/ 63961 h 229601"/>
              <a:gd name="connsiteX10" fmla="*/ 144463 w 179519"/>
              <a:gd name="connsiteY10" fmla="*/ 461 h 22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519" h="229601">
                <a:moveTo>
                  <a:pt x="144463" y="461"/>
                </a:moveTo>
                <a:cubicBezTo>
                  <a:pt x="149755" y="6282"/>
                  <a:pt x="127529" y="75603"/>
                  <a:pt x="133350" y="98886"/>
                </a:cubicBezTo>
                <a:cubicBezTo>
                  <a:pt x="139171" y="122169"/>
                  <a:pt x="177536" y="120582"/>
                  <a:pt x="179388" y="140161"/>
                </a:cubicBezTo>
                <a:cubicBezTo>
                  <a:pt x="181240" y="159740"/>
                  <a:pt x="163248" y="205513"/>
                  <a:pt x="144463" y="216361"/>
                </a:cubicBezTo>
                <a:cubicBezTo>
                  <a:pt x="125678" y="227209"/>
                  <a:pt x="90752" y="211333"/>
                  <a:pt x="66675" y="205248"/>
                </a:cubicBezTo>
                <a:cubicBezTo>
                  <a:pt x="42598" y="199163"/>
                  <a:pt x="0" y="179848"/>
                  <a:pt x="0" y="179848"/>
                </a:cubicBezTo>
                <a:cubicBezTo>
                  <a:pt x="13494" y="183817"/>
                  <a:pt x="124355" y="235411"/>
                  <a:pt x="147638" y="229061"/>
                </a:cubicBezTo>
                <a:cubicBezTo>
                  <a:pt x="170921" y="222711"/>
                  <a:pt x="148167" y="162386"/>
                  <a:pt x="139700" y="141748"/>
                </a:cubicBezTo>
                <a:cubicBezTo>
                  <a:pt x="131233" y="121110"/>
                  <a:pt x="103188" y="118200"/>
                  <a:pt x="96838" y="105236"/>
                </a:cubicBezTo>
                <a:cubicBezTo>
                  <a:pt x="90488" y="92272"/>
                  <a:pt x="95779" y="82482"/>
                  <a:pt x="101600" y="63961"/>
                </a:cubicBezTo>
                <a:cubicBezTo>
                  <a:pt x="107421" y="45440"/>
                  <a:pt x="139171" y="-5360"/>
                  <a:pt x="144463" y="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A473C09A-4653-45BD-A36E-D6B358DC7764}"/>
              </a:ext>
            </a:extLst>
          </p:cNvPr>
          <p:cNvSpPr/>
          <p:nvPr/>
        </p:nvSpPr>
        <p:spPr>
          <a:xfrm>
            <a:off x="6508457" y="1221515"/>
            <a:ext cx="232235" cy="251912"/>
          </a:xfrm>
          <a:custGeom>
            <a:avLst/>
            <a:gdLst>
              <a:gd name="connsiteX0" fmla="*/ 12993 w 232235"/>
              <a:gd name="connsiteY0" fmla="*/ 860 h 251912"/>
              <a:gd name="connsiteX1" fmla="*/ 195556 w 232235"/>
              <a:gd name="connsiteY1" fmla="*/ 205648 h 251912"/>
              <a:gd name="connsiteX2" fmla="*/ 227306 w 232235"/>
              <a:gd name="connsiteY2" fmla="*/ 251685 h 251912"/>
              <a:gd name="connsiteX3" fmla="*/ 127293 w 232235"/>
              <a:gd name="connsiteY3" fmla="*/ 196123 h 251912"/>
              <a:gd name="connsiteX4" fmla="*/ 27281 w 232235"/>
              <a:gd name="connsiteY4" fmla="*/ 134210 h 251912"/>
              <a:gd name="connsiteX5" fmla="*/ 12993 w 232235"/>
              <a:gd name="connsiteY5" fmla="*/ 860 h 25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235" h="251912">
                <a:moveTo>
                  <a:pt x="12993" y="860"/>
                </a:moveTo>
                <a:cubicBezTo>
                  <a:pt x="41039" y="12766"/>
                  <a:pt x="159837" y="163844"/>
                  <a:pt x="195556" y="205648"/>
                </a:cubicBezTo>
                <a:cubicBezTo>
                  <a:pt x="231275" y="247452"/>
                  <a:pt x="238683" y="253273"/>
                  <a:pt x="227306" y="251685"/>
                </a:cubicBezTo>
                <a:cubicBezTo>
                  <a:pt x="215929" y="250098"/>
                  <a:pt x="160631" y="215702"/>
                  <a:pt x="127293" y="196123"/>
                </a:cubicBezTo>
                <a:cubicBezTo>
                  <a:pt x="93956" y="176544"/>
                  <a:pt x="46331" y="164373"/>
                  <a:pt x="27281" y="134210"/>
                </a:cubicBezTo>
                <a:cubicBezTo>
                  <a:pt x="8231" y="104048"/>
                  <a:pt x="-15053" y="-11046"/>
                  <a:pt x="12993" y="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D0BBA3C4-D875-4488-8CBD-2864B169580E}"/>
              </a:ext>
            </a:extLst>
          </p:cNvPr>
          <p:cNvSpPr/>
          <p:nvPr/>
        </p:nvSpPr>
        <p:spPr>
          <a:xfrm>
            <a:off x="4261440" y="728133"/>
            <a:ext cx="814327" cy="603235"/>
          </a:xfrm>
          <a:custGeom>
            <a:avLst/>
            <a:gdLst>
              <a:gd name="connsiteX0" fmla="*/ 814327 w 814327"/>
              <a:gd name="connsiteY0" fmla="*/ 0 h 603235"/>
              <a:gd name="connsiteX1" fmla="*/ 234360 w 814327"/>
              <a:gd name="connsiteY1" fmla="*/ 213784 h 603235"/>
              <a:gd name="connsiteX2" fmla="*/ 134877 w 814327"/>
              <a:gd name="connsiteY2" fmla="*/ 294217 h 603235"/>
              <a:gd name="connsiteX3" fmla="*/ 3643 w 814327"/>
              <a:gd name="connsiteY3" fmla="*/ 596900 h 603235"/>
              <a:gd name="connsiteX4" fmla="*/ 50210 w 814327"/>
              <a:gd name="connsiteY4" fmla="*/ 482600 h 603235"/>
              <a:gd name="connsiteX5" fmla="*/ 192027 w 814327"/>
              <a:gd name="connsiteY5" fmla="*/ 279400 h 603235"/>
              <a:gd name="connsiteX6" fmla="*/ 289393 w 814327"/>
              <a:gd name="connsiteY6" fmla="*/ 209550 h 603235"/>
              <a:gd name="connsiteX7" fmla="*/ 814327 w 814327"/>
              <a:gd name="connsiteY7" fmla="*/ 0 h 60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4327" h="603235">
                <a:moveTo>
                  <a:pt x="814327" y="0"/>
                </a:moveTo>
                <a:cubicBezTo>
                  <a:pt x="805155" y="706"/>
                  <a:pt x="347602" y="164748"/>
                  <a:pt x="234360" y="213784"/>
                </a:cubicBezTo>
                <a:cubicBezTo>
                  <a:pt x="121118" y="262820"/>
                  <a:pt x="173330" y="230364"/>
                  <a:pt x="134877" y="294217"/>
                </a:cubicBezTo>
                <a:cubicBezTo>
                  <a:pt x="96424" y="358070"/>
                  <a:pt x="17754" y="565503"/>
                  <a:pt x="3643" y="596900"/>
                </a:cubicBezTo>
                <a:cubicBezTo>
                  <a:pt x="-10468" y="628297"/>
                  <a:pt x="18813" y="535517"/>
                  <a:pt x="50210" y="482600"/>
                </a:cubicBezTo>
                <a:cubicBezTo>
                  <a:pt x="81607" y="429683"/>
                  <a:pt x="152163" y="324908"/>
                  <a:pt x="192027" y="279400"/>
                </a:cubicBezTo>
                <a:cubicBezTo>
                  <a:pt x="231891" y="233892"/>
                  <a:pt x="187440" y="249767"/>
                  <a:pt x="289393" y="209550"/>
                </a:cubicBezTo>
                <a:lnTo>
                  <a:pt x="81432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0629883D-3B6F-4911-BCA0-AEE3E680BBF6}"/>
              </a:ext>
            </a:extLst>
          </p:cNvPr>
          <p:cNvSpPr/>
          <p:nvPr/>
        </p:nvSpPr>
        <p:spPr>
          <a:xfrm>
            <a:off x="3362526" y="845443"/>
            <a:ext cx="1408920" cy="437665"/>
          </a:xfrm>
          <a:custGeom>
            <a:avLst/>
            <a:gdLst>
              <a:gd name="connsiteX0" fmla="*/ 2974 w 1408920"/>
              <a:gd name="connsiteY0" fmla="*/ 435140 h 437665"/>
              <a:gd name="connsiteX1" fmla="*/ 267557 w 1408920"/>
              <a:gd name="connsiteY1" fmla="*/ 280624 h 437665"/>
              <a:gd name="connsiteX2" fmla="*/ 453824 w 1408920"/>
              <a:gd name="connsiteY2" fmla="*/ 183257 h 437665"/>
              <a:gd name="connsiteX3" fmla="*/ 644324 w 1408920"/>
              <a:gd name="connsiteY3" fmla="*/ 98590 h 437665"/>
              <a:gd name="connsiteX4" fmla="*/ 824241 w 1408920"/>
              <a:gd name="connsiteY4" fmla="*/ 47790 h 437665"/>
              <a:gd name="connsiteX5" fmla="*/ 1408441 w 1408920"/>
              <a:gd name="connsiteY5" fmla="*/ 5457 h 437665"/>
              <a:gd name="connsiteX6" fmla="*/ 718407 w 1408920"/>
              <a:gd name="connsiteY6" fmla="*/ 16040 h 437665"/>
              <a:gd name="connsiteX7" fmla="*/ 453824 w 1408920"/>
              <a:gd name="connsiteY7" fmla="*/ 145157 h 437665"/>
              <a:gd name="connsiteX8" fmla="*/ 2974 w 1408920"/>
              <a:gd name="connsiteY8" fmla="*/ 435140 h 43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8920" h="437665">
                <a:moveTo>
                  <a:pt x="2974" y="435140"/>
                </a:moveTo>
                <a:cubicBezTo>
                  <a:pt x="-28071" y="457718"/>
                  <a:pt x="192415" y="322604"/>
                  <a:pt x="267557" y="280624"/>
                </a:cubicBezTo>
                <a:cubicBezTo>
                  <a:pt x="342699" y="238644"/>
                  <a:pt x="391030" y="213596"/>
                  <a:pt x="453824" y="183257"/>
                </a:cubicBezTo>
                <a:cubicBezTo>
                  <a:pt x="516619" y="152918"/>
                  <a:pt x="582588" y="121168"/>
                  <a:pt x="644324" y="98590"/>
                </a:cubicBezTo>
                <a:cubicBezTo>
                  <a:pt x="706060" y="76012"/>
                  <a:pt x="696888" y="63312"/>
                  <a:pt x="824241" y="47790"/>
                </a:cubicBezTo>
                <a:cubicBezTo>
                  <a:pt x="951594" y="32268"/>
                  <a:pt x="1426080" y="10749"/>
                  <a:pt x="1408441" y="5457"/>
                </a:cubicBezTo>
                <a:cubicBezTo>
                  <a:pt x="1390802" y="165"/>
                  <a:pt x="877510" y="-7243"/>
                  <a:pt x="718407" y="16040"/>
                </a:cubicBezTo>
                <a:cubicBezTo>
                  <a:pt x="559304" y="39323"/>
                  <a:pt x="569182" y="77424"/>
                  <a:pt x="453824" y="145157"/>
                </a:cubicBezTo>
                <a:cubicBezTo>
                  <a:pt x="338466" y="212890"/>
                  <a:pt x="34019" y="412562"/>
                  <a:pt x="2974" y="435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EDA759FA-20B5-407C-9AA9-F565D1AD1B61}"/>
              </a:ext>
            </a:extLst>
          </p:cNvPr>
          <p:cNvSpPr/>
          <p:nvPr/>
        </p:nvSpPr>
        <p:spPr>
          <a:xfrm>
            <a:off x="3828940" y="995197"/>
            <a:ext cx="213105" cy="408223"/>
          </a:xfrm>
          <a:custGeom>
            <a:avLst/>
            <a:gdLst>
              <a:gd name="connsiteX0" fmla="*/ 110 w 213105"/>
              <a:gd name="connsiteY0" fmla="*/ 3870 h 408223"/>
              <a:gd name="connsiteX1" fmla="*/ 112293 w 213105"/>
              <a:gd name="connsiteY1" fmla="*/ 99120 h 408223"/>
              <a:gd name="connsiteX2" fmla="*/ 173677 w 213105"/>
              <a:gd name="connsiteY2" fmla="*/ 308670 h 408223"/>
              <a:gd name="connsiteX3" fmla="*/ 139810 w 213105"/>
              <a:gd name="connsiteY3" fmla="*/ 367936 h 408223"/>
              <a:gd name="connsiteX4" fmla="*/ 8577 w 213105"/>
              <a:gd name="connsiteY4" fmla="*/ 399686 h 408223"/>
              <a:gd name="connsiteX5" fmla="*/ 211777 w 213105"/>
              <a:gd name="connsiteY5" fmla="*/ 391220 h 408223"/>
              <a:gd name="connsiteX6" fmla="*/ 93243 w 213105"/>
              <a:gd name="connsiteY6" fmla="*/ 221886 h 408223"/>
              <a:gd name="connsiteX7" fmla="*/ 110 w 213105"/>
              <a:gd name="connsiteY7" fmla="*/ 3870 h 40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105" h="408223">
                <a:moveTo>
                  <a:pt x="110" y="3870"/>
                </a:moveTo>
                <a:cubicBezTo>
                  <a:pt x="3285" y="-16591"/>
                  <a:pt x="83365" y="48320"/>
                  <a:pt x="112293" y="99120"/>
                </a:cubicBezTo>
                <a:cubicBezTo>
                  <a:pt x="141221" y="149920"/>
                  <a:pt x="169091" y="263867"/>
                  <a:pt x="173677" y="308670"/>
                </a:cubicBezTo>
                <a:cubicBezTo>
                  <a:pt x="178263" y="353473"/>
                  <a:pt x="167327" y="352767"/>
                  <a:pt x="139810" y="367936"/>
                </a:cubicBezTo>
                <a:cubicBezTo>
                  <a:pt x="112293" y="383105"/>
                  <a:pt x="-3417" y="395805"/>
                  <a:pt x="8577" y="399686"/>
                </a:cubicBezTo>
                <a:cubicBezTo>
                  <a:pt x="20571" y="403567"/>
                  <a:pt x="197666" y="420853"/>
                  <a:pt x="211777" y="391220"/>
                </a:cubicBezTo>
                <a:cubicBezTo>
                  <a:pt x="225888" y="361587"/>
                  <a:pt x="123582" y="285033"/>
                  <a:pt x="93243" y="221886"/>
                </a:cubicBezTo>
                <a:cubicBezTo>
                  <a:pt x="62904" y="158739"/>
                  <a:pt x="-3065" y="24331"/>
                  <a:pt x="110" y="3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3480A437-AA5B-43B1-884D-0A8C14EDEC57}"/>
              </a:ext>
            </a:extLst>
          </p:cNvPr>
          <p:cNvSpPr/>
          <p:nvPr/>
        </p:nvSpPr>
        <p:spPr>
          <a:xfrm>
            <a:off x="3978901" y="885439"/>
            <a:ext cx="337067" cy="443992"/>
          </a:xfrm>
          <a:custGeom>
            <a:avLst/>
            <a:gdLst>
              <a:gd name="connsiteX0" fmla="*/ 334866 w 337067"/>
              <a:gd name="connsiteY0" fmla="*/ 18378 h 443992"/>
              <a:gd name="connsiteX1" fmla="*/ 173999 w 337067"/>
              <a:gd name="connsiteY1" fmla="*/ 43778 h 443992"/>
              <a:gd name="connsiteX2" fmla="*/ 258666 w 337067"/>
              <a:gd name="connsiteY2" fmla="*/ 287194 h 443992"/>
              <a:gd name="connsiteX3" fmla="*/ 326399 w 337067"/>
              <a:gd name="connsiteY3" fmla="*/ 359161 h 443992"/>
              <a:gd name="connsiteX4" fmla="*/ 320049 w 337067"/>
              <a:gd name="connsiteY4" fmla="*/ 378211 h 443992"/>
              <a:gd name="connsiteX5" fmla="*/ 258666 w 337067"/>
              <a:gd name="connsiteY5" fmla="*/ 441711 h 443992"/>
              <a:gd name="connsiteX6" fmla="*/ 224799 w 337067"/>
              <a:gd name="connsiteY6" fmla="*/ 287194 h 443992"/>
              <a:gd name="connsiteX7" fmla="*/ 127432 w 337067"/>
              <a:gd name="connsiteY7" fmla="*/ 58594 h 443992"/>
              <a:gd name="connsiteX8" fmla="*/ 2549 w 337067"/>
              <a:gd name="connsiteY8" fmla="*/ 50128 h 443992"/>
              <a:gd name="connsiteX9" fmla="*/ 250199 w 337067"/>
              <a:gd name="connsiteY9" fmla="*/ 1444 h 443992"/>
              <a:gd name="connsiteX10" fmla="*/ 334866 w 337067"/>
              <a:gd name="connsiteY10" fmla="*/ 18378 h 44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7067" h="443992">
                <a:moveTo>
                  <a:pt x="334866" y="18378"/>
                </a:moveTo>
                <a:cubicBezTo>
                  <a:pt x="322166" y="25434"/>
                  <a:pt x="186699" y="-1025"/>
                  <a:pt x="173999" y="43778"/>
                </a:cubicBezTo>
                <a:cubicBezTo>
                  <a:pt x="161299" y="88581"/>
                  <a:pt x="233266" y="234630"/>
                  <a:pt x="258666" y="287194"/>
                </a:cubicBezTo>
                <a:cubicBezTo>
                  <a:pt x="284066" y="339758"/>
                  <a:pt x="316168" y="343991"/>
                  <a:pt x="326399" y="359161"/>
                </a:cubicBezTo>
                <a:cubicBezTo>
                  <a:pt x="336630" y="374331"/>
                  <a:pt x="331338" y="364453"/>
                  <a:pt x="320049" y="378211"/>
                </a:cubicBezTo>
                <a:cubicBezTo>
                  <a:pt x="308760" y="391969"/>
                  <a:pt x="274541" y="456880"/>
                  <a:pt x="258666" y="441711"/>
                </a:cubicBezTo>
                <a:cubicBezTo>
                  <a:pt x="242791" y="426542"/>
                  <a:pt x="246671" y="351047"/>
                  <a:pt x="224799" y="287194"/>
                </a:cubicBezTo>
                <a:cubicBezTo>
                  <a:pt x="202927" y="223341"/>
                  <a:pt x="164474" y="98105"/>
                  <a:pt x="127432" y="58594"/>
                </a:cubicBezTo>
                <a:cubicBezTo>
                  <a:pt x="90390" y="19083"/>
                  <a:pt x="-17912" y="59653"/>
                  <a:pt x="2549" y="50128"/>
                </a:cubicBezTo>
                <a:cubicBezTo>
                  <a:pt x="23010" y="40603"/>
                  <a:pt x="196929" y="7794"/>
                  <a:pt x="250199" y="1444"/>
                </a:cubicBezTo>
                <a:cubicBezTo>
                  <a:pt x="303468" y="-4906"/>
                  <a:pt x="347566" y="11322"/>
                  <a:pt x="334866" y="18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20654B69-BFD2-4495-8B1F-F1744F4102B6}"/>
              </a:ext>
            </a:extLst>
          </p:cNvPr>
          <p:cNvSpPr/>
          <p:nvPr/>
        </p:nvSpPr>
        <p:spPr>
          <a:xfrm>
            <a:off x="3898291" y="901693"/>
            <a:ext cx="357674" cy="493464"/>
          </a:xfrm>
          <a:custGeom>
            <a:avLst/>
            <a:gdLst>
              <a:gd name="connsiteX0" fmla="*/ 188992 w 357674"/>
              <a:gd name="connsiteY0" fmla="*/ 7 h 493464"/>
              <a:gd name="connsiteX1" fmla="*/ 142426 w 357674"/>
              <a:gd name="connsiteY1" fmla="*/ 71974 h 493464"/>
              <a:gd name="connsiteX2" fmla="*/ 146659 w 357674"/>
              <a:gd name="connsiteY2" fmla="*/ 133357 h 493464"/>
              <a:gd name="connsiteX3" fmla="*/ 203809 w 357674"/>
              <a:gd name="connsiteY3" fmla="*/ 317507 h 493464"/>
              <a:gd name="connsiteX4" fmla="*/ 311759 w 357674"/>
              <a:gd name="connsiteY4" fmla="*/ 408524 h 493464"/>
              <a:gd name="connsiteX5" fmla="*/ 349859 w 357674"/>
              <a:gd name="connsiteY5" fmla="*/ 431807 h 493464"/>
              <a:gd name="connsiteX6" fmla="*/ 165709 w 357674"/>
              <a:gd name="connsiteY6" fmla="*/ 486840 h 493464"/>
              <a:gd name="connsiteX7" fmla="*/ 153009 w 357674"/>
              <a:gd name="connsiteY7" fmla="*/ 484724 h 493464"/>
              <a:gd name="connsiteX8" fmla="*/ 231326 w 357674"/>
              <a:gd name="connsiteY8" fmla="*/ 416990 h 493464"/>
              <a:gd name="connsiteX9" fmla="*/ 172059 w 357674"/>
              <a:gd name="connsiteY9" fmla="*/ 266707 h 493464"/>
              <a:gd name="connsiteX10" fmla="*/ 117026 w 357674"/>
              <a:gd name="connsiteY10" fmla="*/ 120657 h 493464"/>
              <a:gd name="connsiteX11" fmla="*/ 609 w 357674"/>
              <a:gd name="connsiteY11" fmla="*/ 76207 h 493464"/>
              <a:gd name="connsiteX12" fmla="*/ 188992 w 357674"/>
              <a:gd name="connsiteY12" fmla="*/ 7 h 49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7674" h="493464">
                <a:moveTo>
                  <a:pt x="188992" y="7"/>
                </a:moveTo>
                <a:cubicBezTo>
                  <a:pt x="212628" y="-698"/>
                  <a:pt x="149481" y="49749"/>
                  <a:pt x="142426" y="71974"/>
                </a:cubicBezTo>
                <a:cubicBezTo>
                  <a:pt x="135371" y="94199"/>
                  <a:pt x="136429" y="92435"/>
                  <a:pt x="146659" y="133357"/>
                </a:cubicBezTo>
                <a:cubicBezTo>
                  <a:pt x="156889" y="174279"/>
                  <a:pt x="176292" y="271646"/>
                  <a:pt x="203809" y="317507"/>
                </a:cubicBezTo>
                <a:cubicBezTo>
                  <a:pt x="231326" y="363368"/>
                  <a:pt x="287417" y="389474"/>
                  <a:pt x="311759" y="408524"/>
                </a:cubicBezTo>
                <a:cubicBezTo>
                  <a:pt x="336101" y="427574"/>
                  <a:pt x="374201" y="418754"/>
                  <a:pt x="349859" y="431807"/>
                </a:cubicBezTo>
                <a:cubicBezTo>
                  <a:pt x="325517" y="444860"/>
                  <a:pt x="198517" y="478021"/>
                  <a:pt x="165709" y="486840"/>
                </a:cubicBezTo>
                <a:cubicBezTo>
                  <a:pt x="132901" y="495660"/>
                  <a:pt x="142073" y="496366"/>
                  <a:pt x="153009" y="484724"/>
                </a:cubicBezTo>
                <a:cubicBezTo>
                  <a:pt x="163945" y="473082"/>
                  <a:pt x="228151" y="453326"/>
                  <a:pt x="231326" y="416990"/>
                </a:cubicBezTo>
                <a:cubicBezTo>
                  <a:pt x="234501" y="380654"/>
                  <a:pt x="191109" y="316096"/>
                  <a:pt x="172059" y="266707"/>
                </a:cubicBezTo>
                <a:cubicBezTo>
                  <a:pt x="153009" y="217318"/>
                  <a:pt x="145601" y="152407"/>
                  <a:pt x="117026" y="120657"/>
                </a:cubicBezTo>
                <a:cubicBezTo>
                  <a:pt x="88451" y="88907"/>
                  <a:pt x="-8563" y="92788"/>
                  <a:pt x="609" y="76207"/>
                </a:cubicBezTo>
                <a:cubicBezTo>
                  <a:pt x="9781" y="59626"/>
                  <a:pt x="165356" y="712"/>
                  <a:pt x="18899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139CD8AE-8006-4BCF-8043-4967909D6582}"/>
              </a:ext>
            </a:extLst>
          </p:cNvPr>
          <p:cNvSpPr/>
          <p:nvPr/>
        </p:nvSpPr>
        <p:spPr>
          <a:xfrm>
            <a:off x="5037709" y="694239"/>
            <a:ext cx="1364798" cy="343000"/>
          </a:xfrm>
          <a:custGeom>
            <a:avLst/>
            <a:gdLst>
              <a:gd name="connsiteX0" fmla="*/ 2074 w 1364798"/>
              <a:gd name="connsiteY0" fmla="*/ 59294 h 343000"/>
              <a:gd name="connsiteX1" fmla="*/ 501608 w 1364798"/>
              <a:gd name="connsiteY1" fmla="*/ 59294 h 343000"/>
              <a:gd name="connsiteX2" fmla="*/ 706924 w 1364798"/>
              <a:gd name="connsiteY2" fmla="*/ 101628 h 343000"/>
              <a:gd name="connsiteX3" fmla="*/ 1151424 w 1364798"/>
              <a:gd name="connsiteY3" fmla="*/ 220161 h 343000"/>
              <a:gd name="connsiteX4" fmla="*/ 1363091 w 1364798"/>
              <a:gd name="connsiteY4" fmla="*/ 342928 h 343000"/>
              <a:gd name="connsiteX5" fmla="*/ 1208574 w 1364798"/>
              <a:gd name="connsiteY5" fmla="*/ 234978 h 343000"/>
              <a:gd name="connsiteX6" fmla="*/ 543941 w 1364798"/>
              <a:gd name="connsiteY6" fmla="*/ 46594 h 343000"/>
              <a:gd name="connsiteX7" fmla="*/ 243374 w 1364798"/>
              <a:gd name="connsiteY7" fmla="*/ 44478 h 343000"/>
              <a:gd name="connsiteX8" fmla="*/ 319574 w 1364798"/>
              <a:gd name="connsiteY8" fmla="*/ 28 h 343000"/>
              <a:gd name="connsiteX9" fmla="*/ 2074 w 1364798"/>
              <a:gd name="connsiteY9" fmla="*/ 59294 h 3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4798" h="343000">
                <a:moveTo>
                  <a:pt x="2074" y="59294"/>
                </a:moveTo>
                <a:cubicBezTo>
                  <a:pt x="32413" y="69172"/>
                  <a:pt x="384133" y="52238"/>
                  <a:pt x="501608" y="59294"/>
                </a:cubicBezTo>
                <a:cubicBezTo>
                  <a:pt x="619083" y="66350"/>
                  <a:pt x="598621" y="74817"/>
                  <a:pt x="706924" y="101628"/>
                </a:cubicBezTo>
                <a:cubicBezTo>
                  <a:pt x="815227" y="128439"/>
                  <a:pt x="1042063" y="179944"/>
                  <a:pt x="1151424" y="220161"/>
                </a:cubicBezTo>
                <a:cubicBezTo>
                  <a:pt x="1260785" y="260378"/>
                  <a:pt x="1353566" y="340459"/>
                  <a:pt x="1363091" y="342928"/>
                </a:cubicBezTo>
                <a:cubicBezTo>
                  <a:pt x="1372616" y="345397"/>
                  <a:pt x="1345099" y="284367"/>
                  <a:pt x="1208574" y="234978"/>
                </a:cubicBezTo>
                <a:cubicBezTo>
                  <a:pt x="1072049" y="185589"/>
                  <a:pt x="704808" y="78344"/>
                  <a:pt x="543941" y="46594"/>
                </a:cubicBezTo>
                <a:cubicBezTo>
                  <a:pt x="383074" y="14844"/>
                  <a:pt x="280769" y="52239"/>
                  <a:pt x="243374" y="44478"/>
                </a:cubicBezTo>
                <a:cubicBezTo>
                  <a:pt x="205980" y="36717"/>
                  <a:pt x="355557" y="1439"/>
                  <a:pt x="319574" y="28"/>
                </a:cubicBezTo>
                <a:cubicBezTo>
                  <a:pt x="283591" y="-1383"/>
                  <a:pt x="-28265" y="49416"/>
                  <a:pt x="2074" y="59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E41887A7-610F-4192-9769-E1489CC74E72}"/>
              </a:ext>
            </a:extLst>
          </p:cNvPr>
          <p:cNvSpPr/>
          <p:nvPr/>
        </p:nvSpPr>
        <p:spPr>
          <a:xfrm>
            <a:off x="6442617" y="1055914"/>
            <a:ext cx="114324" cy="330736"/>
          </a:xfrm>
          <a:custGeom>
            <a:avLst/>
            <a:gdLst>
              <a:gd name="connsiteX0" fmla="*/ 516 w 114324"/>
              <a:gd name="connsiteY0" fmla="*/ 303 h 330736"/>
              <a:gd name="connsiteX1" fmla="*/ 68250 w 114324"/>
              <a:gd name="connsiteY1" fmla="*/ 101903 h 330736"/>
              <a:gd name="connsiteX2" fmla="*/ 44966 w 114324"/>
              <a:gd name="connsiteY2" fmla="*/ 137886 h 330736"/>
              <a:gd name="connsiteX3" fmla="*/ 85183 w 114324"/>
              <a:gd name="connsiteY3" fmla="*/ 264886 h 330736"/>
              <a:gd name="connsiteX4" fmla="*/ 112700 w 114324"/>
              <a:gd name="connsiteY4" fmla="*/ 330503 h 330736"/>
              <a:gd name="connsiteX5" fmla="*/ 36500 w 114324"/>
              <a:gd name="connsiteY5" fmla="*/ 243719 h 330736"/>
              <a:gd name="connsiteX6" fmla="*/ 110583 w 114324"/>
              <a:gd name="connsiteY6" fmla="*/ 137886 h 330736"/>
              <a:gd name="connsiteX7" fmla="*/ 516 w 114324"/>
              <a:gd name="connsiteY7" fmla="*/ 303 h 3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24" h="330736">
                <a:moveTo>
                  <a:pt x="516" y="303"/>
                </a:moveTo>
                <a:cubicBezTo>
                  <a:pt x="-6539" y="-5694"/>
                  <a:pt x="60842" y="78972"/>
                  <a:pt x="68250" y="101903"/>
                </a:cubicBezTo>
                <a:cubicBezTo>
                  <a:pt x="75658" y="124834"/>
                  <a:pt x="42144" y="110722"/>
                  <a:pt x="44966" y="137886"/>
                </a:cubicBezTo>
                <a:cubicBezTo>
                  <a:pt x="47788" y="165050"/>
                  <a:pt x="73894" y="232783"/>
                  <a:pt x="85183" y="264886"/>
                </a:cubicBezTo>
                <a:cubicBezTo>
                  <a:pt x="96472" y="296989"/>
                  <a:pt x="120814" y="334031"/>
                  <a:pt x="112700" y="330503"/>
                </a:cubicBezTo>
                <a:cubicBezTo>
                  <a:pt x="104586" y="326975"/>
                  <a:pt x="36853" y="275822"/>
                  <a:pt x="36500" y="243719"/>
                </a:cubicBezTo>
                <a:cubicBezTo>
                  <a:pt x="36147" y="211616"/>
                  <a:pt x="115522" y="178808"/>
                  <a:pt x="110583" y="137886"/>
                </a:cubicBezTo>
                <a:cubicBezTo>
                  <a:pt x="105644" y="96964"/>
                  <a:pt x="7571" y="6300"/>
                  <a:pt x="516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72A9AE42-B898-4E8E-A3B5-F1CD152B1518}"/>
              </a:ext>
            </a:extLst>
          </p:cNvPr>
          <p:cNvSpPr/>
          <p:nvPr/>
        </p:nvSpPr>
        <p:spPr>
          <a:xfrm>
            <a:off x="4815265" y="823865"/>
            <a:ext cx="1209750" cy="109627"/>
          </a:xfrm>
          <a:custGeom>
            <a:avLst/>
            <a:gdLst>
              <a:gd name="connsiteX0" fmla="*/ 2268 w 1209750"/>
              <a:gd name="connsiteY0" fmla="*/ 69368 h 109627"/>
              <a:gd name="connsiteX1" fmla="*/ 506035 w 1209750"/>
              <a:gd name="connsiteY1" fmla="*/ 16452 h 109627"/>
              <a:gd name="connsiteX2" fmla="*/ 810835 w 1209750"/>
              <a:gd name="connsiteY2" fmla="*/ 33385 h 109627"/>
              <a:gd name="connsiteX3" fmla="*/ 1206652 w 1209750"/>
              <a:gd name="connsiteY3" fmla="*/ 109585 h 109627"/>
              <a:gd name="connsiteX4" fmla="*/ 986518 w 1209750"/>
              <a:gd name="connsiteY4" fmla="*/ 43968 h 109627"/>
              <a:gd name="connsiteX5" fmla="*/ 827768 w 1209750"/>
              <a:gd name="connsiteY5" fmla="*/ 27035 h 109627"/>
              <a:gd name="connsiteX6" fmla="*/ 340935 w 1209750"/>
              <a:gd name="connsiteY6" fmla="*/ 1635 h 109627"/>
              <a:gd name="connsiteX7" fmla="*/ 2268 w 1209750"/>
              <a:gd name="connsiteY7" fmla="*/ 69368 h 10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9750" h="109627">
                <a:moveTo>
                  <a:pt x="2268" y="69368"/>
                </a:moveTo>
                <a:cubicBezTo>
                  <a:pt x="29785" y="71838"/>
                  <a:pt x="371274" y="22449"/>
                  <a:pt x="506035" y="16452"/>
                </a:cubicBezTo>
                <a:cubicBezTo>
                  <a:pt x="640796" y="10455"/>
                  <a:pt x="694065" y="17863"/>
                  <a:pt x="810835" y="33385"/>
                </a:cubicBezTo>
                <a:cubicBezTo>
                  <a:pt x="927605" y="48907"/>
                  <a:pt x="1177372" y="107821"/>
                  <a:pt x="1206652" y="109585"/>
                </a:cubicBezTo>
                <a:cubicBezTo>
                  <a:pt x="1235933" y="111349"/>
                  <a:pt x="1049665" y="57726"/>
                  <a:pt x="986518" y="43968"/>
                </a:cubicBezTo>
                <a:cubicBezTo>
                  <a:pt x="923371" y="30210"/>
                  <a:pt x="935365" y="34090"/>
                  <a:pt x="827768" y="27035"/>
                </a:cubicBezTo>
                <a:cubicBezTo>
                  <a:pt x="720171" y="19980"/>
                  <a:pt x="477813" y="-6832"/>
                  <a:pt x="340935" y="1635"/>
                </a:cubicBezTo>
                <a:cubicBezTo>
                  <a:pt x="204057" y="10102"/>
                  <a:pt x="-25249" y="66898"/>
                  <a:pt x="2268" y="69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53EB1A0-407C-47A4-8A81-8BFFC6DE2042}"/>
              </a:ext>
            </a:extLst>
          </p:cNvPr>
          <p:cNvSpPr/>
          <p:nvPr/>
        </p:nvSpPr>
        <p:spPr>
          <a:xfrm>
            <a:off x="6057800" y="935255"/>
            <a:ext cx="370462" cy="415857"/>
          </a:xfrm>
          <a:custGeom>
            <a:avLst/>
            <a:gdLst>
              <a:gd name="connsiteX0" fmla="*/ 100 w 370462"/>
              <a:gd name="connsiteY0" fmla="*/ 312 h 415857"/>
              <a:gd name="connsiteX1" fmla="*/ 315483 w 370462"/>
              <a:gd name="connsiteY1" fmla="*/ 150595 h 415857"/>
              <a:gd name="connsiteX2" fmla="*/ 343000 w 370462"/>
              <a:gd name="connsiteY2" fmla="*/ 186578 h 415857"/>
              <a:gd name="connsiteX3" fmla="*/ 343000 w 370462"/>
              <a:gd name="connsiteY3" fmla="*/ 250078 h 415857"/>
              <a:gd name="connsiteX4" fmla="*/ 317600 w 370462"/>
              <a:gd name="connsiteY4" fmla="*/ 307228 h 415857"/>
              <a:gd name="connsiteX5" fmla="*/ 186367 w 370462"/>
              <a:gd name="connsiteY5" fmla="*/ 381312 h 415857"/>
              <a:gd name="connsiteX6" fmla="*/ 63600 w 370462"/>
              <a:gd name="connsiteY6" fmla="*/ 413062 h 415857"/>
              <a:gd name="connsiteX7" fmla="*/ 300667 w 370462"/>
              <a:gd name="connsiteY7" fmla="*/ 313578 h 415857"/>
              <a:gd name="connsiteX8" fmla="*/ 351467 w 370462"/>
              <a:gd name="connsiteY8" fmla="*/ 195045 h 415857"/>
              <a:gd name="connsiteX9" fmla="*/ 100 w 370462"/>
              <a:gd name="connsiteY9" fmla="*/ 312 h 41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462" h="415857">
                <a:moveTo>
                  <a:pt x="100" y="312"/>
                </a:moveTo>
                <a:cubicBezTo>
                  <a:pt x="-5897" y="-7096"/>
                  <a:pt x="258333" y="119551"/>
                  <a:pt x="315483" y="150595"/>
                </a:cubicBezTo>
                <a:cubicBezTo>
                  <a:pt x="372633" y="181639"/>
                  <a:pt x="338414" y="169998"/>
                  <a:pt x="343000" y="186578"/>
                </a:cubicBezTo>
                <a:cubicBezTo>
                  <a:pt x="347586" y="203158"/>
                  <a:pt x="347233" y="229970"/>
                  <a:pt x="343000" y="250078"/>
                </a:cubicBezTo>
                <a:cubicBezTo>
                  <a:pt x="338767" y="270186"/>
                  <a:pt x="343706" y="285356"/>
                  <a:pt x="317600" y="307228"/>
                </a:cubicBezTo>
                <a:cubicBezTo>
                  <a:pt x="291494" y="329100"/>
                  <a:pt x="228700" y="363673"/>
                  <a:pt x="186367" y="381312"/>
                </a:cubicBezTo>
                <a:cubicBezTo>
                  <a:pt x="144034" y="398951"/>
                  <a:pt x="44550" y="424351"/>
                  <a:pt x="63600" y="413062"/>
                </a:cubicBezTo>
                <a:cubicBezTo>
                  <a:pt x="82650" y="401773"/>
                  <a:pt x="252689" y="349914"/>
                  <a:pt x="300667" y="313578"/>
                </a:cubicBezTo>
                <a:cubicBezTo>
                  <a:pt x="348645" y="277242"/>
                  <a:pt x="398739" y="244434"/>
                  <a:pt x="351467" y="195045"/>
                </a:cubicBezTo>
                <a:cubicBezTo>
                  <a:pt x="304195" y="145656"/>
                  <a:pt x="6097" y="7720"/>
                  <a:pt x="100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8666C7AB-0753-45A4-862F-0426A1A49E6E}"/>
              </a:ext>
            </a:extLst>
          </p:cNvPr>
          <p:cNvSpPr/>
          <p:nvPr/>
        </p:nvSpPr>
        <p:spPr>
          <a:xfrm>
            <a:off x="4740459" y="770109"/>
            <a:ext cx="1165705" cy="80818"/>
          </a:xfrm>
          <a:custGeom>
            <a:avLst/>
            <a:gdLst>
              <a:gd name="connsiteX0" fmla="*/ 26274 w 1165705"/>
              <a:gd name="connsiteY0" fmla="*/ 74441 h 80818"/>
              <a:gd name="connsiteX1" fmla="*/ 89774 w 1165705"/>
              <a:gd name="connsiteY1" fmla="*/ 61741 h 80818"/>
              <a:gd name="connsiteX2" fmla="*/ 508874 w 1165705"/>
              <a:gd name="connsiteY2" fmla="*/ 358 h 80818"/>
              <a:gd name="connsiteX3" fmla="*/ 1027458 w 1165705"/>
              <a:gd name="connsiteY3" fmla="*/ 38458 h 80818"/>
              <a:gd name="connsiteX4" fmla="*/ 1158691 w 1165705"/>
              <a:gd name="connsiteY4" fmla="*/ 80791 h 80818"/>
              <a:gd name="connsiteX5" fmla="*/ 868708 w 1165705"/>
              <a:gd name="connsiteY5" fmla="*/ 44808 h 80818"/>
              <a:gd name="connsiteX6" fmla="*/ 610474 w 1165705"/>
              <a:gd name="connsiteY6" fmla="*/ 38458 h 80818"/>
              <a:gd name="connsiteX7" fmla="*/ 599891 w 1165705"/>
              <a:gd name="connsiteY7" fmla="*/ 8824 h 80818"/>
              <a:gd name="connsiteX8" fmla="*/ 26274 w 1165705"/>
              <a:gd name="connsiteY8" fmla="*/ 74441 h 8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5705" h="80818">
                <a:moveTo>
                  <a:pt x="26274" y="74441"/>
                </a:moveTo>
                <a:cubicBezTo>
                  <a:pt x="-58746" y="83261"/>
                  <a:pt x="89774" y="61741"/>
                  <a:pt x="89774" y="61741"/>
                </a:cubicBezTo>
                <a:cubicBezTo>
                  <a:pt x="170207" y="49394"/>
                  <a:pt x="352593" y="4238"/>
                  <a:pt x="508874" y="358"/>
                </a:cubicBezTo>
                <a:cubicBezTo>
                  <a:pt x="665155" y="-3522"/>
                  <a:pt x="919155" y="25052"/>
                  <a:pt x="1027458" y="38458"/>
                </a:cubicBezTo>
                <a:cubicBezTo>
                  <a:pt x="1135761" y="51863"/>
                  <a:pt x="1185149" y="79733"/>
                  <a:pt x="1158691" y="80791"/>
                </a:cubicBezTo>
                <a:cubicBezTo>
                  <a:pt x="1132233" y="81849"/>
                  <a:pt x="960077" y="51863"/>
                  <a:pt x="868708" y="44808"/>
                </a:cubicBezTo>
                <a:cubicBezTo>
                  <a:pt x="777339" y="37753"/>
                  <a:pt x="655277" y="44455"/>
                  <a:pt x="610474" y="38458"/>
                </a:cubicBezTo>
                <a:cubicBezTo>
                  <a:pt x="565671" y="32461"/>
                  <a:pt x="693730" y="3180"/>
                  <a:pt x="599891" y="8824"/>
                </a:cubicBezTo>
                <a:cubicBezTo>
                  <a:pt x="506052" y="14468"/>
                  <a:pt x="111294" y="65621"/>
                  <a:pt x="26274" y="74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ACEB0E40-7E74-4F61-85BC-1A6B696C75A5}"/>
              </a:ext>
            </a:extLst>
          </p:cNvPr>
          <p:cNvSpPr/>
          <p:nvPr/>
        </p:nvSpPr>
        <p:spPr>
          <a:xfrm>
            <a:off x="5941218" y="875560"/>
            <a:ext cx="521919" cy="548036"/>
          </a:xfrm>
          <a:custGeom>
            <a:avLst/>
            <a:gdLst>
              <a:gd name="connsiteX0" fmla="*/ 265 w 521919"/>
              <a:gd name="connsiteY0" fmla="*/ 740 h 548036"/>
              <a:gd name="connsiteX1" fmla="*/ 374915 w 521919"/>
              <a:gd name="connsiteY1" fmla="*/ 127740 h 548036"/>
              <a:gd name="connsiteX2" fmla="*/ 461699 w 521919"/>
              <a:gd name="connsiteY2" fmla="*/ 191240 h 548036"/>
              <a:gd name="connsiteX3" fmla="*/ 516732 w 521919"/>
              <a:gd name="connsiteY3" fmla="*/ 258973 h 548036"/>
              <a:gd name="connsiteX4" fmla="*/ 516732 w 521919"/>
              <a:gd name="connsiteY4" fmla="*/ 341523 h 548036"/>
              <a:gd name="connsiteX5" fmla="*/ 491332 w 521919"/>
              <a:gd name="connsiteY5" fmla="*/ 385973 h 548036"/>
              <a:gd name="connsiteX6" fmla="*/ 440532 w 521919"/>
              <a:gd name="connsiteY6" fmla="*/ 430423 h 548036"/>
              <a:gd name="connsiteX7" fmla="*/ 336815 w 521919"/>
              <a:gd name="connsiteY7" fmla="*/ 483340 h 548036"/>
              <a:gd name="connsiteX8" fmla="*/ 161132 w 521919"/>
              <a:gd name="connsiteY8" fmla="*/ 546840 h 548036"/>
              <a:gd name="connsiteX9" fmla="*/ 442649 w 521919"/>
              <a:gd name="connsiteY9" fmla="*/ 424073 h 548036"/>
              <a:gd name="connsiteX10" fmla="*/ 518849 w 521919"/>
              <a:gd name="connsiteY10" fmla="*/ 320357 h 548036"/>
              <a:gd name="connsiteX11" fmla="*/ 438415 w 521919"/>
              <a:gd name="connsiteY11" fmla="*/ 191240 h 548036"/>
              <a:gd name="connsiteX12" fmla="*/ 265 w 521919"/>
              <a:gd name="connsiteY12" fmla="*/ 740 h 54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1919" h="548036">
                <a:moveTo>
                  <a:pt x="265" y="740"/>
                </a:moveTo>
                <a:cubicBezTo>
                  <a:pt x="-10318" y="-9843"/>
                  <a:pt x="298010" y="95990"/>
                  <a:pt x="374915" y="127740"/>
                </a:cubicBezTo>
                <a:cubicBezTo>
                  <a:pt x="451820" y="159490"/>
                  <a:pt x="438063" y="169368"/>
                  <a:pt x="461699" y="191240"/>
                </a:cubicBezTo>
                <a:cubicBezTo>
                  <a:pt x="485335" y="213112"/>
                  <a:pt x="507560" y="233926"/>
                  <a:pt x="516732" y="258973"/>
                </a:cubicBezTo>
                <a:cubicBezTo>
                  <a:pt x="525904" y="284020"/>
                  <a:pt x="520965" y="320356"/>
                  <a:pt x="516732" y="341523"/>
                </a:cubicBezTo>
                <a:cubicBezTo>
                  <a:pt x="512499" y="362690"/>
                  <a:pt x="504032" y="371156"/>
                  <a:pt x="491332" y="385973"/>
                </a:cubicBezTo>
                <a:cubicBezTo>
                  <a:pt x="478632" y="400790"/>
                  <a:pt x="466285" y="414195"/>
                  <a:pt x="440532" y="430423"/>
                </a:cubicBezTo>
                <a:cubicBezTo>
                  <a:pt x="414779" y="446651"/>
                  <a:pt x="383382" y="463937"/>
                  <a:pt x="336815" y="483340"/>
                </a:cubicBezTo>
                <a:cubicBezTo>
                  <a:pt x="290248" y="502743"/>
                  <a:pt x="143493" y="556718"/>
                  <a:pt x="161132" y="546840"/>
                </a:cubicBezTo>
                <a:cubicBezTo>
                  <a:pt x="178771" y="536962"/>
                  <a:pt x="383030" y="461820"/>
                  <a:pt x="442649" y="424073"/>
                </a:cubicBezTo>
                <a:cubicBezTo>
                  <a:pt x="502268" y="386326"/>
                  <a:pt x="519555" y="359162"/>
                  <a:pt x="518849" y="320357"/>
                </a:cubicBezTo>
                <a:cubicBezTo>
                  <a:pt x="518143" y="281552"/>
                  <a:pt x="524493" y="242746"/>
                  <a:pt x="438415" y="191240"/>
                </a:cubicBezTo>
                <a:cubicBezTo>
                  <a:pt x="352337" y="139734"/>
                  <a:pt x="10848" y="11323"/>
                  <a:pt x="265" y="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524E5F18-D402-466B-85D6-F697C9F4CFF0}"/>
              </a:ext>
            </a:extLst>
          </p:cNvPr>
          <p:cNvSpPr/>
          <p:nvPr/>
        </p:nvSpPr>
        <p:spPr>
          <a:xfrm>
            <a:off x="4524378" y="943620"/>
            <a:ext cx="1555189" cy="432606"/>
          </a:xfrm>
          <a:custGeom>
            <a:avLst/>
            <a:gdLst>
              <a:gd name="connsiteX0" fmla="*/ 149222 w 1555189"/>
              <a:gd name="connsiteY0" fmla="*/ 413 h 432606"/>
              <a:gd name="connsiteX1" fmla="*/ 13755 w 1555189"/>
              <a:gd name="connsiteY1" fmla="*/ 72380 h 432606"/>
              <a:gd name="connsiteX2" fmla="*/ 45505 w 1555189"/>
              <a:gd name="connsiteY2" fmla="*/ 144347 h 432606"/>
              <a:gd name="connsiteX3" fmla="*/ 132289 w 1555189"/>
              <a:gd name="connsiteY3" fmla="*/ 195147 h 432606"/>
              <a:gd name="connsiteX4" fmla="*/ 295272 w 1555189"/>
              <a:gd name="connsiteY4" fmla="*/ 275580 h 432606"/>
              <a:gd name="connsiteX5" fmla="*/ 519639 w 1555189"/>
              <a:gd name="connsiteY5" fmla="*/ 353897 h 432606"/>
              <a:gd name="connsiteX6" fmla="*/ 771522 w 1555189"/>
              <a:gd name="connsiteY6" fmla="*/ 396230 h 432606"/>
              <a:gd name="connsiteX7" fmla="*/ 1120772 w 1555189"/>
              <a:gd name="connsiteY7" fmla="*/ 417397 h 432606"/>
              <a:gd name="connsiteX8" fmla="*/ 1554689 w 1555189"/>
              <a:gd name="connsiteY8" fmla="*/ 421630 h 432606"/>
              <a:gd name="connsiteX9" fmla="*/ 1031872 w 1555189"/>
              <a:gd name="connsiteY9" fmla="*/ 427980 h 432606"/>
              <a:gd name="connsiteX10" fmla="*/ 614889 w 1555189"/>
              <a:gd name="connsiteY10" fmla="*/ 345430 h 432606"/>
              <a:gd name="connsiteX11" fmla="*/ 68789 w 1555189"/>
              <a:gd name="connsiteY11" fmla="*/ 131647 h 432606"/>
              <a:gd name="connsiteX12" fmla="*/ 17989 w 1555189"/>
              <a:gd name="connsiteY12" fmla="*/ 106247 h 432606"/>
              <a:gd name="connsiteX13" fmla="*/ 149222 w 1555189"/>
              <a:gd name="connsiteY13" fmla="*/ 413 h 43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55189" h="432606">
                <a:moveTo>
                  <a:pt x="149222" y="413"/>
                </a:moveTo>
                <a:cubicBezTo>
                  <a:pt x="148516" y="-5232"/>
                  <a:pt x="31041" y="48391"/>
                  <a:pt x="13755" y="72380"/>
                </a:cubicBezTo>
                <a:cubicBezTo>
                  <a:pt x="-3531" y="96369"/>
                  <a:pt x="25749" y="123886"/>
                  <a:pt x="45505" y="144347"/>
                </a:cubicBezTo>
                <a:cubicBezTo>
                  <a:pt x="65261" y="164808"/>
                  <a:pt x="90661" y="173275"/>
                  <a:pt x="132289" y="195147"/>
                </a:cubicBezTo>
                <a:cubicBezTo>
                  <a:pt x="173917" y="217019"/>
                  <a:pt x="230714" y="249122"/>
                  <a:pt x="295272" y="275580"/>
                </a:cubicBezTo>
                <a:cubicBezTo>
                  <a:pt x="359830" y="302038"/>
                  <a:pt x="440264" y="333789"/>
                  <a:pt x="519639" y="353897"/>
                </a:cubicBezTo>
                <a:cubicBezTo>
                  <a:pt x="599014" y="374005"/>
                  <a:pt x="671333" y="385647"/>
                  <a:pt x="771522" y="396230"/>
                </a:cubicBezTo>
                <a:cubicBezTo>
                  <a:pt x="871711" y="406813"/>
                  <a:pt x="990244" y="413164"/>
                  <a:pt x="1120772" y="417397"/>
                </a:cubicBezTo>
                <a:cubicBezTo>
                  <a:pt x="1251300" y="421630"/>
                  <a:pt x="1569506" y="419866"/>
                  <a:pt x="1554689" y="421630"/>
                </a:cubicBezTo>
                <a:cubicBezTo>
                  <a:pt x="1539872" y="423394"/>
                  <a:pt x="1188505" y="440680"/>
                  <a:pt x="1031872" y="427980"/>
                </a:cubicBezTo>
                <a:cubicBezTo>
                  <a:pt x="875239" y="415280"/>
                  <a:pt x="775403" y="394819"/>
                  <a:pt x="614889" y="345430"/>
                </a:cubicBezTo>
                <a:cubicBezTo>
                  <a:pt x="454375" y="296041"/>
                  <a:pt x="168272" y="171511"/>
                  <a:pt x="68789" y="131647"/>
                </a:cubicBezTo>
                <a:cubicBezTo>
                  <a:pt x="-30694" y="91783"/>
                  <a:pt x="2467" y="124238"/>
                  <a:pt x="17989" y="106247"/>
                </a:cubicBezTo>
                <a:cubicBezTo>
                  <a:pt x="33511" y="88256"/>
                  <a:pt x="149928" y="6058"/>
                  <a:pt x="149222" y="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B46B903F-9ADE-442A-A533-A7EBA5B2A1B8}"/>
              </a:ext>
            </a:extLst>
          </p:cNvPr>
          <p:cNvSpPr/>
          <p:nvPr/>
        </p:nvSpPr>
        <p:spPr>
          <a:xfrm>
            <a:off x="4459330" y="920303"/>
            <a:ext cx="1713990" cy="517610"/>
          </a:xfrm>
          <a:custGeom>
            <a:avLst/>
            <a:gdLst>
              <a:gd name="connsiteX0" fmla="*/ 176170 w 1713990"/>
              <a:gd name="connsiteY0" fmla="*/ 447 h 517610"/>
              <a:gd name="connsiteX1" fmla="*/ 17420 w 1713990"/>
              <a:gd name="connsiteY1" fmla="*/ 97814 h 517610"/>
              <a:gd name="connsiteX2" fmla="*/ 17420 w 1713990"/>
              <a:gd name="connsiteY2" fmla="*/ 157080 h 517610"/>
              <a:gd name="connsiteX3" fmla="*/ 135953 w 1713990"/>
              <a:gd name="connsiteY3" fmla="*/ 286197 h 517610"/>
              <a:gd name="connsiteX4" fmla="*/ 362437 w 1713990"/>
              <a:gd name="connsiteY4" fmla="*/ 366630 h 517610"/>
              <a:gd name="connsiteX5" fmla="*/ 698987 w 1713990"/>
              <a:gd name="connsiteY5" fmla="*/ 453414 h 517610"/>
              <a:gd name="connsiteX6" fmla="*/ 993203 w 1713990"/>
              <a:gd name="connsiteY6" fmla="*/ 487280 h 517610"/>
              <a:gd name="connsiteX7" fmla="*/ 1473687 w 1713990"/>
              <a:gd name="connsiteY7" fmla="*/ 499980 h 517610"/>
              <a:gd name="connsiteX8" fmla="*/ 1685353 w 1713990"/>
              <a:gd name="connsiteY8" fmla="*/ 487280 h 517610"/>
              <a:gd name="connsiteX9" fmla="*/ 855620 w 1713990"/>
              <a:gd name="connsiteY9" fmla="*/ 508447 h 517610"/>
              <a:gd name="connsiteX10" fmla="*/ 133837 w 1713990"/>
              <a:gd name="connsiteY10" fmla="*/ 313714 h 517610"/>
              <a:gd name="connsiteX11" fmla="*/ 6837 w 1713990"/>
              <a:gd name="connsiteY11" fmla="*/ 140147 h 517610"/>
              <a:gd name="connsiteX12" fmla="*/ 176170 w 1713990"/>
              <a:gd name="connsiteY12" fmla="*/ 447 h 51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3990" h="517610">
                <a:moveTo>
                  <a:pt x="176170" y="447"/>
                </a:moveTo>
                <a:cubicBezTo>
                  <a:pt x="177934" y="-6609"/>
                  <a:pt x="43878" y="71709"/>
                  <a:pt x="17420" y="97814"/>
                </a:cubicBezTo>
                <a:cubicBezTo>
                  <a:pt x="-9038" y="123919"/>
                  <a:pt x="-2335" y="125683"/>
                  <a:pt x="17420" y="157080"/>
                </a:cubicBezTo>
                <a:cubicBezTo>
                  <a:pt x="37175" y="188477"/>
                  <a:pt x="78450" y="251272"/>
                  <a:pt x="135953" y="286197"/>
                </a:cubicBezTo>
                <a:cubicBezTo>
                  <a:pt x="193456" y="321122"/>
                  <a:pt x="268598" y="338761"/>
                  <a:pt x="362437" y="366630"/>
                </a:cubicBezTo>
                <a:cubicBezTo>
                  <a:pt x="456276" y="394499"/>
                  <a:pt x="593859" y="433306"/>
                  <a:pt x="698987" y="453414"/>
                </a:cubicBezTo>
                <a:cubicBezTo>
                  <a:pt x="804115" y="473522"/>
                  <a:pt x="864086" y="479519"/>
                  <a:pt x="993203" y="487280"/>
                </a:cubicBezTo>
                <a:cubicBezTo>
                  <a:pt x="1122320" y="495041"/>
                  <a:pt x="1358329" y="499980"/>
                  <a:pt x="1473687" y="499980"/>
                </a:cubicBezTo>
                <a:cubicBezTo>
                  <a:pt x="1589045" y="499980"/>
                  <a:pt x="1788364" y="485869"/>
                  <a:pt x="1685353" y="487280"/>
                </a:cubicBezTo>
                <a:cubicBezTo>
                  <a:pt x="1582342" y="488691"/>
                  <a:pt x="1114206" y="537375"/>
                  <a:pt x="855620" y="508447"/>
                </a:cubicBezTo>
                <a:cubicBezTo>
                  <a:pt x="597034" y="479519"/>
                  <a:pt x="275301" y="375097"/>
                  <a:pt x="133837" y="313714"/>
                </a:cubicBezTo>
                <a:cubicBezTo>
                  <a:pt x="-7627" y="252331"/>
                  <a:pt x="2251" y="189536"/>
                  <a:pt x="6837" y="140147"/>
                </a:cubicBezTo>
                <a:cubicBezTo>
                  <a:pt x="11423" y="90758"/>
                  <a:pt x="174406" y="7503"/>
                  <a:pt x="176170" y="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C097CFC-A3B2-40C1-8A39-E5B2D0FDF5FD}"/>
              </a:ext>
            </a:extLst>
          </p:cNvPr>
          <p:cNvSpPr/>
          <p:nvPr/>
        </p:nvSpPr>
        <p:spPr>
          <a:xfrm>
            <a:off x="4849236" y="906317"/>
            <a:ext cx="888085" cy="182590"/>
          </a:xfrm>
          <a:custGeom>
            <a:avLst/>
            <a:gdLst>
              <a:gd name="connsiteX0" fmla="*/ 47 w 888085"/>
              <a:gd name="connsiteY0" fmla="*/ 181650 h 182590"/>
              <a:gd name="connsiteX1" fmla="*/ 105881 w 888085"/>
              <a:gd name="connsiteY1" fmla="*/ 181650 h 182590"/>
              <a:gd name="connsiteX2" fmla="*/ 666797 w 888085"/>
              <a:gd name="connsiteY2" fmla="*/ 156250 h 182590"/>
              <a:gd name="connsiteX3" fmla="*/ 880581 w 888085"/>
              <a:gd name="connsiteY3" fmla="*/ 166833 h 182590"/>
              <a:gd name="connsiteX4" fmla="*/ 827664 w 888085"/>
              <a:gd name="connsiteY4" fmla="*/ 58883 h 182590"/>
              <a:gd name="connsiteX5" fmla="*/ 711247 w 888085"/>
              <a:gd name="connsiteY5" fmla="*/ 1733 h 182590"/>
              <a:gd name="connsiteX6" fmla="*/ 857297 w 888085"/>
              <a:gd name="connsiteY6" fmla="*/ 122383 h 182590"/>
              <a:gd name="connsiteX7" fmla="*/ 715481 w 888085"/>
              <a:gd name="connsiteY7" fmla="*/ 147783 h 182590"/>
              <a:gd name="connsiteX8" fmla="*/ 47 w 888085"/>
              <a:gd name="connsiteY8" fmla="*/ 181650 h 18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085" h="182590">
                <a:moveTo>
                  <a:pt x="47" y="181650"/>
                </a:moveTo>
                <a:cubicBezTo>
                  <a:pt x="-2599" y="183766"/>
                  <a:pt x="105881" y="181650"/>
                  <a:pt x="105881" y="181650"/>
                </a:cubicBezTo>
                <a:lnTo>
                  <a:pt x="666797" y="156250"/>
                </a:lnTo>
                <a:cubicBezTo>
                  <a:pt x="795914" y="153781"/>
                  <a:pt x="853770" y="183061"/>
                  <a:pt x="880581" y="166833"/>
                </a:cubicBezTo>
                <a:cubicBezTo>
                  <a:pt x="907392" y="150605"/>
                  <a:pt x="855886" y="86400"/>
                  <a:pt x="827664" y="58883"/>
                </a:cubicBezTo>
                <a:cubicBezTo>
                  <a:pt x="799442" y="31366"/>
                  <a:pt x="706308" y="-8850"/>
                  <a:pt x="711247" y="1733"/>
                </a:cubicBezTo>
                <a:cubicBezTo>
                  <a:pt x="716186" y="12316"/>
                  <a:pt x="856591" y="98041"/>
                  <a:pt x="857297" y="122383"/>
                </a:cubicBezTo>
                <a:cubicBezTo>
                  <a:pt x="858003" y="146725"/>
                  <a:pt x="861883" y="139316"/>
                  <a:pt x="715481" y="147783"/>
                </a:cubicBezTo>
                <a:cubicBezTo>
                  <a:pt x="569079" y="156250"/>
                  <a:pt x="273980" y="164716"/>
                  <a:pt x="47" y="181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E88BD8F-C13A-4D92-BAAF-57BB23F902E6}"/>
              </a:ext>
            </a:extLst>
          </p:cNvPr>
          <p:cNvSpPr/>
          <p:nvPr/>
        </p:nvSpPr>
        <p:spPr>
          <a:xfrm>
            <a:off x="4788115" y="923667"/>
            <a:ext cx="789718" cy="149700"/>
          </a:xfrm>
          <a:custGeom>
            <a:avLst/>
            <a:gdLst>
              <a:gd name="connsiteX0" fmla="*/ 82335 w 789718"/>
              <a:gd name="connsiteY0" fmla="*/ 149483 h 149700"/>
              <a:gd name="connsiteX1" fmla="*/ 1902 w 789718"/>
              <a:gd name="connsiteY1" fmla="*/ 71166 h 149700"/>
              <a:gd name="connsiteX2" fmla="*/ 173352 w 789718"/>
              <a:gd name="connsiteY2" fmla="*/ 5550 h 149700"/>
              <a:gd name="connsiteX3" fmla="*/ 789302 w 789718"/>
              <a:gd name="connsiteY3" fmla="*/ 5550 h 149700"/>
              <a:gd name="connsiteX4" fmla="*/ 266485 w 789718"/>
              <a:gd name="connsiteY4" fmla="*/ 22483 h 149700"/>
              <a:gd name="connsiteX5" fmla="*/ 95035 w 789718"/>
              <a:gd name="connsiteY5" fmla="*/ 45766 h 149700"/>
              <a:gd name="connsiteX6" fmla="*/ 82335 w 789718"/>
              <a:gd name="connsiteY6" fmla="*/ 149483 h 14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718" h="149700">
                <a:moveTo>
                  <a:pt x="82335" y="149483"/>
                </a:moveTo>
                <a:cubicBezTo>
                  <a:pt x="66813" y="153716"/>
                  <a:pt x="-13268" y="95155"/>
                  <a:pt x="1902" y="71166"/>
                </a:cubicBezTo>
                <a:cubicBezTo>
                  <a:pt x="17072" y="47177"/>
                  <a:pt x="42119" y="16486"/>
                  <a:pt x="173352" y="5550"/>
                </a:cubicBezTo>
                <a:cubicBezTo>
                  <a:pt x="304585" y="-5386"/>
                  <a:pt x="773780" y="2728"/>
                  <a:pt x="789302" y="5550"/>
                </a:cubicBezTo>
                <a:cubicBezTo>
                  <a:pt x="804824" y="8372"/>
                  <a:pt x="382196" y="15780"/>
                  <a:pt x="266485" y="22483"/>
                </a:cubicBezTo>
                <a:cubicBezTo>
                  <a:pt x="150774" y="29186"/>
                  <a:pt x="132429" y="24952"/>
                  <a:pt x="95035" y="45766"/>
                </a:cubicBezTo>
                <a:cubicBezTo>
                  <a:pt x="57641" y="66580"/>
                  <a:pt x="97857" y="145250"/>
                  <a:pt x="82335" y="149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BFD5434B-C7DE-4C66-B1F9-FD7558C05A07}"/>
              </a:ext>
            </a:extLst>
          </p:cNvPr>
          <p:cNvSpPr/>
          <p:nvPr/>
        </p:nvSpPr>
        <p:spPr>
          <a:xfrm>
            <a:off x="5734135" y="960967"/>
            <a:ext cx="292583" cy="201283"/>
          </a:xfrm>
          <a:custGeom>
            <a:avLst/>
            <a:gdLst>
              <a:gd name="connsiteX0" fmla="*/ 82465 w 292583"/>
              <a:gd name="connsiteY0" fmla="*/ 0 h 201283"/>
              <a:gd name="connsiteX1" fmla="*/ 6265 w 292583"/>
              <a:gd name="connsiteY1" fmla="*/ 95250 h 201283"/>
              <a:gd name="connsiteX2" fmla="*/ 67648 w 292583"/>
              <a:gd name="connsiteY2" fmla="*/ 182033 h 201283"/>
              <a:gd name="connsiteX3" fmla="*/ 188298 w 292583"/>
              <a:gd name="connsiteY3" fmla="*/ 198966 h 201283"/>
              <a:gd name="connsiteX4" fmla="*/ 289898 w 292583"/>
              <a:gd name="connsiteY4" fmla="*/ 146050 h 201283"/>
              <a:gd name="connsiteX5" fmla="*/ 256032 w 292583"/>
              <a:gd name="connsiteY5" fmla="*/ 141816 h 201283"/>
              <a:gd name="connsiteX6" fmla="*/ 179832 w 292583"/>
              <a:gd name="connsiteY6" fmla="*/ 156633 h 201283"/>
              <a:gd name="connsiteX7" fmla="*/ 14732 w 292583"/>
              <a:gd name="connsiteY7" fmla="*/ 141816 h 201283"/>
              <a:gd name="connsiteX8" fmla="*/ 14732 w 292583"/>
              <a:gd name="connsiteY8" fmla="*/ 95250 h 201283"/>
              <a:gd name="connsiteX9" fmla="*/ 82465 w 292583"/>
              <a:gd name="connsiteY9" fmla="*/ 0 h 20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583" h="201283">
                <a:moveTo>
                  <a:pt x="82465" y="0"/>
                </a:moveTo>
                <a:cubicBezTo>
                  <a:pt x="81054" y="0"/>
                  <a:pt x="8734" y="64911"/>
                  <a:pt x="6265" y="95250"/>
                </a:cubicBezTo>
                <a:cubicBezTo>
                  <a:pt x="3796" y="125589"/>
                  <a:pt x="37309" y="164747"/>
                  <a:pt x="67648" y="182033"/>
                </a:cubicBezTo>
                <a:cubicBezTo>
                  <a:pt x="97987" y="199319"/>
                  <a:pt x="151256" y="204963"/>
                  <a:pt x="188298" y="198966"/>
                </a:cubicBezTo>
                <a:cubicBezTo>
                  <a:pt x="225340" y="192969"/>
                  <a:pt x="278609" y="155575"/>
                  <a:pt x="289898" y="146050"/>
                </a:cubicBezTo>
                <a:cubicBezTo>
                  <a:pt x="301187" y="136525"/>
                  <a:pt x="274376" y="140052"/>
                  <a:pt x="256032" y="141816"/>
                </a:cubicBezTo>
                <a:cubicBezTo>
                  <a:pt x="237688" y="143580"/>
                  <a:pt x="220049" y="156633"/>
                  <a:pt x="179832" y="156633"/>
                </a:cubicBezTo>
                <a:cubicBezTo>
                  <a:pt x="139615" y="156633"/>
                  <a:pt x="42249" y="152046"/>
                  <a:pt x="14732" y="141816"/>
                </a:cubicBezTo>
                <a:cubicBezTo>
                  <a:pt x="-12785" y="131586"/>
                  <a:pt x="4854" y="115006"/>
                  <a:pt x="14732" y="95250"/>
                </a:cubicBezTo>
                <a:cubicBezTo>
                  <a:pt x="24610" y="75495"/>
                  <a:pt x="83876" y="0"/>
                  <a:pt x="824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51BDC18B-E634-46CA-BE60-A5DD7D903F68}"/>
              </a:ext>
            </a:extLst>
          </p:cNvPr>
          <p:cNvSpPr/>
          <p:nvPr/>
        </p:nvSpPr>
        <p:spPr>
          <a:xfrm>
            <a:off x="5786300" y="966730"/>
            <a:ext cx="255205" cy="157737"/>
          </a:xfrm>
          <a:custGeom>
            <a:avLst/>
            <a:gdLst>
              <a:gd name="connsiteX0" fmla="*/ 667 w 255205"/>
              <a:gd name="connsiteY0" fmla="*/ 4820 h 157737"/>
              <a:gd name="connsiteX1" fmla="*/ 163650 w 255205"/>
              <a:gd name="connsiteY1" fmla="*/ 17520 h 157737"/>
              <a:gd name="connsiteX2" fmla="*/ 235617 w 255205"/>
              <a:gd name="connsiteY2" fmla="*/ 157220 h 157737"/>
              <a:gd name="connsiteX3" fmla="*/ 248317 w 255205"/>
              <a:gd name="connsiteY3" fmla="*/ 64087 h 157737"/>
              <a:gd name="connsiteX4" fmla="*/ 231383 w 255205"/>
              <a:gd name="connsiteY4" fmla="*/ 42920 h 157737"/>
              <a:gd name="connsiteX5" fmla="*/ 667 w 255205"/>
              <a:gd name="connsiteY5" fmla="*/ 4820 h 15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205" h="157737">
                <a:moveTo>
                  <a:pt x="667" y="4820"/>
                </a:moveTo>
                <a:cubicBezTo>
                  <a:pt x="-10622" y="587"/>
                  <a:pt x="124492" y="-7880"/>
                  <a:pt x="163650" y="17520"/>
                </a:cubicBezTo>
                <a:cubicBezTo>
                  <a:pt x="202808" y="42920"/>
                  <a:pt x="221506" y="149459"/>
                  <a:pt x="235617" y="157220"/>
                </a:cubicBezTo>
                <a:cubicBezTo>
                  <a:pt x="249728" y="164981"/>
                  <a:pt x="249023" y="83137"/>
                  <a:pt x="248317" y="64087"/>
                </a:cubicBezTo>
                <a:cubicBezTo>
                  <a:pt x="247611" y="45037"/>
                  <a:pt x="272658" y="53503"/>
                  <a:pt x="231383" y="42920"/>
                </a:cubicBezTo>
                <a:cubicBezTo>
                  <a:pt x="190108" y="32337"/>
                  <a:pt x="11956" y="9053"/>
                  <a:pt x="667" y="4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352A0FD4-35D1-4A9F-86C2-C89F2EAB6EAE}"/>
              </a:ext>
            </a:extLst>
          </p:cNvPr>
          <p:cNvSpPr/>
          <p:nvPr/>
        </p:nvSpPr>
        <p:spPr>
          <a:xfrm>
            <a:off x="5647007" y="2069595"/>
            <a:ext cx="389751" cy="859692"/>
          </a:xfrm>
          <a:custGeom>
            <a:avLst/>
            <a:gdLst>
              <a:gd name="connsiteX0" fmla="*/ 260 w 389751"/>
              <a:gd name="connsiteY0" fmla="*/ 8972 h 859692"/>
              <a:gd name="connsiteX1" fmla="*/ 188643 w 389751"/>
              <a:gd name="connsiteY1" fmla="*/ 157138 h 859692"/>
              <a:gd name="connsiteX2" fmla="*/ 343160 w 389751"/>
              <a:gd name="connsiteY2" fmla="*/ 485222 h 859692"/>
              <a:gd name="connsiteX3" fmla="*/ 389726 w 389751"/>
              <a:gd name="connsiteY3" fmla="*/ 845055 h 859692"/>
              <a:gd name="connsiteX4" fmla="*/ 338926 w 389751"/>
              <a:gd name="connsiteY4" fmla="*/ 751922 h 859692"/>
              <a:gd name="connsiteX5" fmla="*/ 230976 w 389751"/>
              <a:gd name="connsiteY5" fmla="*/ 404788 h 859692"/>
              <a:gd name="connsiteX6" fmla="*/ 260 w 389751"/>
              <a:gd name="connsiteY6" fmla="*/ 8972 h 85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751" h="859692">
                <a:moveTo>
                  <a:pt x="260" y="8972"/>
                </a:moveTo>
                <a:cubicBezTo>
                  <a:pt x="-6796" y="-32303"/>
                  <a:pt x="131493" y="77763"/>
                  <a:pt x="188643" y="157138"/>
                </a:cubicBezTo>
                <a:cubicBezTo>
                  <a:pt x="245793" y="236513"/>
                  <a:pt x="309646" y="370569"/>
                  <a:pt x="343160" y="485222"/>
                </a:cubicBezTo>
                <a:cubicBezTo>
                  <a:pt x="376674" y="599875"/>
                  <a:pt x="390432" y="800605"/>
                  <a:pt x="389726" y="845055"/>
                </a:cubicBezTo>
                <a:cubicBezTo>
                  <a:pt x="389020" y="889505"/>
                  <a:pt x="365384" y="825300"/>
                  <a:pt x="338926" y="751922"/>
                </a:cubicBezTo>
                <a:cubicBezTo>
                  <a:pt x="312468" y="678544"/>
                  <a:pt x="284598" y="524027"/>
                  <a:pt x="230976" y="404788"/>
                </a:cubicBezTo>
                <a:cubicBezTo>
                  <a:pt x="177354" y="285549"/>
                  <a:pt x="7316" y="50247"/>
                  <a:pt x="260" y="8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7D62B916-A3F3-4F63-8590-C5BF4651931B}"/>
              </a:ext>
            </a:extLst>
          </p:cNvPr>
          <p:cNvSpPr/>
          <p:nvPr/>
        </p:nvSpPr>
        <p:spPr>
          <a:xfrm>
            <a:off x="5807871" y="2068286"/>
            <a:ext cx="495103" cy="871965"/>
          </a:xfrm>
          <a:custGeom>
            <a:avLst/>
            <a:gdLst>
              <a:gd name="connsiteX0" fmla="*/ 262 w 495103"/>
              <a:gd name="connsiteY0" fmla="*/ 3931 h 871965"/>
              <a:gd name="connsiteX1" fmla="*/ 165362 w 495103"/>
              <a:gd name="connsiteY1" fmla="*/ 185964 h 871965"/>
              <a:gd name="connsiteX2" fmla="*/ 366446 w 495103"/>
              <a:gd name="connsiteY2" fmla="*/ 723597 h 871965"/>
              <a:gd name="connsiteX3" fmla="*/ 341046 w 495103"/>
              <a:gd name="connsiteY3" fmla="*/ 814614 h 871965"/>
              <a:gd name="connsiteX4" fmla="*/ 245796 w 495103"/>
              <a:gd name="connsiteY4" fmla="*/ 867531 h 871965"/>
              <a:gd name="connsiteX5" fmla="*/ 465929 w 495103"/>
              <a:gd name="connsiteY5" fmla="*/ 867531 h 871965"/>
              <a:gd name="connsiteX6" fmla="*/ 474396 w 495103"/>
              <a:gd name="connsiteY6" fmla="*/ 854831 h 871965"/>
              <a:gd name="connsiteX7" fmla="*/ 296596 w 495103"/>
              <a:gd name="connsiteY7" fmla="*/ 829431 h 871965"/>
              <a:gd name="connsiteX8" fmla="*/ 307179 w 495103"/>
              <a:gd name="connsiteY8" fmla="*/ 683381 h 871965"/>
              <a:gd name="connsiteX9" fmla="*/ 203462 w 495103"/>
              <a:gd name="connsiteY9" fmla="*/ 327781 h 871965"/>
              <a:gd name="connsiteX10" fmla="*/ 262 w 495103"/>
              <a:gd name="connsiteY10" fmla="*/ 3931 h 87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5103" h="871965">
                <a:moveTo>
                  <a:pt x="262" y="3931"/>
                </a:moveTo>
                <a:cubicBezTo>
                  <a:pt x="-6088" y="-19705"/>
                  <a:pt x="104331" y="66020"/>
                  <a:pt x="165362" y="185964"/>
                </a:cubicBezTo>
                <a:cubicBezTo>
                  <a:pt x="226393" y="305908"/>
                  <a:pt x="337165" y="618822"/>
                  <a:pt x="366446" y="723597"/>
                </a:cubicBezTo>
                <a:cubicBezTo>
                  <a:pt x="395727" y="828372"/>
                  <a:pt x="361154" y="790625"/>
                  <a:pt x="341046" y="814614"/>
                </a:cubicBezTo>
                <a:cubicBezTo>
                  <a:pt x="320938" y="838603"/>
                  <a:pt x="224982" y="858712"/>
                  <a:pt x="245796" y="867531"/>
                </a:cubicBezTo>
                <a:cubicBezTo>
                  <a:pt x="266610" y="876351"/>
                  <a:pt x="427829" y="869648"/>
                  <a:pt x="465929" y="867531"/>
                </a:cubicBezTo>
                <a:cubicBezTo>
                  <a:pt x="504029" y="865414"/>
                  <a:pt x="502618" y="861181"/>
                  <a:pt x="474396" y="854831"/>
                </a:cubicBezTo>
                <a:cubicBezTo>
                  <a:pt x="446174" y="848481"/>
                  <a:pt x="324465" y="858006"/>
                  <a:pt x="296596" y="829431"/>
                </a:cubicBezTo>
                <a:cubicBezTo>
                  <a:pt x="268727" y="800856"/>
                  <a:pt x="322701" y="766989"/>
                  <a:pt x="307179" y="683381"/>
                </a:cubicBezTo>
                <a:cubicBezTo>
                  <a:pt x="291657" y="599773"/>
                  <a:pt x="249676" y="440670"/>
                  <a:pt x="203462" y="327781"/>
                </a:cubicBezTo>
                <a:cubicBezTo>
                  <a:pt x="157248" y="214892"/>
                  <a:pt x="6612" y="27567"/>
                  <a:pt x="262" y="3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56EA4E7-F234-49B5-9DE6-BE64FCDF3A21}"/>
              </a:ext>
            </a:extLst>
          </p:cNvPr>
          <p:cNvSpPr/>
          <p:nvPr/>
        </p:nvSpPr>
        <p:spPr>
          <a:xfrm>
            <a:off x="5932340" y="2105942"/>
            <a:ext cx="542924" cy="824060"/>
          </a:xfrm>
          <a:custGeom>
            <a:avLst/>
            <a:gdLst>
              <a:gd name="connsiteX0" fmla="*/ 677 w 542924"/>
              <a:gd name="connsiteY0" fmla="*/ 141 h 824060"/>
              <a:gd name="connsiteX1" fmla="*/ 275843 w 542924"/>
              <a:gd name="connsiteY1" fmla="*/ 275308 h 824060"/>
              <a:gd name="connsiteX2" fmla="*/ 375327 w 542924"/>
              <a:gd name="connsiteY2" fmla="*/ 698641 h 824060"/>
              <a:gd name="connsiteX3" fmla="*/ 453643 w 542924"/>
              <a:gd name="connsiteY3" fmla="*/ 774841 h 824060"/>
              <a:gd name="connsiteX4" fmla="*/ 536193 w 542924"/>
              <a:gd name="connsiteY4" fmla="*/ 779075 h 824060"/>
              <a:gd name="connsiteX5" fmla="*/ 265260 w 542924"/>
              <a:gd name="connsiteY5" fmla="*/ 821408 h 824060"/>
              <a:gd name="connsiteX6" fmla="*/ 332993 w 542924"/>
              <a:gd name="connsiteY6" fmla="*/ 692291 h 824060"/>
              <a:gd name="connsiteX7" fmla="*/ 201760 w 542924"/>
              <a:gd name="connsiteY7" fmla="*/ 309175 h 824060"/>
              <a:gd name="connsiteX8" fmla="*/ 677 w 542924"/>
              <a:gd name="connsiteY8" fmla="*/ 141 h 82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924" h="824060">
                <a:moveTo>
                  <a:pt x="677" y="141"/>
                </a:moveTo>
                <a:cubicBezTo>
                  <a:pt x="13024" y="-5503"/>
                  <a:pt x="213401" y="158891"/>
                  <a:pt x="275843" y="275308"/>
                </a:cubicBezTo>
                <a:cubicBezTo>
                  <a:pt x="338285" y="391725"/>
                  <a:pt x="345694" y="615386"/>
                  <a:pt x="375327" y="698641"/>
                </a:cubicBezTo>
                <a:cubicBezTo>
                  <a:pt x="404960" y="781896"/>
                  <a:pt x="426832" y="761435"/>
                  <a:pt x="453643" y="774841"/>
                </a:cubicBezTo>
                <a:cubicBezTo>
                  <a:pt x="480454" y="788247"/>
                  <a:pt x="567590" y="771314"/>
                  <a:pt x="536193" y="779075"/>
                </a:cubicBezTo>
                <a:cubicBezTo>
                  <a:pt x="504796" y="786836"/>
                  <a:pt x="299127" y="835872"/>
                  <a:pt x="265260" y="821408"/>
                </a:cubicBezTo>
                <a:cubicBezTo>
                  <a:pt x="231393" y="806944"/>
                  <a:pt x="343576" y="777663"/>
                  <a:pt x="332993" y="692291"/>
                </a:cubicBezTo>
                <a:cubicBezTo>
                  <a:pt x="322410" y="606919"/>
                  <a:pt x="255382" y="423828"/>
                  <a:pt x="201760" y="309175"/>
                </a:cubicBezTo>
                <a:cubicBezTo>
                  <a:pt x="148138" y="194522"/>
                  <a:pt x="-11670" y="5785"/>
                  <a:pt x="677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1DA2DD64-634F-4F54-8BB2-8F327DC77AA0}"/>
              </a:ext>
            </a:extLst>
          </p:cNvPr>
          <p:cNvSpPr/>
          <p:nvPr/>
        </p:nvSpPr>
        <p:spPr>
          <a:xfrm>
            <a:off x="6170083" y="2066491"/>
            <a:ext cx="483330" cy="845380"/>
          </a:xfrm>
          <a:custGeom>
            <a:avLst/>
            <a:gdLst>
              <a:gd name="connsiteX0" fmla="*/ 0 w 483330"/>
              <a:gd name="connsiteY0" fmla="*/ 1492 h 845380"/>
              <a:gd name="connsiteX1" fmla="*/ 302684 w 483330"/>
              <a:gd name="connsiteY1" fmla="*/ 242792 h 845380"/>
              <a:gd name="connsiteX2" fmla="*/ 469900 w 483330"/>
              <a:gd name="connsiteY2" fmla="*/ 556059 h 845380"/>
              <a:gd name="connsiteX3" fmla="*/ 459317 w 483330"/>
              <a:gd name="connsiteY3" fmla="*/ 812176 h 845380"/>
              <a:gd name="connsiteX4" fmla="*/ 349250 w 483330"/>
              <a:gd name="connsiteY4" fmla="*/ 839692 h 845380"/>
              <a:gd name="connsiteX5" fmla="*/ 296334 w 483330"/>
              <a:gd name="connsiteY5" fmla="*/ 788892 h 845380"/>
              <a:gd name="connsiteX6" fmla="*/ 313267 w 483330"/>
              <a:gd name="connsiteY6" fmla="*/ 541242 h 845380"/>
              <a:gd name="connsiteX7" fmla="*/ 391584 w 483330"/>
              <a:gd name="connsiteY7" fmla="*/ 788892 h 845380"/>
              <a:gd name="connsiteX8" fmla="*/ 446617 w 483330"/>
              <a:gd name="connsiteY8" fmla="*/ 704226 h 845380"/>
              <a:gd name="connsiteX9" fmla="*/ 304800 w 483330"/>
              <a:gd name="connsiteY9" fmla="*/ 357092 h 845380"/>
              <a:gd name="connsiteX10" fmla="*/ 0 w 483330"/>
              <a:gd name="connsiteY10" fmla="*/ 1492 h 84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3330" h="845380">
                <a:moveTo>
                  <a:pt x="0" y="1492"/>
                </a:moveTo>
                <a:cubicBezTo>
                  <a:pt x="-353" y="-17558"/>
                  <a:pt x="224367" y="150364"/>
                  <a:pt x="302684" y="242792"/>
                </a:cubicBezTo>
                <a:cubicBezTo>
                  <a:pt x="381001" y="335220"/>
                  <a:pt x="443795" y="461162"/>
                  <a:pt x="469900" y="556059"/>
                </a:cubicBezTo>
                <a:cubicBezTo>
                  <a:pt x="496006" y="650956"/>
                  <a:pt x="479425" y="764904"/>
                  <a:pt x="459317" y="812176"/>
                </a:cubicBezTo>
                <a:cubicBezTo>
                  <a:pt x="439209" y="859448"/>
                  <a:pt x="376414" y="843573"/>
                  <a:pt x="349250" y="839692"/>
                </a:cubicBezTo>
                <a:cubicBezTo>
                  <a:pt x="322086" y="835811"/>
                  <a:pt x="302331" y="838634"/>
                  <a:pt x="296334" y="788892"/>
                </a:cubicBezTo>
                <a:cubicBezTo>
                  <a:pt x="290337" y="739150"/>
                  <a:pt x="297392" y="541242"/>
                  <a:pt x="313267" y="541242"/>
                </a:cubicBezTo>
                <a:cubicBezTo>
                  <a:pt x="329142" y="541242"/>
                  <a:pt x="369359" y="761728"/>
                  <a:pt x="391584" y="788892"/>
                </a:cubicBezTo>
                <a:cubicBezTo>
                  <a:pt x="413809" y="816056"/>
                  <a:pt x="461081" y="776193"/>
                  <a:pt x="446617" y="704226"/>
                </a:cubicBezTo>
                <a:cubicBezTo>
                  <a:pt x="432153" y="632259"/>
                  <a:pt x="379942" y="473509"/>
                  <a:pt x="304800" y="357092"/>
                </a:cubicBezTo>
                <a:cubicBezTo>
                  <a:pt x="229658" y="240675"/>
                  <a:pt x="353" y="20542"/>
                  <a:pt x="0" y="1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F004B7C6-BCE4-407E-9860-6A13FBAA1316}"/>
              </a:ext>
            </a:extLst>
          </p:cNvPr>
          <p:cNvSpPr/>
          <p:nvPr/>
        </p:nvSpPr>
        <p:spPr>
          <a:xfrm>
            <a:off x="6293473" y="2456778"/>
            <a:ext cx="148081" cy="456388"/>
          </a:xfrm>
          <a:custGeom>
            <a:avLst/>
            <a:gdLst>
              <a:gd name="connsiteX0" fmla="*/ 1494 w 148081"/>
              <a:gd name="connsiteY0" fmla="*/ 672 h 456388"/>
              <a:gd name="connsiteX1" fmla="*/ 134844 w 148081"/>
              <a:gd name="connsiteY1" fmla="*/ 290655 h 456388"/>
              <a:gd name="connsiteX2" fmla="*/ 132727 w 148081"/>
              <a:gd name="connsiteY2" fmla="*/ 447289 h 456388"/>
              <a:gd name="connsiteX3" fmla="*/ 41710 w 148081"/>
              <a:gd name="connsiteY3" fmla="*/ 421889 h 456388"/>
              <a:gd name="connsiteX4" fmla="*/ 100977 w 148081"/>
              <a:gd name="connsiteY4" fmla="*/ 290655 h 456388"/>
              <a:gd name="connsiteX5" fmla="*/ 58644 w 148081"/>
              <a:gd name="connsiteY5" fmla="*/ 131905 h 456388"/>
              <a:gd name="connsiteX6" fmla="*/ 62877 w 148081"/>
              <a:gd name="connsiteY6" fmla="*/ 208105 h 456388"/>
              <a:gd name="connsiteX7" fmla="*/ 1494 w 148081"/>
              <a:gd name="connsiteY7" fmla="*/ 672 h 4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081" h="456388">
                <a:moveTo>
                  <a:pt x="1494" y="672"/>
                </a:moveTo>
                <a:cubicBezTo>
                  <a:pt x="13489" y="14430"/>
                  <a:pt x="112972" y="216219"/>
                  <a:pt x="134844" y="290655"/>
                </a:cubicBezTo>
                <a:cubicBezTo>
                  <a:pt x="156716" y="365091"/>
                  <a:pt x="148249" y="425417"/>
                  <a:pt x="132727" y="447289"/>
                </a:cubicBezTo>
                <a:cubicBezTo>
                  <a:pt x="117205" y="469161"/>
                  <a:pt x="47002" y="447995"/>
                  <a:pt x="41710" y="421889"/>
                </a:cubicBezTo>
                <a:cubicBezTo>
                  <a:pt x="36418" y="395783"/>
                  <a:pt x="98155" y="338986"/>
                  <a:pt x="100977" y="290655"/>
                </a:cubicBezTo>
                <a:cubicBezTo>
                  <a:pt x="103799" y="242324"/>
                  <a:pt x="64994" y="145663"/>
                  <a:pt x="58644" y="131905"/>
                </a:cubicBezTo>
                <a:cubicBezTo>
                  <a:pt x="52294" y="118147"/>
                  <a:pt x="72402" y="227508"/>
                  <a:pt x="62877" y="208105"/>
                </a:cubicBezTo>
                <a:cubicBezTo>
                  <a:pt x="53352" y="188702"/>
                  <a:pt x="-10501" y="-13086"/>
                  <a:pt x="1494" y="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AA37A748-3E32-481C-8027-9D1ECFB143B1}"/>
              </a:ext>
            </a:extLst>
          </p:cNvPr>
          <p:cNvSpPr/>
          <p:nvPr/>
        </p:nvSpPr>
        <p:spPr>
          <a:xfrm>
            <a:off x="2394677" y="1768426"/>
            <a:ext cx="672373" cy="736316"/>
          </a:xfrm>
          <a:custGeom>
            <a:avLst/>
            <a:gdLst>
              <a:gd name="connsiteX0" fmla="*/ 672373 w 672373"/>
              <a:gd name="connsiteY0" fmla="*/ 22274 h 736316"/>
              <a:gd name="connsiteX1" fmla="*/ 573948 w 672373"/>
              <a:gd name="connsiteY1" fmla="*/ 52437 h 736316"/>
              <a:gd name="connsiteX2" fmla="*/ 445361 w 672373"/>
              <a:gd name="connsiteY2" fmla="*/ 169912 h 736316"/>
              <a:gd name="connsiteX3" fmla="*/ 107223 w 672373"/>
              <a:gd name="connsiteY3" fmla="*/ 608062 h 736316"/>
              <a:gd name="connsiteX4" fmla="*/ 11973 w 672373"/>
              <a:gd name="connsiteY4" fmla="*/ 735062 h 736316"/>
              <a:gd name="connsiteX5" fmla="*/ 31023 w 672373"/>
              <a:gd name="connsiteY5" fmla="*/ 652512 h 736316"/>
              <a:gd name="connsiteX6" fmla="*/ 278673 w 672373"/>
              <a:gd name="connsiteY6" fmla="*/ 346124 h 736316"/>
              <a:gd name="connsiteX7" fmla="*/ 439011 w 672373"/>
              <a:gd name="connsiteY7" fmla="*/ 144512 h 736316"/>
              <a:gd name="connsiteX8" fmla="*/ 575536 w 672373"/>
              <a:gd name="connsiteY8" fmla="*/ 7987 h 736316"/>
              <a:gd name="connsiteX9" fmla="*/ 672373 w 672373"/>
              <a:gd name="connsiteY9" fmla="*/ 22274 h 7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2373" h="736316">
                <a:moveTo>
                  <a:pt x="672373" y="22274"/>
                </a:moveTo>
                <a:cubicBezTo>
                  <a:pt x="672108" y="29682"/>
                  <a:pt x="611783" y="27831"/>
                  <a:pt x="573948" y="52437"/>
                </a:cubicBezTo>
                <a:cubicBezTo>
                  <a:pt x="536113" y="77043"/>
                  <a:pt x="523148" y="77308"/>
                  <a:pt x="445361" y="169912"/>
                </a:cubicBezTo>
                <a:cubicBezTo>
                  <a:pt x="367573" y="262516"/>
                  <a:pt x="179454" y="513870"/>
                  <a:pt x="107223" y="608062"/>
                </a:cubicBezTo>
                <a:cubicBezTo>
                  <a:pt x="34992" y="702254"/>
                  <a:pt x="24673" y="727654"/>
                  <a:pt x="11973" y="735062"/>
                </a:cubicBezTo>
                <a:cubicBezTo>
                  <a:pt x="-727" y="742470"/>
                  <a:pt x="-13427" y="717335"/>
                  <a:pt x="31023" y="652512"/>
                </a:cubicBezTo>
                <a:cubicBezTo>
                  <a:pt x="75473" y="587689"/>
                  <a:pt x="278673" y="346124"/>
                  <a:pt x="278673" y="346124"/>
                </a:cubicBezTo>
                <a:cubicBezTo>
                  <a:pt x="346671" y="261458"/>
                  <a:pt x="389534" y="200868"/>
                  <a:pt x="439011" y="144512"/>
                </a:cubicBezTo>
                <a:cubicBezTo>
                  <a:pt x="488488" y="88156"/>
                  <a:pt x="535848" y="29683"/>
                  <a:pt x="575536" y="7987"/>
                </a:cubicBezTo>
                <a:cubicBezTo>
                  <a:pt x="615223" y="-13709"/>
                  <a:pt x="672638" y="14866"/>
                  <a:pt x="672373" y="22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A1B5F7A5-7BFA-4A24-81AD-0A8D9D081DF8}"/>
              </a:ext>
            </a:extLst>
          </p:cNvPr>
          <p:cNvSpPr/>
          <p:nvPr/>
        </p:nvSpPr>
        <p:spPr>
          <a:xfrm>
            <a:off x="2414579" y="1801322"/>
            <a:ext cx="706811" cy="798312"/>
          </a:xfrm>
          <a:custGeom>
            <a:avLst/>
            <a:gdLst>
              <a:gd name="connsiteX0" fmla="*/ 9 w 706811"/>
              <a:gd name="connsiteY0" fmla="*/ 706928 h 798312"/>
              <a:gd name="connsiteX1" fmla="*/ 68271 w 706811"/>
              <a:gd name="connsiteY1" fmla="*/ 759316 h 798312"/>
              <a:gd name="connsiteX2" fmla="*/ 127009 w 706811"/>
              <a:gd name="connsiteY2" fmla="*/ 683116 h 798312"/>
              <a:gd name="connsiteX3" fmla="*/ 255596 w 706811"/>
              <a:gd name="connsiteY3" fmla="*/ 494203 h 798312"/>
              <a:gd name="connsiteX4" fmla="*/ 633421 w 706811"/>
              <a:gd name="connsiteY4" fmla="*/ 116378 h 798312"/>
              <a:gd name="connsiteX5" fmla="*/ 673109 w 706811"/>
              <a:gd name="connsiteY5" fmla="*/ 491 h 798312"/>
              <a:gd name="connsiteX6" fmla="*/ 703271 w 706811"/>
              <a:gd name="connsiteY6" fmla="*/ 76691 h 798312"/>
              <a:gd name="connsiteX7" fmla="*/ 587384 w 706811"/>
              <a:gd name="connsiteY7" fmla="*/ 125903 h 798312"/>
              <a:gd name="connsiteX8" fmla="*/ 158759 w 706811"/>
              <a:gd name="connsiteY8" fmla="*/ 589453 h 798312"/>
              <a:gd name="connsiteX9" fmla="*/ 73034 w 706811"/>
              <a:gd name="connsiteY9" fmla="*/ 795828 h 798312"/>
              <a:gd name="connsiteX10" fmla="*/ 9 w 706811"/>
              <a:gd name="connsiteY10" fmla="*/ 706928 h 79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6811" h="798312">
                <a:moveTo>
                  <a:pt x="9" y="706928"/>
                </a:moveTo>
                <a:cubicBezTo>
                  <a:pt x="-785" y="700843"/>
                  <a:pt x="47104" y="763285"/>
                  <a:pt x="68271" y="759316"/>
                </a:cubicBezTo>
                <a:cubicBezTo>
                  <a:pt x="89438" y="755347"/>
                  <a:pt x="95788" y="727302"/>
                  <a:pt x="127009" y="683116"/>
                </a:cubicBezTo>
                <a:cubicBezTo>
                  <a:pt x="158230" y="638930"/>
                  <a:pt x="171194" y="588659"/>
                  <a:pt x="255596" y="494203"/>
                </a:cubicBezTo>
                <a:cubicBezTo>
                  <a:pt x="339998" y="399747"/>
                  <a:pt x="563836" y="198663"/>
                  <a:pt x="633421" y="116378"/>
                </a:cubicBezTo>
                <a:cubicBezTo>
                  <a:pt x="703006" y="34093"/>
                  <a:pt x="661467" y="7105"/>
                  <a:pt x="673109" y="491"/>
                </a:cubicBezTo>
                <a:cubicBezTo>
                  <a:pt x="684751" y="-6123"/>
                  <a:pt x="717559" y="55789"/>
                  <a:pt x="703271" y="76691"/>
                </a:cubicBezTo>
                <a:cubicBezTo>
                  <a:pt x="688984" y="97593"/>
                  <a:pt x="678136" y="40443"/>
                  <a:pt x="587384" y="125903"/>
                </a:cubicBezTo>
                <a:cubicBezTo>
                  <a:pt x="496632" y="211363"/>
                  <a:pt x="244484" y="477799"/>
                  <a:pt x="158759" y="589453"/>
                </a:cubicBezTo>
                <a:cubicBezTo>
                  <a:pt x="73034" y="701107"/>
                  <a:pt x="100551" y="776249"/>
                  <a:pt x="73034" y="795828"/>
                </a:cubicBezTo>
                <a:cubicBezTo>
                  <a:pt x="45517" y="815407"/>
                  <a:pt x="803" y="713013"/>
                  <a:pt x="9" y="706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D1A84FA-9CAD-4D07-804B-AE0409E648EB}"/>
              </a:ext>
            </a:extLst>
          </p:cNvPr>
          <p:cNvSpPr/>
          <p:nvPr/>
        </p:nvSpPr>
        <p:spPr>
          <a:xfrm>
            <a:off x="3146231" y="1569874"/>
            <a:ext cx="196126" cy="226050"/>
          </a:xfrm>
          <a:custGeom>
            <a:avLst/>
            <a:gdLst>
              <a:gd name="connsiteX0" fmla="*/ 182757 w 196126"/>
              <a:gd name="connsiteY0" fmla="*/ 164 h 226050"/>
              <a:gd name="connsiteX1" fmla="*/ 192282 w 196126"/>
              <a:gd name="connsiteY1" fmla="*/ 143039 h 226050"/>
              <a:gd name="connsiteX2" fmla="*/ 120844 w 196126"/>
              <a:gd name="connsiteY2" fmla="*/ 216064 h 226050"/>
              <a:gd name="connsiteX3" fmla="*/ 194 w 196126"/>
              <a:gd name="connsiteY3" fmla="*/ 220826 h 226050"/>
              <a:gd name="connsiteX4" fmla="*/ 151007 w 196126"/>
              <a:gd name="connsiteY4" fmla="*/ 173201 h 226050"/>
              <a:gd name="connsiteX5" fmla="*/ 182757 w 196126"/>
              <a:gd name="connsiteY5" fmla="*/ 164 h 22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126" h="226050">
                <a:moveTo>
                  <a:pt x="182757" y="164"/>
                </a:moveTo>
                <a:cubicBezTo>
                  <a:pt x="189636" y="-4863"/>
                  <a:pt x="202601" y="107056"/>
                  <a:pt x="192282" y="143039"/>
                </a:cubicBezTo>
                <a:cubicBezTo>
                  <a:pt x="181963" y="179022"/>
                  <a:pt x="152859" y="203100"/>
                  <a:pt x="120844" y="216064"/>
                </a:cubicBezTo>
                <a:cubicBezTo>
                  <a:pt x="88829" y="229029"/>
                  <a:pt x="-4833" y="227970"/>
                  <a:pt x="194" y="220826"/>
                </a:cubicBezTo>
                <a:cubicBezTo>
                  <a:pt x="5221" y="213682"/>
                  <a:pt x="118992" y="204157"/>
                  <a:pt x="151007" y="173201"/>
                </a:cubicBezTo>
                <a:cubicBezTo>
                  <a:pt x="183022" y="142245"/>
                  <a:pt x="175878" y="5191"/>
                  <a:pt x="182757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2DB6FC1C-C939-4E85-A0E4-BA1E840C01CF}"/>
              </a:ext>
            </a:extLst>
          </p:cNvPr>
          <p:cNvSpPr/>
          <p:nvPr/>
        </p:nvSpPr>
        <p:spPr>
          <a:xfrm>
            <a:off x="3139220" y="1600904"/>
            <a:ext cx="206172" cy="152832"/>
          </a:xfrm>
          <a:custGeom>
            <a:avLst/>
            <a:gdLst>
              <a:gd name="connsiteX0" fmla="*/ 205643 w 206172"/>
              <a:gd name="connsiteY0" fmla="*/ 2471 h 152832"/>
              <a:gd name="connsiteX1" fmla="*/ 62768 w 206172"/>
              <a:gd name="connsiteY1" fmla="*/ 18346 h 152832"/>
              <a:gd name="connsiteX2" fmla="*/ 24668 w 206172"/>
              <a:gd name="connsiteY2" fmla="*/ 126296 h 152832"/>
              <a:gd name="connsiteX3" fmla="*/ 32605 w 206172"/>
              <a:gd name="connsiteY3" fmla="*/ 151696 h 152832"/>
              <a:gd name="connsiteX4" fmla="*/ 2443 w 206172"/>
              <a:gd name="connsiteY4" fmla="*/ 100896 h 152832"/>
              <a:gd name="connsiteX5" fmla="*/ 107218 w 206172"/>
              <a:gd name="connsiteY5" fmla="*/ 45334 h 152832"/>
              <a:gd name="connsiteX6" fmla="*/ 205643 w 206172"/>
              <a:gd name="connsiteY6" fmla="*/ 2471 h 15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172" h="152832">
                <a:moveTo>
                  <a:pt x="205643" y="2471"/>
                </a:moveTo>
                <a:cubicBezTo>
                  <a:pt x="198235" y="-2027"/>
                  <a:pt x="92930" y="-2291"/>
                  <a:pt x="62768" y="18346"/>
                </a:cubicBezTo>
                <a:cubicBezTo>
                  <a:pt x="32606" y="38983"/>
                  <a:pt x="29695" y="104071"/>
                  <a:pt x="24668" y="126296"/>
                </a:cubicBezTo>
                <a:cubicBezTo>
                  <a:pt x="19641" y="148521"/>
                  <a:pt x="36309" y="155929"/>
                  <a:pt x="32605" y="151696"/>
                </a:cubicBezTo>
                <a:cubicBezTo>
                  <a:pt x="28901" y="147463"/>
                  <a:pt x="-9993" y="118623"/>
                  <a:pt x="2443" y="100896"/>
                </a:cubicBezTo>
                <a:cubicBezTo>
                  <a:pt x="14879" y="83169"/>
                  <a:pt x="73616" y="60944"/>
                  <a:pt x="107218" y="45334"/>
                </a:cubicBezTo>
                <a:cubicBezTo>
                  <a:pt x="140820" y="29724"/>
                  <a:pt x="213051" y="6969"/>
                  <a:pt x="205643" y="2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D65C3D4-5605-4AE1-B918-FA671A983984}"/>
              </a:ext>
            </a:extLst>
          </p:cNvPr>
          <p:cNvSpPr/>
          <p:nvPr/>
        </p:nvSpPr>
        <p:spPr>
          <a:xfrm>
            <a:off x="644902" y="3074976"/>
            <a:ext cx="2228390" cy="1202119"/>
          </a:xfrm>
          <a:custGeom>
            <a:avLst/>
            <a:gdLst>
              <a:gd name="connsiteX0" fmla="*/ 2798 w 2228390"/>
              <a:gd name="connsiteY0" fmla="*/ 87324 h 1202119"/>
              <a:gd name="connsiteX1" fmla="*/ 98048 w 2228390"/>
              <a:gd name="connsiteY1" fmla="*/ 87324 h 1202119"/>
              <a:gd name="connsiteX2" fmla="*/ 558423 w 2228390"/>
              <a:gd name="connsiteY2" fmla="*/ 128599 h 1202119"/>
              <a:gd name="connsiteX3" fmla="*/ 1244223 w 2228390"/>
              <a:gd name="connsiteY3" fmla="*/ 388949 h 1202119"/>
              <a:gd name="connsiteX4" fmla="*/ 1910973 w 2228390"/>
              <a:gd name="connsiteY4" fmla="*/ 579449 h 1202119"/>
              <a:gd name="connsiteX5" fmla="*/ 2060198 w 2228390"/>
              <a:gd name="connsiteY5" fmla="*/ 738199 h 1202119"/>
              <a:gd name="connsiteX6" fmla="*/ 2180848 w 2228390"/>
              <a:gd name="connsiteY6" fmla="*/ 1020774 h 1202119"/>
              <a:gd name="connsiteX7" fmla="*/ 2139573 w 2228390"/>
              <a:gd name="connsiteY7" fmla="*/ 1169999 h 1202119"/>
              <a:gd name="connsiteX8" fmla="*/ 2142748 w 2228390"/>
              <a:gd name="connsiteY8" fmla="*/ 1189049 h 1202119"/>
              <a:gd name="connsiteX9" fmla="*/ 2225298 w 2228390"/>
              <a:gd name="connsiteY9" fmla="*/ 1011249 h 1202119"/>
              <a:gd name="connsiteX10" fmla="*/ 2018923 w 2228390"/>
              <a:gd name="connsiteY10" fmla="*/ 541349 h 1202119"/>
              <a:gd name="connsiteX11" fmla="*/ 1031498 w 2228390"/>
              <a:gd name="connsiteY11" fmla="*/ 169874 h 1202119"/>
              <a:gd name="connsiteX12" fmla="*/ 231398 w 2228390"/>
              <a:gd name="connsiteY12" fmla="*/ 1599 h 1202119"/>
              <a:gd name="connsiteX13" fmla="*/ 2798 w 2228390"/>
              <a:gd name="connsiteY13" fmla="*/ 87324 h 120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8390" h="1202119">
                <a:moveTo>
                  <a:pt x="2798" y="87324"/>
                </a:moveTo>
                <a:cubicBezTo>
                  <a:pt x="-19427" y="101612"/>
                  <a:pt x="98048" y="87324"/>
                  <a:pt x="98048" y="87324"/>
                </a:cubicBezTo>
                <a:cubicBezTo>
                  <a:pt x="190652" y="94203"/>
                  <a:pt x="367394" y="78328"/>
                  <a:pt x="558423" y="128599"/>
                </a:cubicBezTo>
                <a:cubicBezTo>
                  <a:pt x="749452" y="178870"/>
                  <a:pt x="1018798" y="313807"/>
                  <a:pt x="1244223" y="388949"/>
                </a:cubicBezTo>
                <a:cubicBezTo>
                  <a:pt x="1469648" y="464091"/>
                  <a:pt x="1774977" y="521241"/>
                  <a:pt x="1910973" y="579449"/>
                </a:cubicBezTo>
                <a:cubicBezTo>
                  <a:pt x="2046969" y="637657"/>
                  <a:pt x="2015219" y="664645"/>
                  <a:pt x="2060198" y="738199"/>
                </a:cubicBezTo>
                <a:cubicBezTo>
                  <a:pt x="2105177" y="811753"/>
                  <a:pt x="2167619" y="948807"/>
                  <a:pt x="2180848" y="1020774"/>
                </a:cubicBezTo>
                <a:cubicBezTo>
                  <a:pt x="2194077" y="1092741"/>
                  <a:pt x="2145923" y="1141953"/>
                  <a:pt x="2139573" y="1169999"/>
                </a:cubicBezTo>
                <a:cubicBezTo>
                  <a:pt x="2133223" y="1198045"/>
                  <a:pt x="2128461" y="1215507"/>
                  <a:pt x="2142748" y="1189049"/>
                </a:cubicBezTo>
                <a:cubicBezTo>
                  <a:pt x="2157035" y="1162591"/>
                  <a:pt x="2245936" y="1119199"/>
                  <a:pt x="2225298" y="1011249"/>
                </a:cubicBezTo>
                <a:cubicBezTo>
                  <a:pt x="2204660" y="903299"/>
                  <a:pt x="2217890" y="681578"/>
                  <a:pt x="2018923" y="541349"/>
                </a:cubicBezTo>
                <a:cubicBezTo>
                  <a:pt x="1819956" y="401120"/>
                  <a:pt x="1329419" y="259832"/>
                  <a:pt x="1031498" y="169874"/>
                </a:cubicBezTo>
                <a:cubicBezTo>
                  <a:pt x="733577" y="79916"/>
                  <a:pt x="400731" y="15886"/>
                  <a:pt x="231398" y="1599"/>
                </a:cubicBezTo>
                <a:cubicBezTo>
                  <a:pt x="62065" y="-12688"/>
                  <a:pt x="25023" y="73036"/>
                  <a:pt x="2798" y="87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82E5E14F-ED44-47E8-8E1D-CDF749444AB9}"/>
              </a:ext>
            </a:extLst>
          </p:cNvPr>
          <p:cNvSpPr/>
          <p:nvPr/>
        </p:nvSpPr>
        <p:spPr>
          <a:xfrm>
            <a:off x="941011" y="3144779"/>
            <a:ext cx="1834162" cy="1087512"/>
          </a:xfrm>
          <a:custGeom>
            <a:avLst/>
            <a:gdLst>
              <a:gd name="connsiteX0" fmla="*/ 109914 w 1834162"/>
              <a:gd name="connsiteY0" fmla="*/ 20696 h 1087512"/>
              <a:gd name="connsiteX1" fmla="*/ 141664 w 1834162"/>
              <a:gd name="connsiteY1" fmla="*/ 65146 h 1087512"/>
              <a:gd name="connsiteX2" fmla="*/ 522664 w 1834162"/>
              <a:gd name="connsiteY2" fmla="*/ 277871 h 1087512"/>
              <a:gd name="connsiteX3" fmla="*/ 1303714 w 1834162"/>
              <a:gd name="connsiteY3" fmla="*/ 506471 h 1087512"/>
              <a:gd name="connsiteX4" fmla="*/ 1691064 w 1834162"/>
              <a:gd name="connsiteY4" fmla="*/ 662046 h 1087512"/>
              <a:gd name="connsiteX5" fmla="*/ 1811714 w 1834162"/>
              <a:gd name="connsiteY5" fmla="*/ 817621 h 1087512"/>
              <a:gd name="connsiteX6" fmla="*/ 1824414 w 1834162"/>
              <a:gd name="connsiteY6" fmla="*/ 1087496 h 1087512"/>
              <a:gd name="connsiteX7" fmla="*/ 1703764 w 1834162"/>
              <a:gd name="connsiteY7" fmla="*/ 804921 h 1087512"/>
              <a:gd name="connsiteX8" fmla="*/ 1313239 w 1834162"/>
              <a:gd name="connsiteY8" fmla="*/ 509646 h 1087512"/>
              <a:gd name="connsiteX9" fmla="*/ 506789 w 1834162"/>
              <a:gd name="connsiteY9" fmla="*/ 220721 h 1087512"/>
              <a:gd name="connsiteX10" fmla="*/ 17839 w 1834162"/>
              <a:gd name="connsiteY10" fmla="*/ 14346 h 1087512"/>
              <a:gd name="connsiteX11" fmla="*/ 109914 w 1834162"/>
              <a:gd name="connsiteY11" fmla="*/ 20696 h 108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34162" h="1087512">
                <a:moveTo>
                  <a:pt x="109914" y="20696"/>
                </a:moveTo>
                <a:cubicBezTo>
                  <a:pt x="130552" y="29163"/>
                  <a:pt x="72872" y="22283"/>
                  <a:pt x="141664" y="65146"/>
                </a:cubicBezTo>
                <a:cubicBezTo>
                  <a:pt x="210456" y="108009"/>
                  <a:pt x="328989" y="204317"/>
                  <a:pt x="522664" y="277871"/>
                </a:cubicBezTo>
                <a:cubicBezTo>
                  <a:pt x="716339" y="351425"/>
                  <a:pt x="1108981" y="442442"/>
                  <a:pt x="1303714" y="506471"/>
                </a:cubicBezTo>
                <a:cubicBezTo>
                  <a:pt x="1498447" y="570500"/>
                  <a:pt x="1606397" y="610188"/>
                  <a:pt x="1691064" y="662046"/>
                </a:cubicBezTo>
                <a:cubicBezTo>
                  <a:pt x="1775731" y="713904"/>
                  <a:pt x="1789489" y="746713"/>
                  <a:pt x="1811714" y="817621"/>
                </a:cubicBezTo>
                <a:cubicBezTo>
                  <a:pt x="1833939" y="888529"/>
                  <a:pt x="1842406" y="1089613"/>
                  <a:pt x="1824414" y="1087496"/>
                </a:cubicBezTo>
                <a:cubicBezTo>
                  <a:pt x="1806422" y="1085379"/>
                  <a:pt x="1788960" y="901229"/>
                  <a:pt x="1703764" y="804921"/>
                </a:cubicBezTo>
                <a:cubicBezTo>
                  <a:pt x="1618568" y="708613"/>
                  <a:pt x="1512735" y="607013"/>
                  <a:pt x="1313239" y="509646"/>
                </a:cubicBezTo>
                <a:cubicBezTo>
                  <a:pt x="1113743" y="412279"/>
                  <a:pt x="722689" y="303271"/>
                  <a:pt x="506789" y="220721"/>
                </a:cubicBezTo>
                <a:cubicBezTo>
                  <a:pt x="290889" y="138171"/>
                  <a:pt x="83985" y="46096"/>
                  <a:pt x="17839" y="14346"/>
                </a:cubicBezTo>
                <a:cubicBezTo>
                  <a:pt x="-48307" y="-17404"/>
                  <a:pt x="89276" y="12229"/>
                  <a:pt x="109914" y="20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DC04930C-ACC4-4DB1-939A-975D04E76E35}"/>
              </a:ext>
            </a:extLst>
          </p:cNvPr>
          <p:cNvSpPr/>
          <p:nvPr/>
        </p:nvSpPr>
        <p:spPr>
          <a:xfrm>
            <a:off x="595356" y="3104055"/>
            <a:ext cx="1076547" cy="823775"/>
          </a:xfrm>
          <a:custGeom>
            <a:avLst/>
            <a:gdLst>
              <a:gd name="connsiteX0" fmla="*/ 188869 w 1076547"/>
              <a:gd name="connsiteY0" fmla="*/ 1095 h 823775"/>
              <a:gd name="connsiteX1" fmla="*/ 84094 w 1076547"/>
              <a:gd name="connsiteY1" fmla="*/ 143970 h 823775"/>
              <a:gd name="connsiteX2" fmla="*/ 131719 w 1076547"/>
              <a:gd name="connsiteY2" fmla="*/ 277320 h 823775"/>
              <a:gd name="connsiteX3" fmla="*/ 426994 w 1076547"/>
              <a:gd name="connsiteY3" fmla="*/ 537670 h 823775"/>
              <a:gd name="connsiteX4" fmla="*/ 1036594 w 1076547"/>
              <a:gd name="connsiteY4" fmla="*/ 801195 h 823775"/>
              <a:gd name="connsiteX5" fmla="*/ 960394 w 1076547"/>
              <a:gd name="connsiteY5" fmla="*/ 791670 h 823775"/>
              <a:gd name="connsiteX6" fmla="*/ 493669 w 1076547"/>
              <a:gd name="connsiteY6" fmla="*/ 642445 h 823775"/>
              <a:gd name="connsiteX7" fmla="*/ 7894 w 1076547"/>
              <a:gd name="connsiteY7" fmla="*/ 223345 h 823775"/>
              <a:gd name="connsiteX8" fmla="*/ 188869 w 1076547"/>
              <a:gd name="connsiteY8" fmla="*/ 1095 h 82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547" h="823775">
                <a:moveTo>
                  <a:pt x="188869" y="1095"/>
                </a:moveTo>
                <a:cubicBezTo>
                  <a:pt x="201569" y="-12134"/>
                  <a:pt x="93619" y="97933"/>
                  <a:pt x="84094" y="143970"/>
                </a:cubicBezTo>
                <a:cubicBezTo>
                  <a:pt x="74569" y="190008"/>
                  <a:pt x="74569" y="211703"/>
                  <a:pt x="131719" y="277320"/>
                </a:cubicBezTo>
                <a:cubicBezTo>
                  <a:pt x="188869" y="342937"/>
                  <a:pt x="276182" y="450358"/>
                  <a:pt x="426994" y="537670"/>
                </a:cubicBezTo>
                <a:cubicBezTo>
                  <a:pt x="577806" y="624982"/>
                  <a:pt x="947694" y="758862"/>
                  <a:pt x="1036594" y="801195"/>
                </a:cubicBezTo>
                <a:cubicBezTo>
                  <a:pt x="1125494" y="843528"/>
                  <a:pt x="1050881" y="818128"/>
                  <a:pt x="960394" y="791670"/>
                </a:cubicBezTo>
                <a:cubicBezTo>
                  <a:pt x="869907" y="765212"/>
                  <a:pt x="652419" y="737166"/>
                  <a:pt x="493669" y="642445"/>
                </a:cubicBezTo>
                <a:cubicBezTo>
                  <a:pt x="334919" y="547724"/>
                  <a:pt x="59752" y="328649"/>
                  <a:pt x="7894" y="223345"/>
                </a:cubicBezTo>
                <a:cubicBezTo>
                  <a:pt x="-43964" y="118041"/>
                  <a:pt x="176169" y="14324"/>
                  <a:pt x="188869" y="1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6335FDAF-C309-4470-8D36-5E6FCC6A1916}"/>
              </a:ext>
            </a:extLst>
          </p:cNvPr>
          <p:cNvSpPr/>
          <p:nvPr/>
        </p:nvSpPr>
        <p:spPr>
          <a:xfrm>
            <a:off x="772797" y="3528409"/>
            <a:ext cx="963456" cy="724795"/>
          </a:xfrm>
          <a:custGeom>
            <a:avLst/>
            <a:gdLst>
              <a:gd name="connsiteX0" fmla="*/ 55878 w 963456"/>
              <a:gd name="connsiteY0" fmla="*/ 2191 h 724795"/>
              <a:gd name="connsiteX1" fmla="*/ 68578 w 963456"/>
              <a:gd name="connsiteY1" fmla="*/ 167291 h 724795"/>
              <a:gd name="connsiteX2" fmla="*/ 93978 w 963456"/>
              <a:gd name="connsiteY2" fmla="*/ 249841 h 724795"/>
              <a:gd name="connsiteX3" fmla="*/ 205103 w 963456"/>
              <a:gd name="connsiteY3" fmla="*/ 392716 h 724795"/>
              <a:gd name="connsiteX4" fmla="*/ 430528 w 963456"/>
              <a:gd name="connsiteY4" fmla="*/ 545116 h 724795"/>
              <a:gd name="connsiteX5" fmla="*/ 938528 w 963456"/>
              <a:gd name="connsiteY5" fmla="*/ 716566 h 724795"/>
              <a:gd name="connsiteX6" fmla="*/ 852803 w 963456"/>
              <a:gd name="connsiteY6" fmla="*/ 694341 h 724795"/>
              <a:gd name="connsiteX7" fmla="*/ 570228 w 963456"/>
              <a:gd name="connsiteY7" fmla="*/ 665766 h 724795"/>
              <a:gd name="connsiteX8" fmla="*/ 33653 w 963456"/>
              <a:gd name="connsiteY8" fmla="*/ 297466 h 724795"/>
              <a:gd name="connsiteX9" fmla="*/ 55878 w 963456"/>
              <a:gd name="connsiteY9" fmla="*/ 2191 h 72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3456" h="724795">
                <a:moveTo>
                  <a:pt x="55878" y="2191"/>
                </a:moveTo>
                <a:cubicBezTo>
                  <a:pt x="61699" y="-19505"/>
                  <a:pt x="62228" y="126016"/>
                  <a:pt x="68578" y="167291"/>
                </a:cubicBezTo>
                <a:cubicBezTo>
                  <a:pt x="74928" y="208566"/>
                  <a:pt x="71224" y="212270"/>
                  <a:pt x="93978" y="249841"/>
                </a:cubicBezTo>
                <a:cubicBezTo>
                  <a:pt x="116732" y="287412"/>
                  <a:pt x="149011" y="343504"/>
                  <a:pt x="205103" y="392716"/>
                </a:cubicBezTo>
                <a:cubicBezTo>
                  <a:pt x="261195" y="441929"/>
                  <a:pt x="308291" y="491141"/>
                  <a:pt x="430528" y="545116"/>
                </a:cubicBezTo>
                <a:cubicBezTo>
                  <a:pt x="552765" y="599091"/>
                  <a:pt x="868149" y="691695"/>
                  <a:pt x="938528" y="716566"/>
                </a:cubicBezTo>
                <a:cubicBezTo>
                  <a:pt x="1008907" y="741437"/>
                  <a:pt x="914186" y="702808"/>
                  <a:pt x="852803" y="694341"/>
                </a:cubicBezTo>
                <a:cubicBezTo>
                  <a:pt x="791420" y="685874"/>
                  <a:pt x="706753" y="731912"/>
                  <a:pt x="570228" y="665766"/>
                </a:cubicBezTo>
                <a:cubicBezTo>
                  <a:pt x="433703" y="599620"/>
                  <a:pt x="118320" y="404887"/>
                  <a:pt x="33653" y="297466"/>
                </a:cubicBezTo>
                <a:cubicBezTo>
                  <a:pt x="-51014" y="190045"/>
                  <a:pt x="50057" y="23887"/>
                  <a:pt x="55878" y="2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E165D905-4A07-418F-9BD9-39E3AB4C8012}"/>
              </a:ext>
            </a:extLst>
          </p:cNvPr>
          <p:cNvSpPr/>
          <p:nvPr/>
        </p:nvSpPr>
        <p:spPr>
          <a:xfrm>
            <a:off x="1125931" y="4069812"/>
            <a:ext cx="814835" cy="482452"/>
          </a:xfrm>
          <a:custGeom>
            <a:avLst/>
            <a:gdLst>
              <a:gd name="connsiteX0" fmla="*/ 90094 w 814835"/>
              <a:gd name="connsiteY0" fmla="*/ 538 h 482452"/>
              <a:gd name="connsiteX1" fmla="*/ 115494 w 814835"/>
              <a:gd name="connsiteY1" fmla="*/ 206913 h 482452"/>
              <a:gd name="connsiteX2" fmla="*/ 248844 w 814835"/>
              <a:gd name="connsiteY2" fmla="*/ 308513 h 482452"/>
              <a:gd name="connsiteX3" fmla="*/ 639369 w 814835"/>
              <a:gd name="connsiteY3" fmla="*/ 425988 h 482452"/>
              <a:gd name="connsiteX4" fmla="*/ 813994 w 814835"/>
              <a:gd name="connsiteY4" fmla="*/ 473613 h 482452"/>
              <a:gd name="connsiteX5" fmla="*/ 575869 w 814835"/>
              <a:gd name="connsiteY5" fmla="*/ 476788 h 482452"/>
              <a:gd name="connsiteX6" fmla="*/ 267894 w 814835"/>
              <a:gd name="connsiteY6" fmla="*/ 413288 h 482452"/>
              <a:gd name="connsiteX7" fmla="*/ 7544 w 814835"/>
              <a:gd name="connsiteY7" fmla="*/ 156113 h 482452"/>
              <a:gd name="connsiteX8" fmla="*/ 90094 w 814835"/>
              <a:gd name="connsiteY8" fmla="*/ 538 h 48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4835" h="482452">
                <a:moveTo>
                  <a:pt x="90094" y="538"/>
                </a:moveTo>
                <a:cubicBezTo>
                  <a:pt x="108086" y="9005"/>
                  <a:pt x="89036" y="155584"/>
                  <a:pt x="115494" y="206913"/>
                </a:cubicBezTo>
                <a:cubicBezTo>
                  <a:pt x="141952" y="258242"/>
                  <a:pt x="161532" y="272001"/>
                  <a:pt x="248844" y="308513"/>
                </a:cubicBezTo>
                <a:cubicBezTo>
                  <a:pt x="336156" y="345025"/>
                  <a:pt x="545177" y="398471"/>
                  <a:pt x="639369" y="425988"/>
                </a:cubicBezTo>
                <a:cubicBezTo>
                  <a:pt x="733561" y="453505"/>
                  <a:pt x="824577" y="465146"/>
                  <a:pt x="813994" y="473613"/>
                </a:cubicBezTo>
                <a:cubicBezTo>
                  <a:pt x="803411" y="482080"/>
                  <a:pt x="666886" y="486842"/>
                  <a:pt x="575869" y="476788"/>
                </a:cubicBezTo>
                <a:cubicBezTo>
                  <a:pt x="484852" y="466734"/>
                  <a:pt x="362615" y="466734"/>
                  <a:pt x="267894" y="413288"/>
                </a:cubicBezTo>
                <a:cubicBezTo>
                  <a:pt x="173173" y="359842"/>
                  <a:pt x="42998" y="227021"/>
                  <a:pt x="7544" y="156113"/>
                </a:cubicBezTo>
                <a:cubicBezTo>
                  <a:pt x="-27910" y="85205"/>
                  <a:pt x="72102" y="-7929"/>
                  <a:pt x="90094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5F642258-B22B-4A61-AACF-1A18B9BBE7B1}"/>
              </a:ext>
            </a:extLst>
          </p:cNvPr>
          <p:cNvSpPr/>
          <p:nvPr/>
        </p:nvSpPr>
        <p:spPr>
          <a:xfrm>
            <a:off x="1708555" y="4488946"/>
            <a:ext cx="1102012" cy="336446"/>
          </a:xfrm>
          <a:custGeom>
            <a:avLst/>
            <a:gdLst>
              <a:gd name="connsiteX0" fmla="*/ 5945 w 1102012"/>
              <a:gd name="connsiteY0" fmla="*/ 41779 h 336446"/>
              <a:gd name="connsiteX1" fmla="*/ 164695 w 1102012"/>
              <a:gd name="connsiteY1" fmla="*/ 175129 h 336446"/>
              <a:gd name="connsiteX2" fmla="*/ 402820 w 1102012"/>
              <a:gd name="connsiteY2" fmla="*/ 254504 h 336446"/>
              <a:gd name="connsiteX3" fmla="*/ 606020 w 1102012"/>
              <a:gd name="connsiteY3" fmla="*/ 283079 h 336446"/>
              <a:gd name="connsiteX4" fmla="*/ 739370 w 1102012"/>
              <a:gd name="connsiteY4" fmla="*/ 248154 h 336446"/>
              <a:gd name="connsiteX5" fmla="*/ 929870 w 1102012"/>
              <a:gd name="connsiteY5" fmla="*/ 146554 h 336446"/>
              <a:gd name="connsiteX6" fmla="*/ 1101320 w 1102012"/>
              <a:gd name="connsiteY6" fmla="*/ 504 h 336446"/>
              <a:gd name="connsiteX7" fmla="*/ 980670 w 1102012"/>
              <a:gd name="connsiteY7" fmla="*/ 200529 h 336446"/>
              <a:gd name="connsiteX8" fmla="*/ 752070 w 1102012"/>
              <a:gd name="connsiteY8" fmla="*/ 308479 h 336446"/>
              <a:gd name="connsiteX9" fmla="*/ 374245 w 1102012"/>
              <a:gd name="connsiteY9" fmla="*/ 314829 h 336446"/>
              <a:gd name="connsiteX10" fmla="*/ 5945 w 1102012"/>
              <a:gd name="connsiteY10" fmla="*/ 41779 h 3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012" h="336446">
                <a:moveTo>
                  <a:pt x="5945" y="41779"/>
                </a:moveTo>
                <a:cubicBezTo>
                  <a:pt x="-28980" y="18496"/>
                  <a:pt x="98549" y="139675"/>
                  <a:pt x="164695" y="175129"/>
                </a:cubicBezTo>
                <a:cubicBezTo>
                  <a:pt x="230841" y="210583"/>
                  <a:pt x="329266" y="236512"/>
                  <a:pt x="402820" y="254504"/>
                </a:cubicBezTo>
                <a:cubicBezTo>
                  <a:pt x="476374" y="272496"/>
                  <a:pt x="549928" y="284137"/>
                  <a:pt x="606020" y="283079"/>
                </a:cubicBezTo>
                <a:cubicBezTo>
                  <a:pt x="662112" y="282021"/>
                  <a:pt x="685395" y="270908"/>
                  <a:pt x="739370" y="248154"/>
                </a:cubicBezTo>
                <a:cubicBezTo>
                  <a:pt x="793345" y="225400"/>
                  <a:pt x="869545" y="187829"/>
                  <a:pt x="929870" y="146554"/>
                </a:cubicBezTo>
                <a:cubicBezTo>
                  <a:pt x="990195" y="105279"/>
                  <a:pt x="1092853" y="-8492"/>
                  <a:pt x="1101320" y="504"/>
                </a:cubicBezTo>
                <a:cubicBezTo>
                  <a:pt x="1109787" y="9500"/>
                  <a:pt x="1038878" y="149200"/>
                  <a:pt x="980670" y="200529"/>
                </a:cubicBezTo>
                <a:cubicBezTo>
                  <a:pt x="922462" y="251858"/>
                  <a:pt x="853141" y="289429"/>
                  <a:pt x="752070" y="308479"/>
                </a:cubicBezTo>
                <a:cubicBezTo>
                  <a:pt x="650999" y="327529"/>
                  <a:pt x="506537" y="357162"/>
                  <a:pt x="374245" y="314829"/>
                </a:cubicBezTo>
                <a:cubicBezTo>
                  <a:pt x="241953" y="272496"/>
                  <a:pt x="40870" y="65062"/>
                  <a:pt x="5945" y="41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ACCEBE21-1D15-4A07-B0D0-ED317EEDB180}"/>
              </a:ext>
            </a:extLst>
          </p:cNvPr>
          <p:cNvSpPr/>
          <p:nvPr/>
        </p:nvSpPr>
        <p:spPr>
          <a:xfrm>
            <a:off x="2187152" y="4095746"/>
            <a:ext cx="594783" cy="454032"/>
          </a:xfrm>
          <a:custGeom>
            <a:avLst/>
            <a:gdLst>
              <a:gd name="connsiteX0" fmla="*/ 378248 w 594783"/>
              <a:gd name="connsiteY0" fmla="*/ 454029 h 454032"/>
              <a:gd name="connsiteX1" fmla="*/ 165523 w 594783"/>
              <a:gd name="connsiteY1" fmla="*/ 355604 h 454032"/>
              <a:gd name="connsiteX2" fmla="*/ 105198 w 594783"/>
              <a:gd name="connsiteY2" fmla="*/ 212729 h 454032"/>
              <a:gd name="connsiteX3" fmla="*/ 117898 w 594783"/>
              <a:gd name="connsiteY3" fmla="*/ 98429 h 454032"/>
              <a:gd name="connsiteX4" fmla="*/ 295698 w 594783"/>
              <a:gd name="connsiteY4" fmla="*/ 60329 h 454032"/>
              <a:gd name="connsiteX5" fmla="*/ 502073 w 594783"/>
              <a:gd name="connsiteY5" fmla="*/ 174629 h 454032"/>
              <a:gd name="connsiteX6" fmla="*/ 581448 w 594783"/>
              <a:gd name="connsiteY6" fmla="*/ 314329 h 454032"/>
              <a:gd name="connsiteX7" fmla="*/ 584623 w 594783"/>
              <a:gd name="connsiteY7" fmla="*/ 412754 h 454032"/>
              <a:gd name="connsiteX8" fmla="*/ 568748 w 594783"/>
              <a:gd name="connsiteY8" fmla="*/ 111129 h 454032"/>
              <a:gd name="connsiteX9" fmla="*/ 292523 w 594783"/>
              <a:gd name="connsiteY9" fmla="*/ 4 h 454032"/>
              <a:gd name="connsiteX10" fmla="*/ 9948 w 594783"/>
              <a:gd name="connsiteY10" fmla="*/ 114304 h 454032"/>
              <a:gd name="connsiteX11" fmla="*/ 95673 w 594783"/>
              <a:gd name="connsiteY11" fmla="*/ 352429 h 454032"/>
              <a:gd name="connsiteX12" fmla="*/ 378248 w 594783"/>
              <a:gd name="connsiteY12" fmla="*/ 454029 h 45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4783" h="454032">
                <a:moveTo>
                  <a:pt x="378248" y="454029"/>
                </a:moveTo>
                <a:cubicBezTo>
                  <a:pt x="389890" y="454558"/>
                  <a:pt x="211031" y="395821"/>
                  <a:pt x="165523" y="355604"/>
                </a:cubicBezTo>
                <a:cubicBezTo>
                  <a:pt x="120015" y="315387"/>
                  <a:pt x="113135" y="255591"/>
                  <a:pt x="105198" y="212729"/>
                </a:cubicBezTo>
                <a:cubicBezTo>
                  <a:pt x="97261" y="169867"/>
                  <a:pt x="86148" y="123829"/>
                  <a:pt x="117898" y="98429"/>
                </a:cubicBezTo>
                <a:cubicBezTo>
                  <a:pt x="149648" y="73029"/>
                  <a:pt x="231669" y="47629"/>
                  <a:pt x="295698" y="60329"/>
                </a:cubicBezTo>
                <a:cubicBezTo>
                  <a:pt x="359727" y="73029"/>
                  <a:pt x="454448" y="132296"/>
                  <a:pt x="502073" y="174629"/>
                </a:cubicBezTo>
                <a:cubicBezTo>
                  <a:pt x="549698" y="216962"/>
                  <a:pt x="567690" y="274642"/>
                  <a:pt x="581448" y="314329"/>
                </a:cubicBezTo>
                <a:cubicBezTo>
                  <a:pt x="595206" y="354016"/>
                  <a:pt x="586740" y="446621"/>
                  <a:pt x="584623" y="412754"/>
                </a:cubicBezTo>
                <a:cubicBezTo>
                  <a:pt x="582506" y="378887"/>
                  <a:pt x="617431" y="179921"/>
                  <a:pt x="568748" y="111129"/>
                </a:cubicBezTo>
                <a:cubicBezTo>
                  <a:pt x="520065" y="42337"/>
                  <a:pt x="385656" y="-525"/>
                  <a:pt x="292523" y="4"/>
                </a:cubicBezTo>
                <a:cubicBezTo>
                  <a:pt x="199390" y="533"/>
                  <a:pt x="42756" y="55567"/>
                  <a:pt x="9948" y="114304"/>
                </a:cubicBezTo>
                <a:cubicBezTo>
                  <a:pt x="-22860" y="173041"/>
                  <a:pt x="30586" y="292104"/>
                  <a:pt x="95673" y="352429"/>
                </a:cubicBezTo>
                <a:cubicBezTo>
                  <a:pt x="160760" y="412754"/>
                  <a:pt x="366606" y="453500"/>
                  <a:pt x="378248" y="454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5615299F-7178-458E-9C18-17E09B04D5DB}"/>
              </a:ext>
            </a:extLst>
          </p:cNvPr>
          <p:cNvSpPr/>
          <p:nvPr/>
        </p:nvSpPr>
        <p:spPr>
          <a:xfrm>
            <a:off x="2271855" y="4262610"/>
            <a:ext cx="515685" cy="329928"/>
          </a:xfrm>
          <a:custGeom>
            <a:avLst/>
            <a:gdLst>
              <a:gd name="connsiteX0" fmla="*/ 3033 w 515685"/>
              <a:gd name="connsiteY0" fmla="*/ 15703 h 329928"/>
              <a:gd name="connsiteX1" fmla="*/ 172895 w 515685"/>
              <a:gd name="connsiteY1" fmla="*/ 9353 h 329928"/>
              <a:gd name="connsiteX2" fmla="*/ 274495 w 515685"/>
              <a:gd name="connsiteY2" fmla="*/ 31578 h 329928"/>
              <a:gd name="connsiteX3" fmla="*/ 444358 w 515685"/>
              <a:gd name="connsiteY3" fmla="*/ 122065 h 329928"/>
              <a:gd name="connsiteX4" fmla="*/ 480870 w 515685"/>
              <a:gd name="connsiteY4" fmla="*/ 230015 h 329928"/>
              <a:gd name="connsiteX5" fmla="*/ 420545 w 515685"/>
              <a:gd name="connsiteY5" fmla="*/ 328440 h 329928"/>
              <a:gd name="connsiteX6" fmla="*/ 501508 w 515685"/>
              <a:gd name="connsiteY6" fmla="*/ 279228 h 329928"/>
              <a:gd name="connsiteX7" fmla="*/ 498333 w 515685"/>
              <a:gd name="connsiteY7" fmla="*/ 145878 h 329928"/>
              <a:gd name="connsiteX8" fmla="*/ 330058 w 515685"/>
              <a:gd name="connsiteY8" fmla="*/ 10940 h 329928"/>
              <a:gd name="connsiteX9" fmla="*/ 3033 w 515685"/>
              <a:gd name="connsiteY9" fmla="*/ 15703 h 32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685" h="329928">
                <a:moveTo>
                  <a:pt x="3033" y="15703"/>
                </a:moveTo>
                <a:cubicBezTo>
                  <a:pt x="-23161" y="15439"/>
                  <a:pt x="127651" y="6707"/>
                  <a:pt x="172895" y="9353"/>
                </a:cubicBezTo>
                <a:cubicBezTo>
                  <a:pt x="218139" y="11999"/>
                  <a:pt x="229251" y="12793"/>
                  <a:pt x="274495" y="31578"/>
                </a:cubicBezTo>
                <a:cubicBezTo>
                  <a:pt x="319739" y="50363"/>
                  <a:pt x="409962" y="88992"/>
                  <a:pt x="444358" y="122065"/>
                </a:cubicBezTo>
                <a:cubicBezTo>
                  <a:pt x="478754" y="155138"/>
                  <a:pt x="484839" y="195619"/>
                  <a:pt x="480870" y="230015"/>
                </a:cubicBezTo>
                <a:cubicBezTo>
                  <a:pt x="476901" y="264411"/>
                  <a:pt x="417105" y="320238"/>
                  <a:pt x="420545" y="328440"/>
                </a:cubicBezTo>
                <a:cubicBezTo>
                  <a:pt x="423985" y="336642"/>
                  <a:pt x="488543" y="309655"/>
                  <a:pt x="501508" y="279228"/>
                </a:cubicBezTo>
                <a:cubicBezTo>
                  <a:pt x="514473" y="248801"/>
                  <a:pt x="526908" y="190593"/>
                  <a:pt x="498333" y="145878"/>
                </a:cubicBezTo>
                <a:cubicBezTo>
                  <a:pt x="469758" y="101163"/>
                  <a:pt x="411020" y="38192"/>
                  <a:pt x="330058" y="10940"/>
                </a:cubicBezTo>
                <a:cubicBezTo>
                  <a:pt x="249096" y="-16312"/>
                  <a:pt x="29227" y="15967"/>
                  <a:pt x="3033" y="15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1CC1ADF8-3E63-46F2-BB3B-33B930429B2E}"/>
              </a:ext>
            </a:extLst>
          </p:cNvPr>
          <p:cNvSpPr/>
          <p:nvPr/>
        </p:nvSpPr>
        <p:spPr>
          <a:xfrm>
            <a:off x="2270830" y="4228668"/>
            <a:ext cx="304219" cy="122789"/>
          </a:xfrm>
          <a:custGeom>
            <a:avLst/>
            <a:gdLst>
              <a:gd name="connsiteX0" fmla="*/ 2470 w 304219"/>
              <a:gd name="connsiteY0" fmla="*/ 6782 h 122789"/>
              <a:gd name="connsiteX1" fmla="*/ 70733 w 304219"/>
              <a:gd name="connsiteY1" fmla="*/ 9957 h 122789"/>
              <a:gd name="connsiteX2" fmla="*/ 261233 w 304219"/>
              <a:gd name="connsiteY2" fmla="*/ 22657 h 122789"/>
              <a:gd name="connsiteX3" fmla="*/ 292983 w 304219"/>
              <a:gd name="connsiteY3" fmla="*/ 51232 h 122789"/>
              <a:gd name="connsiteX4" fmla="*/ 110420 w 304219"/>
              <a:gd name="connsiteY4" fmla="*/ 60757 h 122789"/>
              <a:gd name="connsiteX5" fmla="*/ 7233 w 304219"/>
              <a:gd name="connsiteY5" fmla="*/ 114732 h 122789"/>
              <a:gd name="connsiteX6" fmla="*/ 15170 w 304219"/>
              <a:gd name="connsiteY6" fmla="*/ 111557 h 122789"/>
              <a:gd name="connsiteX7" fmla="*/ 2470 w 304219"/>
              <a:gd name="connsiteY7" fmla="*/ 6782 h 12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219" h="122789">
                <a:moveTo>
                  <a:pt x="2470" y="6782"/>
                </a:moveTo>
                <a:cubicBezTo>
                  <a:pt x="11730" y="-10151"/>
                  <a:pt x="70733" y="9957"/>
                  <a:pt x="70733" y="9957"/>
                </a:cubicBezTo>
                <a:cubicBezTo>
                  <a:pt x="113860" y="12603"/>
                  <a:pt x="224191" y="15778"/>
                  <a:pt x="261233" y="22657"/>
                </a:cubicBezTo>
                <a:cubicBezTo>
                  <a:pt x="298275" y="29536"/>
                  <a:pt x="318119" y="44882"/>
                  <a:pt x="292983" y="51232"/>
                </a:cubicBezTo>
                <a:cubicBezTo>
                  <a:pt x="267847" y="57582"/>
                  <a:pt x="158045" y="50174"/>
                  <a:pt x="110420" y="60757"/>
                </a:cubicBezTo>
                <a:cubicBezTo>
                  <a:pt x="62795" y="71340"/>
                  <a:pt x="23108" y="106265"/>
                  <a:pt x="7233" y="114732"/>
                </a:cubicBezTo>
                <a:cubicBezTo>
                  <a:pt x="-8642" y="123199"/>
                  <a:pt x="17551" y="128755"/>
                  <a:pt x="15170" y="111557"/>
                </a:cubicBezTo>
                <a:cubicBezTo>
                  <a:pt x="12789" y="94359"/>
                  <a:pt x="-6790" y="23715"/>
                  <a:pt x="2470" y="6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BDA86D6-667E-4D8C-AD6D-87F1C84AF70C}"/>
              </a:ext>
            </a:extLst>
          </p:cNvPr>
          <p:cNvSpPr/>
          <p:nvPr/>
        </p:nvSpPr>
        <p:spPr>
          <a:xfrm>
            <a:off x="5410056" y="3352505"/>
            <a:ext cx="572827" cy="877948"/>
          </a:xfrm>
          <a:custGeom>
            <a:avLst/>
            <a:gdLst>
              <a:gd name="connsiteX0" fmla="*/ 6494 w 572827"/>
              <a:gd name="connsiteY0" fmla="*/ 3470 h 877948"/>
              <a:gd name="connsiteX1" fmla="*/ 16019 w 572827"/>
              <a:gd name="connsiteY1" fmla="*/ 166983 h 877948"/>
              <a:gd name="connsiteX2" fmla="*/ 95394 w 572827"/>
              <a:gd name="connsiteY2" fmla="*/ 462258 h 877948"/>
              <a:gd name="connsiteX3" fmla="*/ 204932 w 572827"/>
              <a:gd name="connsiteY3" fmla="*/ 678158 h 877948"/>
              <a:gd name="connsiteX4" fmla="*/ 300182 w 572827"/>
              <a:gd name="connsiteY4" fmla="*/ 770233 h 877948"/>
              <a:gd name="connsiteX5" fmla="*/ 570057 w 572827"/>
              <a:gd name="connsiteY5" fmla="*/ 873420 h 877948"/>
              <a:gd name="connsiteX6" fmla="*/ 424007 w 572827"/>
              <a:gd name="connsiteY6" fmla="*/ 841670 h 877948"/>
              <a:gd name="connsiteX7" fmla="*/ 165244 w 572827"/>
              <a:gd name="connsiteY7" fmla="*/ 682920 h 877948"/>
              <a:gd name="connsiteX8" fmla="*/ 14432 w 572827"/>
              <a:gd name="connsiteY8" fmla="*/ 314620 h 877948"/>
              <a:gd name="connsiteX9" fmla="*/ 6494 w 572827"/>
              <a:gd name="connsiteY9" fmla="*/ 3470 h 8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2827" h="877948">
                <a:moveTo>
                  <a:pt x="6494" y="3470"/>
                </a:moveTo>
                <a:cubicBezTo>
                  <a:pt x="6758" y="-21136"/>
                  <a:pt x="1202" y="90518"/>
                  <a:pt x="16019" y="166983"/>
                </a:cubicBezTo>
                <a:cubicBezTo>
                  <a:pt x="30836" y="243448"/>
                  <a:pt x="63909" y="377062"/>
                  <a:pt x="95394" y="462258"/>
                </a:cubicBezTo>
                <a:cubicBezTo>
                  <a:pt x="126879" y="547454"/>
                  <a:pt x="170801" y="626829"/>
                  <a:pt x="204932" y="678158"/>
                </a:cubicBezTo>
                <a:cubicBezTo>
                  <a:pt x="239063" y="729487"/>
                  <a:pt x="239328" y="737689"/>
                  <a:pt x="300182" y="770233"/>
                </a:cubicBezTo>
                <a:cubicBezTo>
                  <a:pt x="361036" y="802777"/>
                  <a:pt x="549419" y="861514"/>
                  <a:pt x="570057" y="873420"/>
                </a:cubicBezTo>
                <a:cubicBezTo>
                  <a:pt x="590695" y="885326"/>
                  <a:pt x="491476" y="873420"/>
                  <a:pt x="424007" y="841670"/>
                </a:cubicBezTo>
                <a:cubicBezTo>
                  <a:pt x="356538" y="809920"/>
                  <a:pt x="233507" y="770762"/>
                  <a:pt x="165244" y="682920"/>
                </a:cubicBezTo>
                <a:cubicBezTo>
                  <a:pt x="96981" y="595078"/>
                  <a:pt x="41155" y="428391"/>
                  <a:pt x="14432" y="314620"/>
                </a:cubicBezTo>
                <a:cubicBezTo>
                  <a:pt x="-12291" y="200849"/>
                  <a:pt x="6230" y="28076"/>
                  <a:pt x="6494" y="3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965012F3-F87B-4E4B-B8DB-DBDDE0197280}"/>
              </a:ext>
            </a:extLst>
          </p:cNvPr>
          <p:cNvSpPr/>
          <p:nvPr/>
        </p:nvSpPr>
        <p:spPr>
          <a:xfrm>
            <a:off x="5992801" y="3532188"/>
            <a:ext cx="325611" cy="706984"/>
          </a:xfrm>
          <a:custGeom>
            <a:avLst/>
            <a:gdLst>
              <a:gd name="connsiteX0" fmla="*/ 323862 w 325611"/>
              <a:gd name="connsiteY0" fmla="*/ 0 h 706984"/>
              <a:gd name="connsiteX1" fmla="*/ 317512 w 325611"/>
              <a:gd name="connsiteY1" fmla="*/ 412750 h 706984"/>
              <a:gd name="connsiteX2" fmla="*/ 284174 w 325611"/>
              <a:gd name="connsiteY2" fmla="*/ 503237 h 706984"/>
              <a:gd name="connsiteX3" fmla="*/ 149237 w 325611"/>
              <a:gd name="connsiteY3" fmla="*/ 628650 h 706984"/>
              <a:gd name="connsiteX4" fmla="*/ 12 w 325611"/>
              <a:gd name="connsiteY4" fmla="*/ 706437 h 706984"/>
              <a:gd name="connsiteX5" fmla="*/ 157174 w 325611"/>
              <a:gd name="connsiteY5" fmla="*/ 590550 h 706984"/>
              <a:gd name="connsiteX6" fmla="*/ 292112 w 325611"/>
              <a:gd name="connsiteY6" fmla="*/ 412750 h 706984"/>
              <a:gd name="connsiteX7" fmla="*/ 323862 w 325611"/>
              <a:gd name="connsiteY7" fmla="*/ 0 h 70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611" h="706984">
                <a:moveTo>
                  <a:pt x="323862" y="0"/>
                </a:moveTo>
                <a:cubicBezTo>
                  <a:pt x="328095" y="0"/>
                  <a:pt x="324127" y="328877"/>
                  <a:pt x="317512" y="412750"/>
                </a:cubicBezTo>
                <a:cubicBezTo>
                  <a:pt x="310897" y="496623"/>
                  <a:pt x="312220" y="467254"/>
                  <a:pt x="284174" y="503237"/>
                </a:cubicBezTo>
                <a:cubicBezTo>
                  <a:pt x="256128" y="539220"/>
                  <a:pt x="196597" y="594783"/>
                  <a:pt x="149237" y="628650"/>
                </a:cubicBezTo>
                <a:cubicBezTo>
                  <a:pt x="101877" y="662517"/>
                  <a:pt x="-1311" y="712787"/>
                  <a:pt x="12" y="706437"/>
                </a:cubicBezTo>
                <a:cubicBezTo>
                  <a:pt x="1335" y="700087"/>
                  <a:pt x="108491" y="639498"/>
                  <a:pt x="157174" y="590550"/>
                </a:cubicBezTo>
                <a:cubicBezTo>
                  <a:pt x="205857" y="541602"/>
                  <a:pt x="265654" y="508794"/>
                  <a:pt x="292112" y="412750"/>
                </a:cubicBezTo>
                <a:cubicBezTo>
                  <a:pt x="318570" y="316706"/>
                  <a:pt x="319629" y="0"/>
                  <a:pt x="3238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64B4D0FD-C9D1-4CEE-8472-6452DFE1A3F2}"/>
              </a:ext>
            </a:extLst>
          </p:cNvPr>
          <p:cNvSpPr/>
          <p:nvPr/>
        </p:nvSpPr>
        <p:spPr>
          <a:xfrm>
            <a:off x="6545351" y="608906"/>
            <a:ext cx="1210161" cy="2078873"/>
          </a:xfrm>
          <a:custGeom>
            <a:avLst/>
            <a:gdLst>
              <a:gd name="connsiteX0" fmla="*/ 1193182 w 1210161"/>
              <a:gd name="connsiteY0" fmla="*/ 51494 h 2078873"/>
              <a:gd name="connsiteX1" fmla="*/ 1011149 w 1210161"/>
              <a:gd name="connsiteY1" fmla="*/ 203894 h 2078873"/>
              <a:gd name="connsiteX2" fmla="*/ 867216 w 1210161"/>
              <a:gd name="connsiteY2" fmla="*/ 529861 h 2078873"/>
              <a:gd name="connsiteX3" fmla="*/ 524316 w 1210161"/>
              <a:gd name="connsiteY3" fmla="*/ 944727 h 2078873"/>
              <a:gd name="connsiteX4" fmla="*/ 240682 w 1210161"/>
              <a:gd name="connsiteY4" fmla="*/ 1270694 h 2078873"/>
              <a:gd name="connsiteX5" fmla="*/ 156016 w 1210161"/>
              <a:gd name="connsiteY5" fmla="*/ 1473894 h 2078873"/>
              <a:gd name="connsiteX6" fmla="*/ 143316 w 1210161"/>
              <a:gd name="connsiteY6" fmla="*/ 1698261 h 2078873"/>
              <a:gd name="connsiteX7" fmla="*/ 151782 w 1210161"/>
              <a:gd name="connsiteY7" fmla="*/ 1842194 h 2078873"/>
              <a:gd name="connsiteX8" fmla="*/ 291482 w 1210161"/>
              <a:gd name="connsiteY8" fmla="*/ 2075027 h 2078873"/>
              <a:gd name="connsiteX9" fmla="*/ 105216 w 1210161"/>
              <a:gd name="connsiteY9" fmla="*/ 1956494 h 2078873"/>
              <a:gd name="connsiteX10" fmla="*/ 16316 w 1210161"/>
              <a:gd name="connsiteY10" fmla="*/ 1571261 h 2078873"/>
              <a:gd name="connsiteX11" fmla="*/ 435416 w 1210161"/>
              <a:gd name="connsiteY11" fmla="*/ 868527 h 2078873"/>
              <a:gd name="connsiteX12" fmla="*/ 799482 w 1210161"/>
              <a:gd name="connsiteY12" fmla="*/ 483294 h 2078873"/>
              <a:gd name="connsiteX13" fmla="*/ 1078882 w 1210161"/>
              <a:gd name="connsiteY13" fmla="*/ 72661 h 2078873"/>
              <a:gd name="connsiteX14" fmla="*/ 1193182 w 1210161"/>
              <a:gd name="connsiteY14" fmla="*/ 694 h 2078873"/>
              <a:gd name="connsiteX15" fmla="*/ 1193182 w 1210161"/>
              <a:gd name="connsiteY15" fmla="*/ 51494 h 20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0161" h="2078873">
                <a:moveTo>
                  <a:pt x="1193182" y="51494"/>
                </a:moveTo>
                <a:cubicBezTo>
                  <a:pt x="1162843" y="85361"/>
                  <a:pt x="1065477" y="124166"/>
                  <a:pt x="1011149" y="203894"/>
                </a:cubicBezTo>
                <a:cubicBezTo>
                  <a:pt x="956821" y="283622"/>
                  <a:pt x="948355" y="406389"/>
                  <a:pt x="867216" y="529861"/>
                </a:cubicBezTo>
                <a:cubicBezTo>
                  <a:pt x="786077" y="653333"/>
                  <a:pt x="628738" y="821255"/>
                  <a:pt x="524316" y="944727"/>
                </a:cubicBezTo>
                <a:cubicBezTo>
                  <a:pt x="419894" y="1068199"/>
                  <a:pt x="302065" y="1182500"/>
                  <a:pt x="240682" y="1270694"/>
                </a:cubicBezTo>
                <a:cubicBezTo>
                  <a:pt x="179299" y="1358889"/>
                  <a:pt x="172244" y="1402633"/>
                  <a:pt x="156016" y="1473894"/>
                </a:cubicBezTo>
                <a:cubicBezTo>
                  <a:pt x="139788" y="1545155"/>
                  <a:pt x="144022" y="1636878"/>
                  <a:pt x="143316" y="1698261"/>
                </a:cubicBezTo>
                <a:cubicBezTo>
                  <a:pt x="142610" y="1759644"/>
                  <a:pt x="127088" y="1779400"/>
                  <a:pt x="151782" y="1842194"/>
                </a:cubicBezTo>
                <a:cubicBezTo>
                  <a:pt x="176476" y="1904988"/>
                  <a:pt x="299243" y="2055977"/>
                  <a:pt x="291482" y="2075027"/>
                </a:cubicBezTo>
                <a:cubicBezTo>
                  <a:pt x="283721" y="2094077"/>
                  <a:pt x="151077" y="2040455"/>
                  <a:pt x="105216" y="1956494"/>
                </a:cubicBezTo>
                <a:cubicBezTo>
                  <a:pt x="59355" y="1872533"/>
                  <a:pt x="-38717" y="1752589"/>
                  <a:pt x="16316" y="1571261"/>
                </a:cubicBezTo>
                <a:cubicBezTo>
                  <a:pt x="71349" y="1389933"/>
                  <a:pt x="304888" y="1049855"/>
                  <a:pt x="435416" y="868527"/>
                </a:cubicBezTo>
                <a:cubicBezTo>
                  <a:pt x="565944" y="687199"/>
                  <a:pt x="692238" y="615938"/>
                  <a:pt x="799482" y="483294"/>
                </a:cubicBezTo>
                <a:cubicBezTo>
                  <a:pt x="906726" y="350650"/>
                  <a:pt x="1013265" y="153094"/>
                  <a:pt x="1078882" y="72661"/>
                </a:cubicBezTo>
                <a:cubicBezTo>
                  <a:pt x="1144499" y="-7772"/>
                  <a:pt x="1179776" y="5633"/>
                  <a:pt x="1193182" y="694"/>
                </a:cubicBezTo>
                <a:cubicBezTo>
                  <a:pt x="1206588" y="-4245"/>
                  <a:pt x="1223521" y="17627"/>
                  <a:pt x="1193182" y="51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F5052471-C69D-4A05-B6C6-BF0749B33F47}"/>
              </a:ext>
            </a:extLst>
          </p:cNvPr>
          <p:cNvSpPr/>
          <p:nvPr/>
        </p:nvSpPr>
        <p:spPr>
          <a:xfrm>
            <a:off x="6730953" y="690470"/>
            <a:ext cx="1024526" cy="1999859"/>
          </a:xfrm>
          <a:custGeom>
            <a:avLst/>
            <a:gdLst>
              <a:gd name="connsiteX0" fmla="*/ 1024514 w 1024526"/>
              <a:gd name="connsiteY0" fmla="*/ 3797 h 1999859"/>
              <a:gd name="connsiteX1" fmla="*/ 842480 w 1024526"/>
              <a:gd name="connsiteY1" fmla="*/ 427130 h 1999859"/>
              <a:gd name="connsiteX2" fmla="*/ 719714 w 1024526"/>
              <a:gd name="connsiteY2" fmla="*/ 681130 h 1999859"/>
              <a:gd name="connsiteX3" fmla="*/ 330247 w 1024526"/>
              <a:gd name="connsiteY3" fmla="*/ 1024030 h 1999859"/>
              <a:gd name="connsiteX4" fmla="*/ 101647 w 1024526"/>
              <a:gd name="connsiteY4" fmla="*/ 1333063 h 1999859"/>
              <a:gd name="connsiteX5" fmla="*/ 29680 w 1024526"/>
              <a:gd name="connsiteY5" fmla="*/ 1506630 h 1999859"/>
              <a:gd name="connsiteX6" fmla="*/ 46614 w 1024526"/>
              <a:gd name="connsiteY6" fmla="*/ 1815663 h 1999859"/>
              <a:gd name="connsiteX7" fmla="*/ 152447 w 1024526"/>
              <a:gd name="connsiteY7" fmla="*/ 1997697 h 1999859"/>
              <a:gd name="connsiteX8" fmla="*/ 47 w 1024526"/>
              <a:gd name="connsiteY8" fmla="*/ 1697130 h 1999859"/>
              <a:gd name="connsiteX9" fmla="*/ 143980 w 1024526"/>
              <a:gd name="connsiteY9" fmla="*/ 1163730 h 1999859"/>
              <a:gd name="connsiteX10" fmla="*/ 694314 w 1024526"/>
              <a:gd name="connsiteY10" fmla="*/ 571063 h 1999859"/>
              <a:gd name="connsiteX11" fmla="*/ 850947 w 1024526"/>
              <a:gd name="connsiteY11" fmla="*/ 240863 h 1999859"/>
              <a:gd name="connsiteX12" fmla="*/ 1024514 w 1024526"/>
              <a:gd name="connsiteY12" fmla="*/ 3797 h 199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4526" h="1999859">
                <a:moveTo>
                  <a:pt x="1024514" y="3797"/>
                </a:moveTo>
                <a:cubicBezTo>
                  <a:pt x="1023103" y="34841"/>
                  <a:pt x="893280" y="314241"/>
                  <a:pt x="842480" y="427130"/>
                </a:cubicBezTo>
                <a:cubicBezTo>
                  <a:pt x="791680" y="540019"/>
                  <a:pt x="805086" y="581647"/>
                  <a:pt x="719714" y="681130"/>
                </a:cubicBezTo>
                <a:cubicBezTo>
                  <a:pt x="634342" y="780613"/>
                  <a:pt x="433258" y="915375"/>
                  <a:pt x="330247" y="1024030"/>
                </a:cubicBezTo>
                <a:cubicBezTo>
                  <a:pt x="227236" y="1132686"/>
                  <a:pt x="151741" y="1252630"/>
                  <a:pt x="101647" y="1333063"/>
                </a:cubicBezTo>
                <a:cubicBezTo>
                  <a:pt x="51552" y="1413496"/>
                  <a:pt x="38852" y="1426197"/>
                  <a:pt x="29680" y="1506630"/>
                </a:cubicBezTo>
                <a:cubicBezTo>
                  <a:pt x="20508" y="1587063"/>
                  <a:pt x="26153" y="1733819"/>
                  <a:pt x="46614" y="1815663"/>
                </a:cubicBezTo>
                <a:cubicBezTo>
                  <a:pt x="67075" y="1897508"/>
                  <a:pt x="160208" y="2017452"/>
                  <a:pt x="152447" y="1997697"/>
                </a:cubicBezTo>
                <a:cubicBezTo>
                  <a:pt x="144686" y="1977942"/>
                  <a:pt x="1458" y="1836124"/>
                  <a:pt x="47" y="1697130"/>
                </a:cubicBezTo>
                <a:cubicBezTo>
                  <a:pt x="-1364" y="1558136"/>
                  <a:pt x="28269" y="1351408"/>
                  <a:pt x="143980" y="1163730"/>
                </a:cubicBezTo>
                <a:cubicBezTo>
                  <a:pt x="259691" y="976052"/>
                  <a:pt x="576486" y="724874"/>
                  <a:pt x="694314" y="571063"/>
                </a:cubicBezTo>
                <a:cubicBezTo>
                  <a:pt x="812142" y="417252"/>
                  <a:pt x="797325" y="342463"/>
                  <a:pt x="850947" y="240863"/>
                </a:cubicBezTo>
                <a:cubicBezTo>
                  <a:pt x="904569" y="139263"/>
                  <a:pt x="1025925" y="-27247"/>
                  <a:pt x="1024514" y="3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731884B9-777F-434C-8A30-51E937D6AFC2}"/>
              </a:ext>
            </a:extLst>
          </p:cNvPr>
          <p:cNvSpPr/>
          <p:nvPr/>
        </p:nvSpPr>
        <p:spPr>
          <a:xfrm>
            <a:off x="7645369" y="587333"/>
            <a:ext cx="308205" cy="1127462"/>
          </a:xfrm>
          <a:custGeom>
            <a:avLst/>
            <a:gdLst>
              <a:gd name="connsiteX0" fmla="*/ 42364 w 308205"/>
              <a:gd name="connsiteY0" fmla="*/ 18034 h 1127462"/>
              <a:gd name="connsiteX1" fmla="*/ 173598 w 308205"/>
              <a:gd name="connsiteY1" fmla="*/ 47667 h 1127462"/>
              <a:gd name="connsiteX2" fmla="*/ 300598 w 308205"/>
              <a:gd name="connsiteY2" fmla="*/ 246634 h 1127462"/>
              <a:gd name="connsiteX3" fmla="*/ 279431 w 308205"/>
              <a:gd name="connsiteY3" fmla="*/ 538734 h 1127462"/>
              <a:gd name="connsiteX4" fmla="*/ 160898 w 308205"/>
              <a:gd name="connsiteY4" fmla="*/ 915500 h 1127462"/>
              <a:gd name="connsiteX5" fmla="*/ 31 w 308205"/>
              <a:gd name="connsiteY5" fmla="*/ 1127167 h 1127462"/>
              <a:gd name="connsiteX6" fmla="*/ 148198 w 308205"/>
              <a:gd name="connsiteY6" fmla="*/ 873167 h 1127462"/>
              <a:gd name="connsiteX7" fmla="*/ 279431 w 308205"/>
              <a:gd name="connsiteY7" fmla="*/ 280500 h 1127462"/>
              <a:gd name="connsiteX8" fmla="*/ 42364 w 308205"/>
              <a:gd name="connsiteY8" fmla="*/ 18034 h 112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205" h="1127462">
                <a:moveTo>
                  <a:pt x="42364" y="18034"/>
                </a:moveTo>
                <a:cubicBezTo>
                  <a:pt x="24725" y="-20771"/>
                  <a:pt x="130559" y="9567"/>
                  <a:pt x="173598" y="47667"/>
                </a:cubicBezTo>
                <a:cubicBezTo>
                  <a:pt x="216637" y="85767"/>
                  <a:pt x="282959" y="164790"/>
                  <a:pt x="300598" y="246634"/>
                </a:cubicBezTo>
                <a:cubicBezTo>
                  <a:pt x="318237" y="328478"/>
                  <a:pt x="302714" y="427256"/>
                  <a:pt x="279431" y="538734"/>
                </a:cubicBezTo>
                <a:cubicBezTo>
                  <a:pt x="256148" y="650212"/>
                  <a:pt x="207465" y="817428"/>
                  <a:pt x="160898" y="915500"/>
                </a:cubicBezTo>
                <a:cubicBezTo>
                  <a:pt x="114331" y="1013572"/>
                  <a:pt x="2148" y="1134222"/>
                  <a:pt x="31" y="1127167"/>
                </a:cubicBezTo>
                <a:cubicBezTo>
                  <a:pt x="-2086" y="1120112"/>
                  <a:pt x="101631" y="1014278"/>
                  <a:pt x="148198" y="873167"/>
                </a:cubicBezTo>
                <a:cubicBezTo>
                  <a:pt x="194765" y="732056"/>
                  <a:pt x="294953" y="416672"/>
                  <a:pt x="279431" y="280500"/>
                </a:cubicBezTo>
                <a:cubicBezTo>
                  <a:pt x="263909" y="144328"/>
                  <a:pt x="60003" y="56839"/>
                  <a:pt x="42364" y="18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991F1365-918E-431E-9D03-68538FBA7025}"/>
              </a:ext>
            </a:extLst>
          </p:cNvPr>
          <p:cNvSpPr/>
          <p:nvPr/>
        </p:nvSpPr>
        <p:spPr>
          <a:xfrm>
            <a:off x="7765769" y="1112859"/>
            <a:ext cx="275504" cy="1041895"/>
          </a:xfrm>
          <a:custGeom>
            <a:avLst/>
            <a:gdLst>
              <a:gd name="connsiteX0" fmla="*/ 136806 w 275504"/>
              <a:gd name="connsiteY0" fmla="*/ 20616 h 1041895"/>
              <a:gd name="connsiteX1" fmla="*/ 190781 w 275504"/>
              <a:gd name="connsiteY1" fmla="*/ 46016 h 1041895"/>
              <a:gd name="connsiteX2" fmla="*/ 273331 w 275504"/>
              <a:gd name="connsiteY2" fmla="*/ 252391 h 1041895"/>
              <a:gd name="connsiteX3" fmla="*/ 241581 w 275504"/>
              <a:gd name="connsiteY3" fmla="*/ 671491 h 1041895"/>
              <a:gd name="connsiteX4" fmla="*/ 136806 w 275504"/>
              <a:gd name="connsiteY4" fmla="*/ 884216 h 1041895"/>
              <a:gd name="connsiteX5" fmla="*/ 281 w 275504"/>
              <a:gd name="connsiteY5" fmla="*/ 1036616 h 1041895"/>
              <a:gd name="connsiteX6" fmla="*/ 174906 w 275504"/>
              <a:gd name="connsiteY6" fmla="*/ 690541 h 1041895"/>
              <a:gd name="connsiteX7" fmla="*/ 206656 w 275504"/>
              <a:gd name="connsiteY7" fmla="*/ 296841 h 1041895"/>
              <a:gd name="connsiteX8" fmla="*/ 136806 w 275504"/>
              <a:gd name="connsiteY8" fmla="*/ 20616 h 104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504" h="1041895">
                <a:moveTo>
                  <a:pt x="136806" y="20616"/>
                </a:moveTo>
                <a:cubicBezTo>
                  <a:pt x="134160" y="-21188"/>
                  <a:pt x="168027" y="7387"/>
                  <a:pt x="190781" y="46016"/>
                </a:cubicBezTo>
                <a:cubicBezTo>
                  <a:pt x="213535" y="84645"/>
                  <a:pt x="264864" y="148145"/>
                  <a:pt x="273331" y="252391"/>
                </a:cubicBezTo>
                <a:cubicBezTo>
                  <a:pt x="281798" y="356637"/>
                  <a:pt x="264335" y="566187"/>
                  <a:pt x="241581" y="671491"/>
                </a:cubicBezTo>
                <a:cubicBezTo>
                  <a:pt x="218827" y="776795"/>
                  <a:pt x="177023" y="823362"/>
                  <a:pt x="136806" y="884216"/>
                </a:cubicBezTo>
                <a:cubicBezTo>
                  <a:pt x="96589" y="945070"/>
                  <a:pt x="-6069" y="1068895"/>
                  <a:pt x="281" y="1036616"/>
                </a:cubicBezTo>
                <a:cubicBezTo>
                  <a:pt x="6631" y="1004337"/>
                  <a:pt x="140510" y="813837"/>
                  <a:pt x="174906" y="690541"/>
                </a:cubicBezTo>
                <a:cubicBezTo>
                  <a:pt x="209302" y="567245"/>
                  <a:pt x="213535" y="406378"/>
                  <a:pt x="206656" y="296841"/>
                </a:cubicBezTo>
                <a:cubicBezTo>
                  <a:pt x="199777" y="187304"/>
                  <a:pt x="139452" y="62420"/>
                  <a:pt x="136806" y="20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7CDF28B2-36F1-443E-9426-4D56F1858621}"/>
              </a:ext>
            </a:extLst>
          </p:cNvPr>
          <p:cNvSpPr/>
          <p:nvPr/>
        </p:nvSpPr>
        <p:spPr>
          <a:xfrm>
            <a:off x="7769225" y="1771643"/>
            <a:ext cx="299123" cy="771906"/>
          </a:xfrm>
          <a:custGeom>
            <a:avLst/>
            <a:gdLst>
              <a:gd name="connsiteX0" fmla="*/ 193675 w 299123"/>
              <a:gd name="connsiteY0" fmla="*/ 7 h 771906"/>
              <a:gd name="connsiteX1" fmla="*/ 288925 w 299123"/>
              <a:gd name="connsiteY1" fmla="*/ 161932 h 771906"/>
              <a:gd name="connsiteX2" fmla="*/ 288925 w 299123"/>
              <a:gd name="connsiteY2" fmla="*/ 279407 h 771906"/>
              <a:gd name="connsiteX3" fmla="*/ 222250 w 299123"/>
              <a:gd name="connsiteY3" fmla="*/ 428632 h 771906"/>
              <a:gd name="connsiteX4" fmla="*/ 98425 w 299123"/>
              <a:gd name="connsiteY4" fmla="*/ 631832 h 771906"/>
              <a:gd name="connsiteX5" fmla="*/ 0 w 299123"/>
              <a:gd name="connsiteY5" fmla="*/ 771532 h 771906"/>
              <a:gd name="connsiteX6" fmla="*/ 98425 w 299123"/>
              <a:gd name="connsiteY6" fmla="*/ 590557 h 771906"/>
              <a:gd name="connsiteX7" fmla="*/ 234950 w 299123"/>
              <a:gd name="connsiteY7" fmla="*/ 320682 h 771906"/>
              <a:gd name="connsiteX8" fmla="*/ 234950 w 299123"/>
              <a:gd name="connsiteY8" fmla="*/ 168282 h 771906"/>
              <a:gd name="connsiteX9" fmla="*/ 193675 w 299123"/>
              <a:gd name="connsiteY9" fmla="*/ 7 h 77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123" h="771906">
                <a:moveTo>
                  <a:pt x="193675" y="7"/>
                </a:moveTo>
                <a:cubicBezTo>
                  <a:pt x="202671" y="-1051"/>
                  <a:pt x="273050" y="115365"/>
                  <a:pt x="288925" y="161932"/>
                </a:cubicBezTo>
                <a:cubicBezTo>
                  <a:pt x="304800" y="208499"/>
                  <a:pt x="300038" y="234957"/>
                  <a:pt x="288925" y="279407"/>
                </a:cubicBezTo>
                <a:cubicBezTo>
                  <a:pt x="277812" y="323857"/>
                  <a:pt x="254000" y="369895"/>
                  <a:pt x="222250" y="428632"/>
                </a:cubicBezTo>
                <a:cubicBezTo>
                  <a:pt x="190500" y="487369"/>
                  <a:pt x="135467" y="574682"/>
                  <a:pt x="98425" y="631832"/>
                </a:cubicBezTo>
                <a:cubicBezTo>
                  <a:pt x="61383" y="688982"/>
                  <a:pt x="0" y="778411"/>
                  <a:pt x="0" y="771532"/>
                </a:cubicBezTo>
                <a:cubicBezTo>
                  <a:pt x="0" y="764653"/>
                  <a:pt x="98425" y="590557"/>
                  <a:pt x="98425" y="590557"/>
                </a:cubicBezTo>
                <a:cubicBezTo>
                  <a:pt x="137583" y="515415"/>
                  <a:pt x="212196" y="391061"/>
                  <a:pt x="234950" y="320682"/>
                </a:cubicBezTo>
                <a:cubicBezTo>
                  <a:pt x="257704" y="250303"/>
                  <a:pt x="247121" y="221199"/>
                  <a:pt x="234950" y="168282"/>
                </a:cubicBezTo>
                <a:cubicBezTo>
                  <a:pt x="222779" y="115365"/>
                  <a:pt x="184679" y="1065"/>
                  <a:pt x="193675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BAE50713-8ACF-42FE-9B28-C9EFD9E44215}"/>
              </a:ext>
            </a:extLst>
          </p:cNvPr>
          <p:cNvSpPr/>
          <p:nvPr/>
        </p:nvSpPr>
        <p:spPr>
          <a:xfrm>
            <a:off x="7339133" y="2228233"/>
            <a:ext cx="629068" cy="824625"/>
          </a:xfrm>
          <a:custGeom>
            <a:avLst/>
            <a:gdLst>
              <a:gd name="connsiteX0" fmla="*/ 626942 w 629068"/>
              <a:gd name="connsiteY0" fmla="*/ 32367 h 824625"/>
              <a:gd name="connsiteX1" fmla="*/ 607892 w 629068"/>
              <a:gd name="connsiteY1" fmla="*/ 378442 h 824625"/>
              <a:gd name="connsiteX2" fmla="*/ 480892 w 629068"/>
              <a:gd name="connsiteY2" fmla="*/ 610217 h 824625"/>
              <a:gd name="connsiteX3" fmla="*/ 287217 w 629068"/>
              <a:gd name="connsiteY3" fmla="*/ 762617 h 824625"/>
              <a:gd name="connsiteX4" fmla="*/ 87192 w 629068"/>
              <a:gd name="connsiteY4" fmla="*/ 807067 h 824625"/>
              <a:gd name="connsiteX5" fmla="*/ 14167 w 629068"/>
              <a:gd name="connsiteY5" fmla="*/ 810242 h 824625"/>
              <a:gd name="connsiteX6" fmla="*/ 357067 w 629068"/>
              <a:gd name="connsiteY6" fmla="*/ 626092 h 824625"/>
              <a:gd name="connsiteX7" fmla="*/ 512642 w 629068"/>
              <a:gd name="connsiteY7" fmla="*/ 419717 h 824625"/>
              <a:gd name="connsiteX8" fmla="*/ 585667 w 629068"/>
              <a:gd name="connsiteY8" fmla="*/ 64117 h 824625"/>
              <a:gd name="connsiteX9" fmla="*/ 626942 w 629068"/>
              <a:gd name="connsiteY9" fmla="*/ 32367 h 82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9068" h="824625">
                <a:moveTo>
                  <a:pt x="626942" y="32367"/>
                </a:moveTo>
                <a:cubicBezTo>
                  <a:pt x="630646" y="84755"/>
                  <a:pt x="632234" y="282134"/>
                  <a:pt x="607892" y="378442"/>
                </a:cubicBezTo>
                <a:cubicBezTo>
                  <a:pt x="583550" y="474750"/>
                  <a:pt x="534338" y="546188"/>
                  <a:pt x="480892" y="610217"/>
                </a:cubicBezTo>
                <a:cubicBezTo>
                  <a:pt x="427446" y="674246"/>
                  <a:pt x="352834" y="729809"/>
                  <a:pt x="287217" y="762617"/>
                </a:cubicBezTo>
                <a:cubicBezTo>
                  <a:pt x="221600" y="795425"/>
                  <a:pt x="132700" y="799130"/>
                  <a:pt x="87192" y="807067"/>
                </a:cubicBezTo>
                <a:cubicBezTo>
                  <a:pt x="41684" y="815004"/>
                  <a:pt x="-30812" y="840405"/>
                  <a:pt x="14167" y="810242"/>
                </a:cubicBezTo>
                <a:cubicBezTo>
                  <a:pt x="59146" y="780080"/>
                  <a:pt x="273988" y="691180"/>
                  <a:pt x="357067" y="626092"/>
                </a:cubicBezTo>
                <a:cubicBezTo>
                  <a:pt x="440146" y="561005"/>
                  <a:pt x="474542" y="513379"/>
                  <a:pt x="512642" y="419717"/>
                </a:cubicBezTo>
                <a:cubicBezTo>
                  <a:pt x="550742" y="326055"/>
                  <a:pt x="567675" y="136613"/>
                  <a:pt x="585667" y="64117"/>
                </a:cubicBezTo>
                <a:cubicBezTo>
                  <a:pt x="603659" y="-8379"/>
                  <a:pt x="623238" y="-20021"/>
                  <a:pt x="626942" y="32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35E65132-79DC-4509-ADA8-18D858A66AFD}"/>
              </a:ext>
            </a:extLst>
          </p:cNvPr>
          <p:cNvSpPr/>
          <p:nvPr/>
        </p:nvSpPr>
        <p:spPr>
          <a:xfrm>
            <a:off x="6886025" y="2406947"/>
            <a:ext cx="597918" cy="640086"/>
          </a:xfrm>
          <a:custGeom>
            <a:avLst/>
            <a:gdLst>
              <a:gd name="connsiteX0" fmla="*/ 426000 w 597918"/>
              <a:gd name="connsiteY0" fmla="*/ 266403 h 640086"/>
              <a:gd name="connsiteX1" fmla="*/ 416475 w 597918"/>
              <a:gd name="connsiteY1" fmla="*/ 114003 h 640086"/>
              <a:gd name="connsiteX2" fmla="*/ 210100 w 597918"/>
              <a:gd name="connsiteY2" fmla="*/ 50503 h 640086"/>
              <a:gd name="connsiteX3" fmla="*/ 98975 w 597918"/>
              <a:gd name="connsiteY3" fmla="*/ 142578 h 640086"/>
              <a:gd name="connsiteX4" fmla="*/ 105325 w 597918"/>
              <a:gd name="connsiteY4" fmla="*/ 253703 h 640086"/>
              <a:gd name="connsiteX5" fmla="*/ 187875 w 597918"/>
              <a:gd name="connsiteY5" fmla="*/ 441028 h 640086"/>
              <a:gd name="connsiteX6" fmla="*/ 454575 w 597918"/>
              <a:gd name="connsiteY6" fmla="*/ 615653 h 640086"/>
              <a:gd name="connsiteX7" fmla="*/ 584750 w 597918"/>
              <a:gd name="connsiteY7" fmla="*/ 628353 h 640086"/>
              <a:gd name="connsiteX8" fmla="*/ 140250 w 597918"/>
              <a:gd name="connsiteY8" fmla="*/ 517228 h 640086"/>
              <a:gd name="connsiteX9" fmla="*/ 550 w 597918"/>
              <a:gd name="connsiteY9" fmla="*/ 212428 h 640086"/>
              <a:gd name="connsiteX10" fmla="*/ 178350 w 597918"/>
              <a:gd name="connsiteY10" fmla="*/ 9228 h 640086"/>
              <a:gd name="connsiteX11" fmla="*/ 403775 w 597918"/>
              <a:gd name="connsiteY11" fmla="*/ 56853 h 640086"/>
              <a:gd name="connsiteX12" fmla="*/ 426000 w 597918"/>
              <a:gd name="connsiteY12" fmla="*/ 266403 h 64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7918" h="640086">
                <a:moveTo>
                  <a:pt x="426000" y="266403"/>
                </a:moveTo>
                <a:cubicBezTo>
                  <a:pt x="428117" y="275928"/>
                  <a:pt x="452458" y="149986"/>
                  <a:pt x="416475" y="114003"/>
                </a:cubicBezTo>
                <a:cubicBezTo>
                  <a:pt x="380492" y="78020"/>
                  <a:pt x="263017" y="45741"/>
                  <a:pt x="210100" y="50503"/>
                </a:cubicBezTo>
                <a:cubicBezTo>
                  <a:pt x="157183" y="55265"/>
                  <a:pt x="116437" y="108711"/>
                  <a:pt x="98975" y="142578"/>
                </a:cubicBezTo>
                <a:cubicBezTo>
                  <a:pt x="81512" y="176445"/>
                  <a:pt x="90508" y="203961"/>
                  <a:pt x="105325" y="253703"/>
                </a:cubicBezTo>
                <a:cubicBezTo>
                  <a:pt x="120142" y="303445"/>
                  <a:pt x="129667" y="380703"/>
                  <a:pt x="187875" y="441028"/>
                </a:cubicBezTo>
                <a:cubicBezTo>
                  <a:pt x="246083" y="501353"/>
                  <a:pt x="388429" y="584432"/>
                  <a:pt x="454575" y="615653"/>
                </a:cubicBezTo>
                <a:cubicBezTo>
                  <a:pt x="520721" y="646874"/>
                  <a:pt x="637138" y="644757"/>
                  <a:pt x="584750" y="628353"/>
                </a:cubicBezTo>
                <a:cubicBezTo>
                  <a:pt x="532362" y="611949"/>
                  <a:pt x="237617" y="586549"/>
                  <a:pt x="140250" y="517228"/>
                </a:cubicBezTo>
                <a:cubicBezTo>
                  <a:pt x="42883" y="447907"/>
                  <a:pt x="-5800" y="297095"/>
                  <a:pt x="550" y="212428"/>
                </a:cubicBezTo>
                <a:cubicBezTo>
                  <a:pt x="6900" y="127761"/>
                  <a:pt x="111146" y="35157"/>
                  <a:pt x="178350" y="9228"/>
                </a:cubicBezTo>
                <a:cubicBezTo>
                  <a:pt x="245554" y="-16701"/>
                  <a:pt x="358267" y="16107"/>
                  <a:pt x="403775" y="56853"/>
                </a:cubicBezTo>
                <a:cubicBezTo>
                  <a:pt x="449283" y="97599"/>
                  <a:pt x="423883" y="256878"/>
                  <a:pt x="426000" y="266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19E0D509-A235-4531-98A2-8A4F0CEBE012}"/>
              </a:ext>
            </a:extLst>
          </p:cNvPr>
          <p:cNvSpPr/>
          <p:nvPr/>
        </p:nvSpPr>
        <p:spPr>
          <a:xfrm>
            <a:off x="6802030" y="2550040"/>
            <a:ext cx="619459" cy="486259"/>
          </a:xfrm>
          <a:custGeom>
            <a:avLst/>
            <a:gdLst>
              <a:gd name="connsiteX0" fmla="*/ 130583 w 619459"/>
              <a:gd name="connsiteY0" fmla="*/ 1073 h 486259"/>
              <a:gd name="connsiteX1" fmla="*/ 70258 w 619459"/>
              <a:gd name="connsiteY1" fmla="*/ 188398 h 486259"/>
              <a:gd name="connsiteX2" fmla="*/ 105183 w 619459"/>
              <a:gd name="connsiteY2" fmla="*/ 297935 h 486259"/>
              <a:gd name="connsiteX3" fmla="*/ 244883 w 619459"/>
              <a:gd name="connsiteY3" fmla="*/ 405885 h 486259"/>
              <a:gd name="connsiteX4" fmla="*/ 617945 w 619459"/>
              <a:gd name="connsiteY4" fmla="*/ 472560 h 486259"/>
              <a:gd name="connsiteX5" fmla="*/ 362358 w 619459"/>
              <a:gd name="connsiteY5" fmla="*/ 463035 h 486259"/>
              <a:gd name="connsiteX6" fmla="*/ 16283 w 619459"/>
              <a:gd name="connsiteY6" fmla="*/ 237610 h 486259"/>
              <a:gd name="connsiteX7" fmla="*/ 63908 w 619459"/>
              <a:gd name="connsiteY7" fmla="*/ 116960 h 486259"/>
              <a:gd name="connsiteX8" fmla="*/ 130583 w 619459"/>
              <a:gd name="connsiteY8" fmla="*/ 1073 h 48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459" h="486259">
                <a:moveTo>
                  <a:pt x="130583" y="1073"/>
                </a:moveTo>
                <a:cubicBezTo>
                  <a:pt x="131641" y="12979"/>
                  <a:pt x="74491" y="138921"/>
                  <a:pt x="70258" y="188398"/>
                </a:cubicBezTo>
                <a:cubicBezTo>
                  <a:pt x="66025" y="237875"/>
                  <a:pt x="76079" y="261687"/>
                  <a:pt x="105183" y="297935"/>
                </a:cubicBezTo>
                <a:cubicBezTo>
                  <a:pt x="134287" y="334183"/>
                  <a:pt x="159423" y="376781"/>
                  <a:pt x="244883" y="405885"/>
                </a:cubicBezTo>
                <a:cubicBezTo>
                  <a:pt x="330343" y="434989"/>
                  <a:pt x="598366" y="463035"/>
                  <a:pt x="617945" y="472560"/>
                </a:cubicBezTo>
                <a:cubicBezTo>
                  <a:pt x="637524" y="482085"/>
                  <a:pt x="462635" y="502193"/>
                  <a:pt x="362358" y="463035"/>
                </a:cubicBezTo>
                <a:cubicBezTo>
                  <a:pt x="262081" y="423877"/>
                  <a:pt x="66025" y="295289"/>
                  <a:pt x="16283" y="237610"/>
                </a:cubicBezTo>
                <a:cubicBezTo>
                  <a:pt x="-33459" y="179931"/>
                  <a:pt x="44858" y="154531"/>
                  <a:pt x="63908" y="116960"/>
                </a:cubicBezTo>
                <a:cubicBezTo>
                  <a:pt x="82958" y="79389"/>
                  <a:pt x="129525" y="-10833"/>
                  <a:pt x="130583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03CECA80-0D6A-4BFC-B531-C10778224AC1}"/>
              </a:ext>
            </a:extLst>
          </p:cNvPr>
          <p:cNvSpPr/>
          <p:nvPr/>
        </p:nvSpPr>
        <p:spPr>
          <a:xfrm>
            <a:off x="7489161" y="3041646"/>
            <a:ext cx="224923" cy="374667"/>
          </a:xfrm>
          <a:custGeom>
            <a:avLst/>
            <a:gdLst>
              <a:gd name="connsiteX0" fmla="*/ 664 w 224923"/>
              <a:gd name="connsiteY0" fmla="*/ 4 h 374667"/>
              <a:gd name="connsiteX1" fmla="*/ 191164 w 224923"/>
              <a:gd name="connsiteY1" fmla="*/ 254004 h 374667"/>
              <a:gd name="connsiteX2" fmla="*/ 219739 w 224923"/>
              <a:gd name="connsiteY2" fmla="*/ 374654 h 374667"/>
              <a:gd name="connsiteX3" fmla="*/ 130839 w 224923"/>
              <a:gd name="connsiteY3" fmla="*/ 247654 h 374667"/>
              <a:gd name="connsiteX4" fmla="*/ 664 w 224923"/>
              <a:gd name="connsiteY4" fmla="*/ 4 h 37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923" h="374667">
                <a:moveTo>
                  <a:pt x="664" y="4"/>
                </a:moveTo>
                <a:cubicBezTo>
                  <a:pt x="10718" y="1062"/>
                  <a:pt x="154652" y="191562"/>
                  <a:pt x="191164" y="254004"/>
                </a:cubicBezTo>
                <a:cubicBezTo>
                  <a:pt x="227676" y="316446"/>
                  <a:pt x="229793" y="375712"/>
                  <a:pt x="219739" y="374654"/>
                </a:cubicBezTo>
                <a:cubicBezTo>
                  <a:pt x="209685" y="373596"/>
                  <a:pt x="164176" y="306391"/>
                  <a:pt x="130839" y="247654"/>
                </a:cubicBezTo>
                <a:cubicBezTo>
                  <a:pt x="97502" y="188917"/>
                  <a:pt x="-9390" y="-1054"/>
                  <a:pt x="66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7FCF54AA-A0A7-4A3E-A539-08606463F902}"/>
              </a:ext>
            </a:extLst>
          </p:cNvPr>
          <p:cNvSpPr/>
          <p:nvPr/>
        </p:nvSpPr>
        <p:spPr>
          <a:xfrm>
            <a:off x="6959517" y="3068064"/>
            <a:ext cx="619885" cy="190085"/>
          </a:xfrm>
          <a:custGeom>
            <a:avLst/>
            <a:gdLst>
              <a:gd name="connsiteX0" fmla="*/ 83 w 619885"/>
              <a:gd name="connsiteY0" fmla="*/ 189486 h 190085"/>
              <a:gd name="connsiteX1" fmla="*/ 104858 w 619885"/>
              <a:gd name="connsiteY1" fmla="*/ 72011 h 190085"/>
              <a:gd name="connsiteX2" fmla="*/ 276308 w 619885"/>
              <a:gd name="connsiteY2" fmla="*/ 68836 h 190085"/>
              <a:gd name="connsiteX3" fmla="*/ 606508 w 619885"/>
              <a:gd name="connsiteY3" fmla="*/ 59311 h 190085"/>
              <a:gd name="connsiteX4" fmla="*/ 533483 w 619885"/>
              <a:gd name="connsiteY4" fmla="*/ 14861 h 190085"/>
              <a:gd name="connsiteX5" fmla="*/ 330283 w 619885"/>
              <a:gd name="connsiteY5" fmla="*/ 5336 h 190085"/>
              <a:gd name="connsiteX6" fmla="*/ 92158 w 619885"/>
              <a:gd name="connsiteY6" fmla="*/ 14861 h 190085"/>
              <a:gd name="connsiteX7" fmla="*/ 83 w 619885"/>
              <a:gd name="connsiteY7" fmla="*/ 189486 h 19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9885" h="190085">
                <a:moveTo>
                  <a:pt x="83" y="189486"/>
                </a:moveTo>
                <a:cubicBezTo>
                  <a:pt x="2200" y="199011"/>
                  <a:pt x="58821" y="92119"/>
                  <a:pt x="104858" y="72011"/>
                </a:cubicBezTo>
                <a:cubicBezTo>
                  <a:pt x="150895" y="51903"/>
                  <a:pt x="276308" y="68836"/>
                  <a:pt x="276308" y="68836"/>
                </a:cubicBezTo>
                <a:cubicBezTo>
                  <a:pt x="359916" y="66719"/>
                  <a:pt x="563646" y="68307"/>
                  <a:pt x="606508" y="59311"/>
                </a:cubicBezTo>
                <a:cubicBezTo>
                  <a:pt x="649371" y="50315"/>
                  <a:pt x="579520" y="23857"/>
                  <a:pt x="533483" y="14861"/>
                </a:cubicBezTo>
                <a:cubicBezTo>
                  <a:pt x="487446" y="5865"/>
                  <a:pt x="403837" y="5336"/>
                  <a:pt x="330283" y="5336"/>
                </a:cubicBezTo>
                <a:cubicBezTo>
                  <a:pt x="256729" y="5336"/>
                  <a:pt x="148249" y="-11597"/>
                  <a:pt x="92158" y="14861"/>
                </a:cubicBezTo>
                <a:cubicBezTo>
                  <a:pt x="36067" y="41319"/>
                  <a:pt x="-2034" y="179961"/>
                  <a:pt x="83" y="189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1BC6C8E3-CC30-498C-8218-E6920B26E117}"/>
              </a:ext>
            </a:extLst>
          </p:cNvPr>
          <p:cNvSpPr/>
          <p:nvPr/>
        </p:nvSpPr>
        <p:spPr>
          <a:xfrm>
            <a:off x="7054942" y="3094686"/>
            <a:ext cx="302972" cy="201882"/>
          </a:xfrm>
          <a:custGeom>
            <a:avLst/>
            <a:gdLst>
              <a:gd name="connsiteX0" fmla="*/ 85633 w 302972"/>
              <a:gd name="connsiteY0" fmla="*/ 2527 h 201882"/>
              <a:gd name="connsiteX1" fmla="*/ 44358 w 302972"/>
              <a:gd name="connsiteY1" fmla="*/ 75552 h 201882"/>
              <a:gd name="connsiteX2" fmla="*/ 125321 w 302972"/>
              <a:gd name="connsiteY2" fmla="*/ 180327 h 201882"/>
              <a:gd name="connsiteX3" fmla="*/ 301533 w 302972"/>
              <a:gd name="connsiteY3" fmla="*/ 199377 h 201882"/>
              <a:gd name="connsiteX4" fmla="*/ 18958 w 302972"/>
              <a:gd name="connsiteY4" fmla="*/ 143814 h 201882"/>
              <a:gd name="connsiteX5" fmla="*/ 31658 w 302972"/>
              <a:gd name="connsiteY5" fmla="*/ 27927 h 201882"/>
              <a:gd name="connsiteX6" fmla="*/ 85633 w 302972"/>
              <a:gd name="connsiteY6" fmla="*/ 2527 h 201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972" h="201882">
                <a:moveTo>
                  <a:pt x="85633" y="2527"/>
                </a:moveTo>
                <a:cubicBezTo>
                  <a:pt x="87750" y="10464"/>
                  <a:pt x="37743" y="45919"/>
                  <a:pt x="44358" y="75552"/>
                </a:cubicBezTo>
                <a:cubicBezTo>
                  <a:pt x="50973" y="105185"/>
                  <a:pt x="82459" y="159690"/>
                  <a:pt x="125321" y="180327"/>
                </a:cubicBezTo>
                <a:cubicBezTo>
                  <a:pt x="168183" y="200964"/>
                  <a:pt x="319260" y="205462"/>
                  <a:pt x="301533" y="199377"/>
                </a:cubicBezTo>
                <a:cubicBezTo>
                  <a:pt x="283806" y="193292"/>
                  <a:pt x="63937" y="172389"/>
                  <a:pt x="18958" y="143814"/>
                </a:cubicBezTo>
                <a:cubicBezTo>
                  <a:pt x="-26021" y="115239"/>
                  <a:pt x="21868" y="49887"/>
                  <a:pt x="31658" y="27927"/>
                </a:cubicBezTo>
                <a:cubicBezTo>
                  <a:pt x="41448" y="5967"/>
                  <a:pt x="83516" y="-5410"/>
                  <a:pt x="85633" y="2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C31E908D-BE90-4CF1-ACE0-CF1D9DB72AC3}"/>
              </a:ext>
            </a:extLst>
          </p:cNvPr>
          <p:cNvSpPr/>
          <p:nvPr/>
        </p:nvSpPr>
        <p:spPr>
          <a:xfrm>
            <a:off x="7285520" y="3097580"/>
            <a:ext cx="421242" cy="313877"/>
          </a:xfrm>
          <a:custGeom>
            <a:avLst/>
            <a:gdLst>
              <a:gd name="connsiteX0" fmla="*/ 240818 w 421242"/>
              <a:gd name="connsiteY0" fmla="*/ 28208 h 313877"/>
              <a:gd name="connsiteX1" fmla="*/ 224943 w 421242"/>
              <a:gd name="connsiteY1" fmla="*/ 82183 h 313877"/>
              <a:gd name="connsiteX2" fmla="*/ 229705 w 421242"/>
              <a:gd name="connsiteY2" fmla="*/ 240933 h 313877"/>
              <a:gd name="connsiteX3" fmla="*/ 355118 w 421242"/>
              <a:gd name="connsiteY3" fmla="*/ 288558 h 313877"/>
              <a:gd name="connsiteX4" fmla="*/ 399568 w 421242"/>
              <a:gd name="connsiteY4" fmla="*/ 309195 h 313877"/>
              <a:gd name="connsiteX5" fmla="*/ 5868 w 421242"/>
              <a:gd name="connsiteY5" fmla="*/ 199658 h 313877"/>
              <a:gd name="connsiteX6" fmla="*/ 163030 w 421242"/>
              <a:gd name="connsiteY6" fmla="*/ 185370 h 313877"/>
              <a:gd name="connsiteX7" fmla="*/ 158268 w 421242"/>
              <a:gd name="connsiteY7" fmla="*/ 61545 h 313877"/>
              <a:gd name="connsiteX8" fmla="*/ 151918 w 421242"/>
              <a:gd name="connsiteY8" fmla="*/ 1220 h 313877"/>
              <a:gd name="connsiteX9" fmla="*/ 240818 w 421242"/>
              <a:gd name="connsiteY9" fmla="*/ 28208 h 31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1242" h="313877">
                <a:moveTo>
                  <a:pt x="240818" y="28208"/>
                </a:moveTo>
                <a:cubicBezTo>
                  <a:pt x="252989" y="41702"/>
                  <a:pt x="226795" y="46729"/>
                  <a:pt x="224943" y="82183"/>
                </a:cubicBezTo>
                <a:cubicBezTo>
                  <a:pt x="223091" y="117637"/>
                  <a:pt x="208009" y="206537"/>
                  <a:pt x="229705" y="240933"/>
                </a:cubicBezTo>
                <a:cubicBezTo>
                  <a:pt x="251401" y="275329"/>
                  <a:pt x="326808" y="277181"/>
                  <a:pt x="355118" y="288558"/>
                </a:cubicBezTo>
                <a:cubicBezTo>
                  <a:pt x="383428" y="299935"/>
                  <a:pt x="457776" y="324012"/>
                  <a:pt x="399568" y="309195"/>
                </a:cubicBezTo>
                <a:cubicBezTo>
                  <a:pt x="341360" y="294378"/>
                  <a:pt x="45291" y="220296"/>
                  <a:pt x="5868" y="199658"/>
                </a:cubicBezTo>
                <a:cubicBezTo>
                  <a:pt x="-33555" y="179020"/>
                  <a:pt x="137630" y="208389"/>
                  <a:pt x="163030" y="185370"/>
                </a:cubicBezTo>
                <a:cubicBezTo>
                  <a:pt x="188430" y="162351"/>
                  <a:pt x="160120" y="92237"/>
                  <a:pt x="158268" y="61545"/>
                </a:cubicBezTo>
                <a:cubicBezTo>
                  <a:pt x="156416" y="30853"/>
                  <a:pt x="136572" y="7570"/>
                  <a:pt x="151918" y="1220"/>
                </a:cubicBezTo>
                <a:cubicBezTo>
                  <a:pt x="167264" y="-5130"/>
                  <a:pt x="228647" y="14714"/>
                  <a:pt x="240818" y="28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80C75B39-FCB8-4108-AA97-E655574369E1}"/>
              </a:ext>
            </a:extLst>
          </p:cNvPr>
          <p:cNvSpPr/>
          <p:nvPr/>
        </p:nvSpPr>
        <p:spPr>
          <a:xfrm>
            <a:off x="7166876" y="4086046"/>
            <a:ext cx="508777" cy="391095"/>
          </a:xfrm>
          <a:custGeom>
            <a:avLst/>
            <a:gdLst>
              <a:gd name="connsiteX0" fmla="*/ 687 w 508777"/>
              <a:gd name="connsiteY0" fmla="*/ 179 h 391095"/>
              <a:gd name="connsiteX1" fmla="*/ 111812 w 508777"/>
              <a:gd name="connsiteY1" fmla="*/ 331967 h 391095"/>
              <a:gd name="connsiteX2" fmla="*/ 172137 w 508777"/>
              <a:gd name="connsiteY2" fmla="*/ 389117 h 391095"/>
              <a:gd name="connsiteX3" fmla="*/ 508687 w 508777"/>
              <a:gd name="connsiteY3" fmla="*/ 306567 h 391095"/>
              <a:gd name="connsiteX4" fmla="*/ 205474 w 508777"/>
              <a:gd name="connsiteY4" fmla="*/ 346254 h 391095"/>
              <a:gd name="connsiteX5" fmla="*/ 168962 w 508777"/>
              <a:gd name="connsiteY5" fmla="*/ 285929 h 391095"/>
              <a:gd name="connsiteX6" fmla="*/ 687 w 508777"/>
              <a:gd name="connsiteY6" fmla="*/ 179 h 39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777" h="391095">
                <a:moveTo>
                  <a:pt x="687" y="179"/>
                </a:moveTo>
                <a:cubicBezTo>
                  <a:pt x="-8838" y="7852"/>
                  <a:pt x="83237" y="267144"/>
                  <a:pt x="111812" y="331967"/>
                </a:cubicBezTo>
                <a:cubicBezTo>
                  <a:pt x="140387" y="396790"/>
                  <a:pt x="105991" y="393350"/>
                  <a:pt x="172137" y="389117"/>
                </a:cubicBezTo>
                <a:cubicBezTo>
                  <a:pt x="238283" y="384884"/>
                  <a:pt x="503131" y="313711"/>
                  <a:pt x="508687" y="306567"/>
                </a:cubicBezTo>
                <a:cubicBezTo>
                  <a:pt x="514243" y="299423"/>
                  <a:pt x="262095" y="349694"/>
                  <a:pt x="205474" y="346254"/>
                </a:cubicBezTo>
                <a:cubicBezTo>
                  <a:pt x="148853" y="342814"/>
                  <a:pt x="199654" y="338316"/>
                  <a:pt x="168962" y="285929"/>
                </a:cubicBezTo>
                <a:cubicBezTo>
                  <a:pt x="138270" y="233542"/>
                  <a:pt x="10212" y="-7494"/>
                  <a:pt x="687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4090442-15B4-47F2-A282-07DE4F53FE9F}"/>
              </a:ext>
            </a:extLst>
          </p:cNvPr>
          <p:cNvSpPr/>
          <p:nvPr/>
        </p:nvSpPr>
        <p:spPr>
          <a:xfrm>
            <a:off x="6770058" y="3999688"/>
            <a:ext cx="731103" cy="561751"/>
          </a:xfrm>
          <a:custGeom>
            <a:avLst/>
            <a:gdLst>
              <a:gd name="connsiteX0" fmla="*/ 318130 w 731103"/>
              <a:gd name="connsiteY0" fmla="*/ 83362 h 561751"/>
              <a:gd name="connsiteX1" fmla="*/ 334005 w 731103"/>
              <a:gd name="connsiteY1" fmla="*/ 253225 h 561751"/>
              <a:gd name="connsiteX2" fmla="*/ 445130 w 731103"/>
              <a:gd name="connsiteY2" fmla="*/ 464362 h 561751"/>
              <a:gd name="connsiteX3" fmla="*/ 524505 w 731103"/>
              <a:gd name="connsiteY3" fmla="*/ 521512 h 561751"/>
              <a:gd name="connsiteX4" fmla="*/ 730880 w 731103"/>
              <a:gd name="connsiteY4" fmla="*/ 440550 h 561751"/>
              <a:gd name="connsiteX5" fmla="*/ 481642 w 731103"/>
              <a:gd name="connsiteY5" fmla="*/ 561200 h 561751"/>
              <a:gd name="connsiteX6" fmla="*/ 345117 w 731103"/>
              <a:gd name="connsiteY6" fmla="*/ 381812 h 561751"/>
              <a:gd name="connsiteX7" fmla="*/ 286380 w 731103"/>
              <a:gd name="connsiteY7" fmla="*/ 197662 h 561751"/>
              <a:gd name="connsiteX8" fmla="*/ 241930 w 731103"/>
              <a:gd name="connsiteY8" fmla="*/ 116700 h 561751"/>
              <a:gd name="connsiteX9" fmla="*/ 630 w 731103"/>
              <a:gd name="connsiteY9" fmla="*/ 812 h 561751"/>
              <a:gd name="connsiteX10" fmla="*/ 318130 w 731103"/>
              <a:gd name="connsiteY10" fmla="*/ 83362 h 56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103" h="561751">
                <a:moveTo>
                  <a:pt x="318130" y="83362"/>
                </a:moveTo>
                <a:cubicBezTo>
                  <a:pt x="373693" y="125431"/>
                  <a:pt x="312838" y="189725"/>
                  <a:pt x="334005" y="253225"/>
                </a:cubicBezTo>
                <a:cubicBezTo>
                  <a:pt x="355172" y="316725"/>
                  <a:pt x="413380" y="419648"/>
                  <a:pt x="445130" y="464362"/>
                </a:cubicBezTo>
                <a:cubicBezTo>
                  <a:pt x="476880" y="509076"/>
                  <a:pt x="476880" y="525481"/>
                  <a:pt x="524505" y="521512"/>
                </a:cubicBezTo>
                <a:cubicBezTo>
                  <a:pt x="572130" y="517543"/>
                  <a:pt x="738024" y="433935"/>
                  <a:pt x="730880" y="440550"/>
                </a:cubicBezTo>
                <a:cubicBezTo>
                  <a:pt x="723736" y="447165"/>
                  <a:pt x="545936" y="570990"/>
                  <a:pt x="481642" y="561200"/>
                </a:cubicBezTo>
                <a:cubicBezTo>
                  <a:pt x="417348" y="551410"/>
                  <a:pt x="377661" y="442402"/>
                  <a:pt x="345117" y="381812"/>
                </a:cubicBezTo>
                <a:cubicBezTo>
                  <a:pt x="312573" y="321222"/>
                  <a:pt x="303578" y="241847"/>
                  <a:pt x="286380" y="197662"/>
                </a:cubicBezTo>
                <a:cubicBezTo>
                  <a:pt x="269182" y="153477"/>
                  <a:pt x="289555" y="149508"/>
                  <a:pt x="241930" y="116700"/>
                </a:cubicBezTo>
                <a:cubicBezTo>
                  <a:pt x="194305" y="83892"/>
                  <a:pt x="-12864" y="8485"/>
                  <a:pt x="630" y="812"/>
                </a:cubicBezTo>
                <a:cubicBezTo>
                  <a:pt x="14124" y="-6861"/>
                  <a:pt x="262567" y="41293"/>
                  <a:pt x="318130" y="83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3D0620AD-91A3-4AB9-9CCD-FAC92E80A79E}"/>
              </a:ext>
            </a:extLst>
          </p:cNvPr>
          <p:cNvSpPr/>
          <p:nvPr/>
        </p:nvSpPr>
        <p:spPr>
          <a:xfrm>
            <a:off x="6830959" y="4525678"/>
            <a:ext cx="521371" cy="699926"/>
          </a:xfrm>
          <a:custGeom>
            <a:avLst/>
            <a:gdLst>
              <a:gd name="connsiteX0" fmla="*/ 514404 w 521371"/>
              <a:gd name="connsiteY0" fmla="*/ 1872 h 699926"/>
              <a:gd name="connsiteX1" fmla="*/ 408041 w 521371"/>
              <a:gd name="connsiteY1" fmla="*/ 286035 h 699926"/>
              <a:gd name="connsiteX2" fmla="*/ 198491 w 521371"/>
              <a:gd name="connsiteY2" fmla="*/ 594010 h 699926"/>
              <a:gd name="connsiteX3" fmla="*/ 142929 w 521371"/>
              <a:gd name="connsiteY3" fmla="*/ 646397 h 699926"/>
              <a:gd name="connsiteX4" fmla="*/ 54 w 521371"/>
              <a:gd name="connsiteY4" fmla="*/ 698785 h 699926"/>
              <a:gd name="connsiteX5" fmla="*/ 127054 w 521371"/>
              <a:gd name="connsiteY5" fmla="*/ 594010 h 699926"/>
              <a:gd name="connsiteX6" fmla="*/ 215954 w 521371"/>
              <a:gd name="connsiteY6" fmla="*/ 428910 h 699926"/>
              <a:gd name="connsiteX7" fmla="*/ 514404 w 521371"/>
              <a:gd name="connsiteY7" fmla="*/ 1872 h 69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371" h="699926">
                <a:moveTo>
                  <a:pt x="514404" y="1872"/>
                </a:moveTo>
                <a:cubicBezTo>
                  <a:pt x="546418" y="-21940"/>
                  <a:pt x="460693" y="187345"/>
                  <a:pt x="408041" y="286035"/>
                </a:cubicBezTo>
                <a:cubicBezTo>
                  <a:pt x="355389" y="384725"/>
                  <a:pt x="242676" y="533950"/>
                  <a:pt x="198491" y="594010"/>
                </a:cubicBezTo>
                <a:cubicBezTo>
                  <a:pt x="154306" y="654070"/>
                  <a:pt x="176002" y="628934"/>
                  <a:pt x="142929" y="646397"/>
                </a:cubicBezTo>
                <a:cubicBezTo>
                  <a:pt x="109856" y="663860"/>
                  <a:pt x="2700" y="707516"/>
                  <a:pt x="54" y="698785"/>
                </a:cubicBezTo>
                <a:cubicBezTo>
                  <a:pt x="-2592" y="690054"/>
                  <a:pt x="91071" y="638989"/>
                  <a:pt x="127054" y="594010"/>
                </a:cubicBezTo>
                <a:cubicBezTo>
                  <a:pt x="163037" y="549031"/>
                  <a:pt x="150337" y="528658"/>
                  <a:pt x="215954" y="428910"/>
                </a:cubicBezTo>
                <a:cubicBezTo>
                  <a:pt x="281571" y="329162"/>
                  <a:pt x="482390" y="25684"/>
                  <a:pt x="514404" y="1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AA1DA032-9D35-4B6D-8C6E-6BF8A0CD4533}"/>
              </a:ext>
            </a:extLst>
          </p:cNvPr>
          <p:cNvSpPr/>
          <p:nvPr/>
        </p:nvSpPr>
        <p:spPr>
          <a:xfrm>
            <a:off x="2688605" y="4567451"/>
            <a:ext cx="952302" cy="1428730"/>
          </a:xfrm>
          <a:custGeom>
            <a:avLst/>
            <a:gdLst>
              <a:gd name="connsiteX0" fmla="*/ 29195 w 952302"/>
              <a:gd name="connsiteY0" fmla="*/ 87099 h 1428730"/>
              <a:gd name="connsiteX1" fmla="*/ 219695 w 952302"/>
              <a:gd name="connsiteY1" fmla="*/ 115674 h 1428730"/>
              <a:gd name="connsiteX2" fmla="*/ 489570 w 952302"/>
              <a:gd name="connsiteY2" fmla="*/ 366499 h 1428730"/>
              <a:gd name="connsiteX3" fmla="*/ 740395 w 952302"/>
              <a:gd name="connsiteY3" fmla="*/ 804649 h 1428730"/>
              <a:gd name="connsiteX4" fmla="*/ 864220 w 952302"/>
              <a:gd name="connsiteY4" fmla="*/ 1176124 h 1428730"/>
              <a:gd name="connsiteX5" fmla="*/ 870570 w 952302"/>
              <a:gd name="connsiteY5" fmla="*/ 1426949 h 1428730"/>
              <a:gd name="connsiteX6" fmla="*/ 927720 w 952302"/>
              <a:gd name="connsiteY6" fmla="*/ 1274549 h 1428730"/>
              <a:gd name="connsiteX7" fmla="*/ 937245 w 952302"/>
              <a:gd name="connsiteY7" fmla="*/ 1017374 h 1428730"/>
              <a:gd name="connsiteX8" fmla="*/ 724520 w 952302"/>
              <a:gd name="connsiteY8" fmla="*/ 703049 h 1428730"/>
              <a:gd name="connsiteX9" fmla="*/ 159370 w 952302"/>
              <a:gd name="connsiteY9" fmla="*/ 39474 h 1428730"/>
              <a:gd name="connsiteX10" fmla="*/ 105395 w 952302"/>
              <a:gd name="connsiteY10" fmla="*/ 93449 h 1428730"/>
              <a:gd name="connsiteX11" fmla="*/ 3795 w 952302"/>
              <a:gd name="connsiteY11" fmla="*/ 236324 h 1428730"/>
              <a:gd name="connsiteX12" fmla="*/ 19670 w 952302"/>
              <a:gd name="connsiteY12" fmla="*/ 147424 h 1428730"/>
              <a:gd name="connsiteX13" fmla="*/ 29195 w 952302"/>
              <a:gd name="connsiteY13" fmla="*/ 87099 h 142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2302" h="1428730">
                <a:moveTo>
                  <a:pt x="29195" y="87099"/>
                </a:moveTo>
                <a:lnTo>
                  <a:pt x="219695" y="115674"/>
                </a:lnTo>
                <a:cubicBezTo>
                  <a:pt x="296424" y="162241"/>
                  <a:pt x="402787" y="251670"/>
                  <a:pt x="489570" y="366499"/>
                </a:cubicBezTo>
                <a:cubicBezTo>
                  <a:pt x="576353" y="481328"/>
                  <a:pt x="677953" y="669712"/>
                  <a:pt x="740395" y="804649"/>
                </a:cubicBezTo>
                <a:cubicBezTo>
                  <a:pt x="802837" y="939586"/>
                  <a:pt x="842524" y="1072407"/>
                  <a:pt x="864220" y="1176124"/>
                </a:cubicBezTo>
                <a:cubicBezTo>
                  <a:pt x="885916" y="1279841"/>
                  <a:pt x="859987" y="1410545"/>
                  <a:pt x="870570" y="1426949"/>
                </a:cubicBezTo>
                <a:cubicBezTo>
                  <a:pt x="881153" y="1443353"/>
                  <a:pt x="916608" y="1342811"/>
                  <a:pt x="927720" y="1274549"/>
                </a:cubicBezTo>
                <a:cubicBezTo>
                  <a:pt x="938832" y="1206287"/>
                  <a:pt x="971112" y="1112624"/>
                  <a:pt x="937245" y="1017374"/>
                </a:cubicBezTo>
                <a:cubicBezTo>
                  <a:pt x="903378" y="922124"/>
                  <a:pt x="854166" y="866032"/>
                  <a:pt x="724520" y="703049"/>
                </a:cubicBezTo>
                <a:cubicBezTo>
                  <a:pt x="594874" y="540066"/>
                  <a:pt x="262557" y="141074"/>
                  <a:pt x="159370" y="39474"/>
                </a:cubicBezTo>
                <a:cubicBezTo>
                  <a:pt x="56183" y="-62126"/>
                  <a:pt x="131324" y="60641"/>
                  <a:pt x="105395" y="93449"/>
                </a:cubicBezTo>
                <a:cubicBezTo>
                  <a:pt x="79466" y="126257"/>
                  <a:pt x="18082" y="227328"/>
                  <a:pt x="3795" y="236324"/>
                </a:cubicBezTo>
                <a:cubicBezTo>
                  <a:pt x="-10492" y="245320"/>
                  <a:pt x="20199" y="167003"/>
                  <a:pt x="19670" y="147424"/>
                </a:cubicBezTo>
                <a:cubicBezTo>
                  <a:pt x="19141" y="127845"/>
                  <a:pt x="-4142" y="92391"/>
                  <a:pt x="29195" y="87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A302EF0-1D67-44AD-A910-C5F2C0D8DA37}"/>
              </a:ext>
            </a:extLst>
          </p:cNvPr>
          <p:cNvSpPr/>
          <p:nvPr/>
        </p:nvSpPr>
        <p:spPr>
          <a:xfrm>
            <a:off x="2789966" y="4693146"/>
            <a:ext cx="726292" cy="1271261"/>
          </a:xfrm>
          <a:custGeom>
            <a:avLst/>
            <a:gdLst>
              <a:gd name="connsiteX0" fmla="*/ 16734 w 726292"/>
              <a:gd name="connsiteY0" fmla="*/ 5854 h 1271261"/>
              <a:gd name="connsiteX1" fmla="*/ 280259 w 726292"/>
              <a:gd name="connsiteY1" fmla="*/ 269379 h 1271261"/>
              <a:gd name="connsiteX2" fmla="*/ 696184 w 726292"/>
              <a:gd name="connsiteY2" fmla="*/ 1002804 h 1271261"/>
              <a:gd name="connsiteX3" fmla="*/ 689834 w 726292"/>
              <a:gd name="connsiteY3" fmla="*/ 1266329 h 1271261"/>
              <a:gd name="connsiteX4" fmla="*/ 658084 w 726292"/>
              <a:gd name="connsiteY4" fmla="*/ 1117104 h 1271261"/>
              <a:gd name="connsiteX5" fmla="*/ 356459 w 726292"/>
              <a:gd name="connsiteY5" fmla="*/ 456704 h 1271261"/>
              <a:gd name="connsiteX6" fmla="*/ 64359 w 726292"/>
              <a:gd name="connsiteY6" fmla="*/ 113804 h 1271261"/>
              <a:gd name="connsiteX7" fmla="*/ 16734 w 726292"/>
              <a:gd name="connsiteY7" fmla="*/ 5854 h 127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292" h="1271261">
                <a:moveTo>
                  <a:pt x="16734" y="5854"/>
                </a:moveTo>
                <a:cubicBezTo>
                  <a:pt x="52717" y="31783"/>
                  <a:pt x="167017" y="103221"/>
                  <a:pt x="280259" y="269379"/>
                </a:cubicBezTo>
                <a:cubicBezTo>
                  <a:pt x="393501" y="435537"/>
                  <a:pt x="627922" y="836646"/>
                  <a:pt x="696184" y="1002804"/>
                </a:cubicBezTo>
                <a:cubicBezTo>
                  <a:pt x="764446" y="1168962"/>
                  <a:pt x="696184" y="1247279"/>
                  <a:pt x="689834" y="1266329"/>
                </a:cubicBezTo>
                <a:cubicBezTo>
                  <a:pt x="683484" y="1285379"/>
                  <a:pt x="713647" y="1252042"/>
                  <a:pt x="658084" y="1117104"/>
                </a:cubicBezTo>
                <a:cubicBezTo>
                  <a:pt x="602522" y="982167"/>
                  <a:pt x="455413" y="623921"/>
                  <a:pt x="356459" y="456704"/>
                </a:cubicBezTo>
                <a:cubicBezTo>
                  <a:pt x="257505" y="289487"/>
                  <a:pt x="123097" y="183125"/>
                  <a:pt x="64359" y="113804"/>
                </a:cubicBezTo>
                <a:cubicBezTo>
                  <a:pt x="5621" y="44483"/>
                  <a:pt x="-19249" y="-20075"/>
                  <a:pt x="16734" y="5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B54106C-C95C-4BA6-B34F-28B39705C858}"/>
              </a:ext>
            </a:extLst>
          </p:cNvPr>
          <p:cNvSpPr/>
          <p:nvPr/>
        </p:nvSpPr>
        <p:spPr>
          <a:xfrm>
            <a:off x="2486731" y="4706901"/>
            <a:ext cx="412960" cy="239795"/>
          </a:xfrm>
          <a:custGeom>
            <a:avLst/>
            <a:gdLst>
              <a:gd name="connsiteX0" fmla="*/ 87136 w 412960"/>
              <a:gd name="connsiteY0" fmla="*/ 47132 h 239795"/>
              <a:gd name="connsiteX1" fmla="*/ 123119 w 412960"/>
              <a:gd name="connsiteY1" fmla="*/ 144499 h 239795"/>
              <a:gd name="connsiteX2" fmla="*/ 57502 w 412960"/>
              <a:gd name="connsiteY2" fmla="*/ 191066 h 239795"/>
              <a:gd name="connsiteX3" fmla="*/ 352 w 412960"/>
              <a:gd name="connsiteY3" fmla="*/ 239749 h 239795"/>
              <a:gd name="connsiteX4" fmla="*/ 85019 w 412960"/>
              <a:gd name="connsiteY4" fmla="*/ 197416 h 239795"/>
              <a:gd name="connsiteX5" fmla="*/ 256469 w 412960"/>
              <a:gd name="connsiteY5" fmla="*/ 80999 h 239795"/>
              <a:gd name="connsiteX6" fmla="*/ 410986 w 412960"/>
              <a:gd name="connsiteY6" fmla="*/ 566 h 239795"/>
              <a:gd name="connsiteX7" fmla="*/ 144286 w 412960"/>
              <a:gd name="connsiteY7" fmla="*/ 121216 h 239795"/>
              <a:gd name="connsiteX8" fmla="*/ 87136 w 412960"/>
              <a:gd name="connsiteY8" fmla="*/ 47132 h 23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960" h="239795">
                <a:moveTo>
                  <a:pt x="87136" y="47132"/>
                </a:moveTo>
                <a:cubicBezTo>
                  <a:pt x="83608" y="51012"/>
                  <a:pt x="128058" y="120510"/>
                  <a:pt x="123119" y="144499"/>
                </a:cubicBezTo>
                <a:cubicBezTo>
                  <a:pt x="118180" y="168488"/>
                  <a:pt x="77963" y="175191"/>
                  <a:pt x="57502" y="191066"/>
                </a:cubicBezTo>
                <a:cubicBezTo>
                  <a:pt x="37041" y="206941"/>
                  <a:pt x="-4234" y="238691"/>
                  <a:pt x="352" y="239749"/>
                </a:cubicBezTo>
                <a:cubicBezTo>
                  <a:pt x="4938" y="240807"/>
                  <a:pt x="42333" y="223874"/>
                  <a:pt x="85019" y="197416"/>
                </a:cubicBezTo>
                <a:cubicBezTo>
                  <a:pt x="127705" y="170958"/>
                  <a:pt x="202141" y="113807"/>
                  <a:pt x="256469" y="80999"/>
                </a:cubicBezTo>
                <a:cubicBezTo>
                  <a:pt x="310797" y="48191"/>
                  <a:pt x="429683" y="-6137"/>
                  <a:pt x="410986" y="566"/>
                </a:cubicBezTo>
                <a:cubicBezTo>
                  <a:pt x="392289" y="7269"/>
                  <a:pt x="193675" y="111691"/>
                  <a:pt x="144286" y="121216"/>
                </a:cubicBezTo>
                <a:cubicBezTo>
                  <a:pt x="94897" y="130741"/>
                  <a:pt x="90664" y="43252"/>
                  <a:pt x="87136" y="47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BE16201-7FF7-4A4C-BC69-F923C5D4F2E8}"/>
              </a:ext>
            </a:extLst>
          </p:cNvPr>
          <p:cNvSpPr/>
          <p:nvPr/>
        </p:nvSpPr>
        <p:spPr>
          <a:xfrm>
            <a:off x="2437697" y="4971524"/>
            <a:ext cx="171680" cy="429963"/>
          </a:xfrm>
          <a:custGeom>
            <a:avLst/>
            <a:gdLst>
              <a:gd name="connsiteX0" fmla="*/ 66320 w 171680"/>
              <a:gd name="connsiteY0" fmla="*/ 526 h 429963"/>
              <a:gd name="connsiteX1" fmla="*/ 55736 w 171680"/>
              <a:gd name="connsiteY1" fmla="*/ 174093 h 429963"/>
              <a:gd name="connsiteX2" fmla="*/ 170036 w 171680"/>
              <a:gd name="connsiteY2" fmla="*/ 419626 h 429963"/>
              <a:gd name="connsiteX3" fmla="*/ 115003 w 171680"/>
              <a:gd name="connsiteY3" fmla="*/ 368826 h 429963"/>
              <a:gd name="connsiteX4" fmla="*/ 703 w 171680"/>
              <a:gd name="connsiteY4" fmla="*/ 229126 h 429963"/>
              <a:gd name="connsiteX5" fmla="*/ 66320 w 171680"/>
              <a:gd name="connsiteY5" fmla="*/ 526 h 42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680" h="429963">
                <a:moveTo>
                  <a:pt x="66320" y="526"/>
                </a:moveTo>
                <a:cubicBezTo>
                  <a:pt x="75492" y="-8646"/>
                  <a:pt x="38450" y="104243"/>
                  <a:pt x="55736" y="174093"/>
                </a:cubicBezTo>
                <a:cubicBezTo>
                  <a:pt x="73022" y="243943"/>
                  <a:pt x="160158" y="387171"/>
                  <a:pt x="170036" y="419626"/>
                </a:cubicBezTo>
                <a:cubicBezTo>
                  <a:pt x="179914" y="452082"/>
                  <a:pt x="143225" y="400576"/>
                  <a:pt x="115003" y="368826"/>
                </a:cubicBezTo>
                <a:cubicBezTo>
                  <a:pt x="86781" y="337076"/>
                  <a:pt x="8817" y="291920"/>
                  <a:pt x="703" y="229126"/>
                </a:cubicBezTo>
                <a:cubicBezTo>
                  <a:pt x="-7411" y="166332"/>
                  <a:pt x="57148" y="9698"/>
                  <a:pt x="66320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30645233-48DF-4579-B0A1-84FB1A5DD454}"/>
              </a:ext>
            </a:extLst>
          </p:cNvPr>
          <p:cNvSpPr/>
          <p:nvPr/>
        </p:nvSpPr>
        <p:spPr>
          <a:xfrm>
            <a:off x="2827393" y="5908677"/>
            <a:ext cx="315873" cy="164552"/>
          </a:xfrm>
          <a:custGeom>
            <a:avLst/>
            <a:gdLst>
              <a:gd name="connsiteX0" fmla="*/ 51274 w 315873"/>
              <a:gd name="connsiteY0" fmla="*/ 3173 h 164552"/>
              <a:gd name="connsiteX1" fmla="*/ 182507 w 315873"/>
              <a:gd name="connsiteY1" fmla="*/ 109006 h 164552"/>
              <a:gd name="connsiteX2" fmla="*/ 315857 w 315873"/>
              <a:gd name="connsiteY2" fmla="*/ 142873 h 164552"/>
              <a:gd name="connsiteX3" fmla="*/ 190974 w 315873"/>
              <a:gd name="connsiteY3" fmla="*/ 164040 h 164552"/>
              <a:gd name="connsiteX4" fmla="*/ 85140 w 315873"/>
              <a:gd name="connsiteY4" fmla="*/ 121706 h 164552"/>
              <a:gd name="connsiteX5" fmla="*/ 474 w 315873"/>
              <a:gd name="connsiteY5" fmla="*/ 34923 h 164552"/>
              <a:gd name="connsiteX6" fmla="*/ 51274 w 315873"/>
              <a:gd name="connsiteY6" fmla="*/ 3173 h 16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873" h="164552">
                <a:moveTo>
                  <a:pt x="51274" y="3173"/>
                </a:moveTo>
                <a:cubicBezTo>
                  <a:pt x="81613" y="15520"/>
                  <a:pt x="138410" y="85723"/>
                  <a:pt x="182507" y="109006"/>
                </a:cubicBezTo>
                <a:cubicBezTo>
                  <a:pt x="226604" y="132289"/>
                  <a:pt x="314446" y="133701"/>
                  <a:pt x="315857" y="142873"/>
                </a:cubicBezTo>
                <a:cubicBezTo>
                  <a:pt x="317268" y="152045"/>
                  <a:pt x="229427" y="167568"/>
                  <a:pt x="190974" y="164040"/>
                </a:cubicBezTo>
                <a:cubicBezTo>
                  <a:pt x="152521" y="160512"/>
                  <a:pt x="116890" y="143226"/>
                  <a:pt x="85140" y="121706"/>
                </a:cubicBezTo>
                <a:cubicBezTo>
                  <a:pt x="53390" y="100187"/>
                  <a:pt x="4707" y="52562"/>
                  <a:pt x="474" y="34923"/>
                </a:cubicBezTo>
                <a:cubicBezTo>
                  <a:pt x="-3759" y="17284"/>
                  <a:pt x="20935" y="-9174"/>
                  <a:pt x="51274" y="3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2E4DDC1A-52E7-4755-A3A0-6BEA87102756}"/>
              </a:ext>
            </a:extLst>
          </p:cNvPr>
          <p:cNvSpPr/>
          <p:nvPr/>
        </p:nvSpPr>
        <p:spPr>
          <a:xfrm>
            <a:off x="3062499" y="5897318"/>
            <a:ext cx="906996" cy="230955"/>
          </a:xfrm>
          <a:custGeom>
            <a:avLst/>
            <a:gdLst>
              <a:gd name="connsiteX0" fmla="*/ 10901 w 906996"/>
              <a:gd name="connsiteY0" fmla="*/ 196565 h 230955"/>
              <a:gd name="connsiteX1" fmla="*/ 63818 w 906996"/>
              <a:gd name="connsiteY1" fmla="*/ 190215 h 230955"/>
              <a:gd name="connsiteX2" fmla="*/ 425768 w 906996"/>
              <a:gd name="connsiteY2" fmla="*/ 54749 h 230955"/>
              <a:gd name="connsiteX3" fmla="*/ 578168 w 906996"/>
              <a:gd name="connsiteY3" fmla="*/ 122482 h 230955"/>
              <a:gd name="connsiteX4" fmla="*/ 906251 w 906996"/>
              <a:gd name="connsiteY4" fmla="*/ 228315 h 230955"/>
              <a:gd name="connsiteX5" fmla="*/ 478684 w 906996"/>
              <a:gd name="connsiteY5" fmla="*/ 3949 h 230955"/>
              <a:gd name="connsiteX6" fmla="*/ 188701 w 906996"/>
              <a:gd name="connsiteY6" fmla="*/ 90732 h 230955"/>
              <a:gd name="connsiteX7" fmla="*/ 10901 w 906996"/>
              <a:gd name="connsiteY7" fmla="*/ 196565 h 23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996" h="230955">
                <a:moveTo>
                  <a:pt x="10901" y="196565"/>
                </a:moveTo>
                <a:cubicBezTo>
                  <a:pt x="-9913" y="213146"/>
                  <a:pt x="-5327" y="213851"/>
                  <a:pt x="63818" y="190215"/>
                </a:cubicBezTo>
                <a:cubicBezTo>
                  <a:pt x="132963" y="166579"/>
                  <a:pt x="340043" y="66038"/>
                  <a:pt x="425768" y="54749"/>
                </a:cubicBezTo>
                <a:cubicBezTo>
                  <a:pt x="511493" y="43460"/>
                  <a:pt x="498088" y="93554"/>
                  <a:pt x="578168" y="122482"/>
                </a:cubicBezTo>
                <a:cubicBezTo>
                  <a:pt x="658249" y="151410"/>
                  <a:pt x="922832" y="248071"/>
                  <a:pt x="906251" y="228315"/>
                </a:cubicBezTo>
                <a:cubicBezTo>
                  <a:pt x="889670" y="208560"/>
                  <a:pt x="598276" y="26879"/>
                  <a:pt x="478684" y="3949"/>
                </a:cubicBezTo>
                <a:cubicBezTo>
                  <a:pt x="359092" y="-18982"/>
                  <a:pt x="263137" y="64274"/>
                  <a:pt x="188701" y="90732"/>
                </a:cubicBezTo>
                <a:cubicBezTo>
                  <a:pt x="114265" y="117190"/>
                  <a:pt x="31715" y="179984"/>
                  <a:pt x="10901" y="196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B56B474D-41FC-4A01-8E30-FD5DB9D076BA}"/>
              </a:ext>
            </a:extLst>
          </p:cNvPr>
          <p:cNvSpPr/>
          <p:nvPr/>
        </p:nvSpPr>
        <p:spPr>
          <a:xfrm>
            <a:off x="2512153" y="4936986"/>
            <a:ext cx="709835" cy="1111609"/>
          </a:xfrm>
          <a:custGeom>
            <a:avLst/>
            <a:gdLst>
              <a:gd name="connsiteX0" fmla="*/ 4564 w 709835"/>
              <a:gd name="connsiteY0" fmla="*/ 11781 h 1111609"/>
              <a:gd name="connsiteX1" fmla="*/ 205647 w 709835"/>
              <a:gd name="connsiteY1" fmla="*/ 214981 h 1111609"/>
              <a:gd name="connsiteX2" fmla="*/ 391914 w 709835"/>
              <a:gd name="connsiteY2" fmla="*/ 456281 h 1111609"/>
              <a:gd name="connsiteX3" fmla="*/ 546430 w 709835"/>
              <a:gd name="connsiteY3" fmla="*/ 722981 h 1111609"/>
              <a:gd name="connsiteX4" fmla="*/ 616280 w 709835"/>
              <a:gd name="connsiteY4" fmla="*/ 1000264 h 1111609"/>
              <a:gd name="connsiteX5" fmla="*/ 650147 w 709835"/>
              <a:gd name="connsiteY5" fmla="*/ 1065881 h 1111609"/>
              <a:gd name="connsiteX6" fmla="*/ 707297 w 709835"/>
              <a:gd name="connsiteY6" fmla="*/ 1074347 h 1111609"/>
              <a:gd name="connsiteX7" fmla="*/ 559130 w 709835"/>
              <a:gd name="connsiteY7" fmla="*/ 1108214 h 1111609"/>
              <a:gd name="connsiteX8" fmla="*/ 573947 w 709835"/>
              <a:gd name="connsiteY8" fmla="*/ 981214 h 1111609"/>
              <a:gd name="connsiteX9" fmla="*/ 413080 w 709835"/>
              <a:gd name="connsiteY9" fmla="*/ 579047 h 1111609"/>
              <a:gd name="connsiteX10" fmla="*/ 4564 w 709835"/>
              <a:gd name="connsiteY10" fmla="*/ 11781 h 111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9835" h="1111609">
                <a:moveTo>
                  <a:pt x="4564" y="11781"/>
                </a:moveTo>
                <a:cubicBezTo>
                  <a:pt x="-30008" y="-48897"/>
                  <a:pt x="141089" y="140898"/>
                  <a:pt x="205647" y="214981"/>
                </a:cubicBezTo>
                <a:cubicBezTo>
                  <a:pt x="270205" y="289064"/>
                  <a:pt x="335117" y="371614"/>
                  <a:pt x="391914" y="456281"/>
                </a:cubicBezTo>
                <a:cubicBezTo>
                  <a:pt x="448711" y="540948"/>
                  <a:pt x="509036" y="632317"/>
                  <a:pt x="546430" y="722981"/>
                </a:cubicBezTo>
                <a:cubicBezTo>
                  <a:pt x="583824" y="813645"/>
                  <a:pt x="598994" y="943114"/>
                  <a:pt x="616280" y="1000264"/>
                </a:cubicBezTo>
                <a:cubicBezTo>
                  <a:pt x="633566" y="1057414"/>
                  <a:pt x="634977" y="1053534"/>
                  <a:pt x="650147" y="1065881"/>
                </a:cubicBezTo>
                <a:cubicBezTo>
                  <a:pt x="665317" y="1078228"/>
                  <a:pt x="722467" y="1067292"/>
                  <a:pt x="707297" y="1074347"/>
                </a:cubicBezTo>
                <a:cubicBezTo>
                  <a:pt x="692128" y="1081403"/>
                  <a:pt x="581355" y="1123736"/>
                  <a:pt x="559130" y="1108214"/>
                </a:cubicBezTo>
                <a:cubicBezTo>
                  <a:pt x="536905" y="1092692"/>
                  <a:pt x="598289" y="1069408"/>
                  <a:pt x="573947" y="981214"/>
                </a:cubicBezTo>
                <a:cubicBezTo>
                  <a:pt x="549605" y="893020"/>
                  <a:pt x="510800" y="739561"/>
                  <a:pt x="413080" y="579047"/>
                </a:cubicBezTo>
                <a:cubicBezTo>
                  <a:pt x="315360" y="418533"/>
                  <a:pt x="39136" y="72459"/>
                  <a:pt x="4564" y="11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BF2C2E84-E890-4579-9515-60317D7C1357}"/>
              </a:ext>
            </a:extLst>
          </p:cNvPr>
          <p:cNvSpPr/>
          <p:nvPr/>
        </p:nvSpPr>
        <p:spPr>
          <a:xfrm>
            <a:off x="2452405" y="5533195"/>
            <a:ext cx="190212" cy="384663"/>
          </a:xfrm>
          <a:custGeom>
            <a:avLst/>
            <a:gdLst>
              <a:gd name="connsiteX0" fmla="*/ 283 w 190212"/>
              <a:gd name="connsiteY0" fmla="*/ 4005 h 384663"/>
              <a:gd name="connsiteX1" fmla="*/ 132045 w 190212"/>
              <a:gd name="connsiteY1" fmla="*/ 96080 h 384663"/>
              <a:gd name="connsiteX2" fmla="*/ 163795 w 190212"/>
              <a:gd name="connsiteY2" fmla="*/ 219905 h 384663"/>
              <a:gd name="connsiteX3" fmla="*/ 146333 w 190212"/>
              <a:gd name="connsiteY3" fmla="*/ 361193 h 384663"/>
              <a:gd name="connsiteX4" fmla="*/ 124108 w 190212"/>
              <a:gd name="connsiteY4" fmla="*/ 380243 h 384663"/>
              <a:gd name="connsiteX5" fmla="*/ 184433 w 190212"/>
              <a:gd name="connsiteY5" fmla="*/ 315155 h 384663"/>
              <a:gd name="connsiteX6" fmla="*/ 178083 w 190212"/>
              <a:gd name="connsiteY6" fmla="*/ 157993 h 384663"/>
              <a:gd name="connsiteX7" fmla="*/ 98708 w 190212"/>
              <a:gd name="connsiteY7" fmla="*/ 30993 h 384663"/>
              <a:gd name="connsiteX8" fmla="*/ 283 w 190212"/>
              <a:gd name="connsiteY8" fmla="*/ 4005 h 38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212" h="384663">
                <a:moveTo>
                  <a:pt x="283" y="4005"/>
                </a:moveTo>
                <a:cubicBezTo>
                  <a:pt x="5839" y="14853"/>
                  <a:pt x="104793" y="60097"/>
                  <a:pt x="132045" y="96080"/>
                </a:cubicBezTo>
                <a:cubicBezTo>
                  <a:pt x="159297" y="132063"/>
                  <a:pt x="161414" y="175720"/>
                  <a:pt x="163795" y="219905"/>
                </a:cubicBezTo>
                <a:cubicBezTo>
                  <a:pt x="166176" y="264090"/>
                  <a:pt x="152947" y="334470"/>
                  <a:pt x="146333" y="361193"/>
                </a:cubicBezTo>
                <a:cubicBezTo>
                  <a:pt x="139719" y="387916"/>
                  <a:pt x="117758" y="387916"/>
                  <a:pt x="124108" y="380243"/>
                </a:cubicBezTo>
                <a:cubicBezTo>
                  <a:pt x="130458" y="372570"/>
                  <a:pt x="175437" y="352197"/>
                  <a:pt x="184433" y="315155"/>
                </a:cubicBezTo>
                <a:cubicBezTo>
                  <a:pt x="193429" y="278113"/>
                  <a:pt x="192371" y="205353"/>
                  <a:pt x="178083" y="157993"/>
                </a:cubicBezTo>
                <a:cubicBezTo>
                  <a:pt x="163795" y="110633"/>
                  <a:pt x="125166" y="56922"/>
                  <a:pt x="98708" y="30993"/>
                </a:cubicBezTo>
                <a:cubicBezTo>
                  <a:pt x="72250" y="5064"/>
                  <a:pt x="-5273" y="-6843"/>
                  <a:pt x="283" y="4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E27FA953-ED12-4BBB-A2BB-03817E8B9214}"/>
              </a:ext>
            </a:extLst>
          </p:cNvPr>
          <p:cNvSpPr/>
          <p:nvPr/>
        </p:nvSpPr>
        <p:spPr>
          <a:xfrm>
            <a:off x="2424111" y="5314919"/>
            <a:ext cx="182587" cy="216607"/>
          </a:xfrm>
          <a:custGeom>
            <a:avLst/>
            <a:gdLst>
              <a:gd name="connsiteX0" fmla="*/ 101602 w 182587"/>
              <a:gd name="connsiteY0" fmla="*/ 31 h 216607"/>
              <a:gd name="connsiteX1" fmla="*/ 157164 w 182587"/>
              <a:gd name="connsiteY1" fmla="*/ 101631 h 216607"/>
              <a:gd name="connsiteX2" fmla="*/ 120652 w 182587"/>
              <a:gd name="connsiteY2" fmla="*/ 131794 h 216607"/>
              <a:gd name="connsiteX3" fmla="*/ 2 w 182587"/>
              <a:gd name="connsiteY3" fmla="*/ 215931 h 216607"/>
              <a:gd name="connsiteX4" fmla="*/ 123827 w 182587"/>
              <a:gd name="connsiteY4" fmla="*/ 168306 h 216607"/>
              <a:gd name="connsiteX5" fmla="*/ 182564 w 182587"/>
              <a:gd name="connsiteY5" fmla="*/ 112744 h 216607"/>
              <a:gd name="connsiteX6" fmla="*/ 101602 w 182587"/>
              <a:gd name="connsiteY6" fmla="*/ 31 h 21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587" h="216607">
                <a:moveTo>
                  <a:pt x="101602" y="31"/>
                </a:moveTo>
                <a:cubicBezTo>
                  <a:pt x="97369" y="-1821"/>
                  <a:pt x="153989" y="79671"/>
                  <a:pt x="157164" y="101631"/>
                </a:cubicBezTo>
                <a:cubicBezTo>
                  <a:pt x="160339" y="123591"/>
                  <a:pt x="146846" y="112744"/>
                  <a:pt x="120652" y="131794"/>
                </a:cubicBezTo>
                <a:cubicBezTo>
                  <a:pt x="94458" y="150844"/>
                  <a:pt x="-527" y="209846"/>
                  <a:pt x="2" y="215931"/>
                </a:cubicBezTo>
                <a:cubicBezTo>
                  <a:pt x="531" y="222016"/>
                  <a:pt x="93400" y="185504"/>
                  <a:pt x="123827" y="168306"/>
                </a:cubicBezTo>
                <a:cubicBezTo>
                  <a:pt x="154254" y="151108"/>
                  <a:pt x="180977" y="135498"/>
                  <a:pt x="182564" y="112744"/>
                </a:cubicBezTo>
                <a:cubicBezTo>
                  <a:pt x="184151" y="89990"/>
                  <a:pt x="105835" y="1883"/>
                  <a:pt x="10160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4250C825-49C4-4C14-8705-22111E41C7AA}"/>
              </a:ext>
            </a:extLst>
          </p:cNvPr>
          <p:cNvSpPr/>
          <p:nvPr/>
        </p:nvSpPr>
        <p:spPr>
          <a:xfrm>
            <a:off x="2603394" y="5344619"/>
            <a:ext cx="352532" cy="583115"/>
          </a:xfrm>
          <a:custGeom>
            <a:avLst/>
            <a:gdLst>
              <a:gd name="connsiteX0" fmla="*/ 106 w 352532"/>
              <a:gd name="connsiteY0" fmla="*/ 5256 h 583115"/>
              <a:gd name="connsiteX1" fmla="*/ 165206 w 352532"/>
              <a:gd name="connsiteY1" fmla="*/ 108444 h 583115"/>
              <a:gd name="connsiteX2" fmla="*/ 284269 w 352532"/>
              <a:gd name="connsiteY2" fmla="*/ 330694 h 583115"/>
              <a:gd name="connsiteX3" fmla="*/ 327131 w 352532"/>
              <a:gd name="connsiteY3" fmla="*/ 519606 h 583115"/>
              <a:gd name="connsiteX4" fmla="*/ 277919 w 352532"/>
              <a:gd name="connsiteY4" fmla="*/ 583106 h 583115"/>
              <a:gd name="connsiteX5" fmla="*/ 344594 w 352532"/>
              <a:gd name="connsiteY5" fmla="*/ 516431 h 583115"/>
              <a:gd name="connsiteX6" fmla="*/ 328719 w 352532"/>
              <a:gd name="connsiteY6" fmla="*/ 386256 h 583115"/>
              <a:gd name="connsiteX7" fmla="*/ 142981 w 352532"/>
              <a:gd name="connsiteY7" fmla="*/ 54469 h 583115"/>
              <a:gd name="connsiteX8" fmla="*/ 106 w 352532"/>
              <a:gd name="connsiteY8" fmla="*/ 5256 h 583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532" h="583115">
                <a:moveTo>
                  <a:pt x="106" y="5256"/>
                </a:moveTo>
                <a:cubicBezTo>
                  <a:pt x="3810" y="14252"/>
                  <a:pt x="117846" y="54204"/>
                  <a:pt x="165206" y="108444"/>
                </a:cubicBezTo>
                <a:cubicBezTo>
                  <a:pt x="212566" y="162684"/>
                  <a:pt x="257282" y="262167"/>
                  <a:pt x="284269" y="330694"/>
                </a:cubicBezTo>
                <a:cubicBezTo>
                  <a:pt x="311257" y="399221"/>
                  <a:pt x="328189" y="477537"/>
                  <a:pt x="327131" y="519606"/>
                </a:cubicBezTo>
                <a:cubicBezTo>
                  <a:pt x="326073" y="561675"/>
                  <a:pt x="275009" y="583635"/>
                  <a:pt x="277919" y="583106"/>
                </a:cubicBezTo>
                <a:cubicBezTo>
                  <a:pt x="280830" y="582577"/>
                  <a:pt x="336127" y="549239"/>
                  <a:pt x="344594" y="516431"/>
                </a:cubicBezTo>
                <a:cubicBezTo>
                  <a:pt x="353061" y="483623"/>
                  <a:pt x="362321" y="463250"/>
                  <a:pt x="328719" y="386256"/>
                </a:cubicBezTo>
                <a:cubicBezTo>
                  <a:pt x="295117" y="309262"/>
                  <a:pt x="195898" y="117440"/>
                  <a:pt x="142981" y="54469"/>
                </a:cubicBezTo>
                <a:cubicBezTo>
                  <a:pt x="90064" y="-8502"/>
                  <a:pt x="-3598" y="-3740"/>
                  <a:pt x="106" y="5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92115AC3-4C82-4BC5-B02E-1CCE4E583D88}"/>
              </a:ext>
            </a:extLst>
          </p:cNvPr>
          <p:cNvSpPr/>
          <p:nvPr/>
        </p:nvSpPr>
        <p:spPr>
          <a:xfrm>
            <a:off x="2606359" y="5373582"/>
            <a:ext cx="278760" cy="565528"/>
          </a:xfrm>
          <a:custGeom>
            <a:avLst/>
            <a:gdLst>
              <a:gd name="connsiteX0" fmla="*/ 316 w 278760"/>
              <a:gd name="connsiteY0" fmla="*/ 106 h 565528"/>
              <a:gd name="connsiteX1" fmla="*/ 146366 w 278760"/>
              <a:gd name="connsiteY1" fmla="*/ 115993 h 565528"/>
              <a:gd name="connsiteX2" fmla="*/ 225741 w 278760"/>
              <a:gd name="connsiteY2" fmla="*/ 231881 h 565528"/>
              <a:gd name="connsiteX3" fmla="*/ 260666 w 278760"/>
              <a:gd name="connsiteY3" fmla="*/ 374756 h 565528"/>
              <a:gd name="connsiteX4" fmla="*/ 263841 w 278760"/>
              <a:gd name="connsiteY4" fmla="*/ 474768 h 565528"/>
              <a:gd name="connsiteX5" fmla="*/ 243204 w 278760"/>
              <a:gd name="connsiteY5" fmla="*/ 563668 h 565528"/>
              <a:gd name="connsiteX6" fmla="*/ 274954 w 278760"/>
              <a:gd name="connsiteY6" fmla="*/ 389043 h 565528"/>
              <a:gd name="connsiteX7" fmla="*/ 268604 w 278760"/>
              <a:gd name="connsiteY7" fmla="*/ 339831 h 565528"/>
              <a:gd name="connsiteX8" fmla="*/ 189229 w 278760"/>
              <a:gd name="connsiteY8" fmla="*/ 136631 h 565528"/>
              <a:gd name="connsiteX9" fmla="*/ 316 w 278760"/>
              <a:gd name="connsiteY9" fmla="*/ 106 h 56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760" h="565528">
                <a:moveTo>
                  <a:pt x="316" y="106"/>
                </a:moveTo>
                <a:cubicBezTo>
                  <a:pt x="-6828" y="-3334"/>
                  <a:pt x="108795" y="77364"/>
                  <a:pt x="146366" y="115993"/>
                </a:cubicBezTo>
                <a:cubicBezTo>
                  <a:pt x="183937" y="154622"/>
                  <a:pt x="206691" y="188754"/>
                  <a:pt x="225741" y="231881"/>
                </a:cubicBezTo>
                <a:cubicBezTo>
                  <a:pt x="244791" y="275008"/>
                  <a:pt x="254316" y="334275"/>
                  <a:pt x="260666" y="374756"/>
                </a:cubicBezTo>
                <a:cubicBezTo>
                  <a:pt x="267016" y="415237"/>
                  <a:pt x="266751" y="443283"/>
                  <a:pt x="263841" y="474768"/>
                </a:cubicBezTo>
                <a:cubicBezTo>
                  <a:pt x="260931" y="506253"/>
                  <a:pt x="241352" y="577956"/>
                  <a:pt x="243204" y="563668"/>
                </a:cubicBezTo>
                <a:cubicBezTo>
                  <a:pt x="245056" y="549381"/>
                  <a:pt x="270721" y="426349"/>
                  <a:pt x="274954" y="389043"/>
                </a:cubicBezTo>
                <a:cubicBezTo>
                  <a:pt x="279187" y="351737"/>
                  <a:pt x="282891" y="381900"/>
                  <a:pt x="268604" y="339831"/>
                </a:cubicBezTo>
                <a:cubicBezTo>
                  <a:pt x="254317" y="297762"/>
                  <a:pt x="229181" y="191400"/>
                  <a:pt x="189229" y="136631"/>
                </a:cubicBezTo>
                <a:cubicBezTo>
                  <a:pt x="149277" y="81862"/>
                  <a:pt x="7460" y="3546"/>
                  <a:pt x="316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693957E2-F41D-4947-91B1-943DDEAB19F0}"/>
              </a:ext>
            </a:extLst>
          </p:cNvPr>
          <p:cNvSpPr/>
          <p:nvPr/>
        </p:nvSpPr>
        <p:spPr>
          <a:xfrm>
            <a:off x="2590401" y="5445923"/>
            <a:ext cx="345111" cy="470395"/>
          </a:xfrm>
          <a:custGeom>
            <a:avLst/>
            <a:gdLst>
              <a:gd name="connsiteX0" fmla="*/ 399 w 345111"/>
              <a:gd name="connsiteY0" fmla="*/ 790 h 470395"/>
              <a:gd name="connsiteX1" fmla="*/ 116287 w 345111"/>
              <a:gd name="connsiteY1" fmla="*/ 143665 h 470395"/>
              <a:gd name="connsiteX2" fmla="*/ 154387 w 345111"/>
              <a:gd name="connsiteY2" fmla="*/ 270665 h 470395"/>
              <a:gd name="connsiteX3" fmla="*/ 178199 w 345111"/>
              <a:gd name="connsiteY3" fmla="*/ 380202 h 470395"/>
              <a:gd name="connsiteX4" fmla="*/ 178199 w 345111"/>
              <a:gd name="connsiteY4" fmla="*/ 408777 h 470395"/>
              <a:gd name="connsiteX5" fmla="*/ 143274 w 345111"/>
              <a:gd name="connsiteY5" fmla="*/ 427827 h 470395"/>
              <a:gd name="connsiteX6" fmla="*/ 13099 w 345111"/>
              <a:gd name="connsiteY6" fmla="*/ 467515 h 470395"/>
              <a:gd name="connsiteX7" fmla="*/ 343299 w 345111"/>
              <a:gd name="connsiteY7" fmla="*/ 465927 h 470395"/>
              <a:gd name="connsiteX8" fmla="*/ 149624 w 345111"/>
              <a:gd name="connsiteY8" fmla="*/ 454815 h 470395"/>
              <a:gd name="connsiteX9" fmla="*/ 236937 w 345111"/>
              <a:gd name="connsiteY9" fmla="*/ 404015 h 470395"/>
              <a:gd name="connsiteX10" fmla="*/ 160737 w 345111"/>
              <a:gd name="connsiteY10" fmla="*/ 210340 h 470395"/>
              <a:gd name="connsiteX11" fmla="*/ 399 w 345111"/>
              <a:gd name="connsiteY11" fmla="*/ 790 h 47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111" h="470395">
                <a:moveTo>
                  <a:pt x="399" y="790"/>
                </a:moveTo>
                <a:cubicBezTo>
                  <a:pt x="-7009" y="-10323"/>
                  <a:pt x="90622" y="98686"/>
                  <a:pt x="116287" y="143665"/>
                </a:cubicBezTo>
                <a:cubicBezTo>
                  <a:pt x="141952" y="188644"/>
                  <a:pt x="144068" y="231242"/>
                  <a:pt x="154387" y="270665"/>
                </a:cubicBezTo>
                <a:cubicBezTo>
                  <a:pt x="164706" y="310088"/>
                  <a:pt x="174230" y="357183"/>
                  <a:pt x="178199" y="380202"/>
                </a:cubicBezTo>
                <a:cubicBezTo>
                  <a:pt x="182168" y="403221"/>
                  <a:pt x="184020" y="400840"/>
                  <a:pt x="178199" y="408777"/>
                </a:cubicBezTo>
                <a:cubicBezTo>
                  <a:pt x="172378" y="416714"/>
                  <a:pt x="170791" y="418037"/>
                  <a:pt x="143274" y="427827"/>
                </a:cubicBezTo>
                <a:cubicBezTo>
                  <a:pt x="115757" y="437617"/>
                  <a:pt x="-20239" y="461165"/>
                  <a:pt x="13099" y="467515"/>
                </a:cubicBezTo>
                <a:cubicBezTo>
                  <a:pt x="46437" y="473865"/>
                  <a:pt x="320545" y="468044"/>
                  <a:pt x="343299" y="465927"/>
                </a:cubicBezTo>
                <a:cubicBezTo>
                  <a:pt x="366053" y="463810"/>
                  <a:pt x="167351" y="465134"/>
                  <a:pt x="149624" y="454815"/>
                </a:cubicBezTo>
                <a:cubicBezTo>
                  <a:pt x="131897" y="444496"/>
                  <a:pt x="235085" y="444761"/>
                  <a:pt x="236937" y="404015"/>
                </a:cubicBezTo>
                <a:cubicBezTo>
                  <a:pt x="238789" y="363269"/>
                  <a:pt x="195133" y="274898"/>
                  <a:pt x="160737" y="210340"/>
                </a:cubicBezTo>
                <a:cubicBezTo>
                  <a:pt x="126341" y="145782"/>
                  <a:pt x="7807" y="11903"/>
                  <a:pt x="399" y="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6E95CD02-CE73-4B25-BD1F-97E7C42A9BBA}"/>
              </a:ext>
            </a:extLst>
          </p:cNvPr>
          <p:cNvSpPr/>
          <p:nvPr/>
        </p:nvSpPr>
        <p:spPr>
          <a:xfrm>
            <a:off x="2386688" y="5513658"/>
            <a:ext cx="56714" cy="162982"/>
          </a:xfrm>
          <a:custGeom>
            <a:avLst/>
            <a:gdLst>
              <a:gd name="connsiteX0" fmla="*/ 56475 w 56714"/>
              <a:gd name="connsiteY0" fmla="*/ 1317 h 162982"/>
              <a:gd name="connsiteX1" fmla="*/ 21550 w 56714"/>
              <a:gd name="connsiteY1" fmla="*/ 139430 h 162982"/>
              <a:gd name="connsiteX2" fmla="*/ 34250 w 56714"/>
              <a:gd name="connsiteY2" fmla="*/ 156892 h 162982"/>
              <a:gd name="connsiteX3" fmla="*/ 912 w 56714"/>
              <a:gd name="connsiteY3" fmla="*/ 74342 h 162982"/>
              <a:gd name="connsiteX4" fmla="*/ 56475 w 56714"/>
              <a:gd name="connsiteY4" fmla="*/ 1317 h 16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14" h="162982">
                <a:moveTo>
                  <a:pt x="56475" y="1317"/>
                </a:moveTo>
                <a:cubicBezTo>
                  <a:pt x="59915" y="12165"/>
                  <a:pt x="25254" y="113501"/>
                  <a:pt x="21550" y="139430"/>
                </a:cubicBezTo>
                <a:cubicBezTo>
                  <a:pt x="17846" y="165359"/>
                  <a:pt x="37690" y="167740"/>
                  <a:pt x="34250" y="156892"/>
                </a:cubicBezTo>
                <a:cubicBezTo>
                  <a:pt x="30810" y="146044"/>
                  <a:pt x="-6232" y="99213"/>
                  <a:pt x="912" y="74342"/>
                </a:cubicBezTo>
                <a:cubicBezTo>
                  <a:pt x="8056" y="49471"/>
                  <a:pt x="53035" y="-9531"/>
                  <a:pt x="56475" y="1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604596FE-6C73-4A40-9340-8689AFD11E3B}"/>
              </a:ext>
            </a:extLst>
          </p:cNvPr>
          <p:cNvSpPr/>
          <p:nvPr/>
        </p:nvSpPr>
        <p:spPr>
          <a:xfrm>
            <a:off x="2346169" y="5665811"/>
            <a:ext cx="186188" cy="227307"/>
          </a:xfrm>
          <a:custGeom>
            <a:avLst/>
            <a:gdLst>
              <a:gd name="connsiteX0" fmla="*/ 14444 w 186188"/>
              <a:gd name="connsiteY0" fmla="*/ 44427 h 227307"/>
              <a:gd name="connsiteX1" fmla="*/ 133506 w 186188"/>
              <a:gd name="connsiteY1" fmla="*/ 1564 h 227307"/>
              <a:gd name="connsiteX2" fmla="*/ 182719 w 186188"/>
              <a:gd name="connsiteY2" fmla="*/ 107927 h 227307"/>
              <a:gd name="connsiteX3" fmla="*/ 176369 w 186188"/>
              <a:gd name="connsiteY3" fmla="*/ 209527 h 227307"/>
              <a:gd name="connsiteX4" fmla="*/ 130331 w 186188"/>
              <a:gd name="connsiteY4" fmla="*/ 225402 h 227307"/>
              <a:gd name="connsiteX5" fmla="*/ 156 w 186188"/>
              <a:gd name="connsiteY5" fmla="*/ 187302 h 227307"/>
              <a:gd name="connsiteX6" fmla="*/ 158906 w 186188"/>
              <a:gd name="connsiteY6" fmla="*/ 198414 h 227307"/>
              <a:gd name="connsiteX7" fmla="*/ 166844 w 186188"/>
              <a:gd name="connsiteY7" fmla="*/ 153964 h 227307"/>
              <a:gd name="connsiteX8" fmla="*/ 144619 w 186188"/>
              <a:gd name="connsiteY8" fmla="*/ 44427 h 227307"/>
              <a:gd name="connsiteX9" fmla="*/ 14444 w 186188"/>
              <a:gd name="connsiteY9" fmla="*/ 44427 h 22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188" h="227307">
                <a:moveTo>
                  <a:pt x="14444" y="44427"/>
                </a:moveTo>
                <a:cubicBezTo>
                  <a:pt x="12592" y="37283"/>
                  <a:pt x="105460" y="-9019"/>
                  <a:pt x="133506" y="1564"/>
                </a:cubicBezTo>
                <a:cubicBezTo>
                  <a:pt x="161552" y="12147"/>
                  <a:pt x="175575" y="73267"/>
                  <a:pt x="182719" y="107927"/>
                </a:cubicBezTo>
                <a:cubicBezTo>
                  <a:pt x="189863" y="142587"/>
                  <a:pt x="185100" y="189948"/>
                  <a:pt x="176369" y="209527"/>
                </a:cubicBezTo>
                <a:cubicBezTo>
                  <a:pt x="167638" y="229106"/>
                  <a:pt x="159700" y="229106"/>
                  <a:pt x="130331" y="225402"/>
                </a:cubicBezTo>
                <a:cubicBezTo>
                  <a:pt x="100962" y="221698"/>
                  <a:pt x="-4607" y="191800"/>
                  <a:pt x="156" y="187302"/>
                </a:cubicBezTo>
                <a:cubicBezTo>
                  <a:pt x="4919" y="182804"/>
                  <a:pt x="131125" y="203970"/>
                  <a:pt x="158906" y="198414"/>
                </a:cubicBezTo>
                <a:cubicBezTo>
                  <a:pt x="186687" y="192858"/>
                  <a:pt x="169225" y="179629"/>
                  <a:pt x="166844" y="153964"/>
                </a:cubicBezTo>
                <a:cubicBezTo>
                  <a:pt x="164463" y="128300"/>
                  <a:pt x="164727" y="65064"/>
                  <a:pt x="144619" y="44427"/>
                </a:cubicBezTo>
                <a:cubicBezTo>
                  <a:pt x="124511" y="23790"/>
                  <a:pt x="16296" y="51571"/>
                  <a:pt x="14444" y="44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ABECC9EE-278B-48D8-A5AE-3CB727554950}"/>
              </a:ext>
            </a:extLst>
          </p:cNvPr>
          <p:cNvSpPr/>
          <p:nvPr/>
        </p:nvSpPr>
        <p:spPr>
          <a:xfrm>
            <a:off x="2323734" y="5671419"/>
            <a:ext cx="116265" cy="221424"/>
          </a:xfrm>
          <a:custGeom>
            <a:avLst/>
            <a:gdLst>
              <a:gd name="connsiteX0" fmla="*/ 366 w 116265"/>
              <a:gd name="connsiteY0" fmla="*/ 719 h 221424"/>
              <a:gd name="connsiteX1" fmla="*/ 79741 w 116265"/>
              <a:gd name="connsiteY1" fmla="*/ 95969 h 221424"/>
              <a:gd name="connsiteX2" fmla="*/ 84504 w 116265"/>
              <a:gd name="connsiteY2" fmla="*/ 159469 h 221424"/>
              <a:gd name="connsiteX3" fmla="*/ 6716 w 116265"/>
              <a:gd name="connsiteY3" fmla="*/ 221381 h 221424"/>
              <a:gd name="connsiteX4" fmla="*/ 116254 w 116265"/>
              <a:gd name="connsiteY4" fmla="*/ 149944 h 221424"/>
              <a:gd name="connsiteX5" fmla="*/ 366 w 116265"/>
              <a:gd name="connsiteY5" fmla="*/ 719 h 22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265" h="221424">
                <a:moveTo>
                  <a:pt x="366" y="719"/>
                </a:moveTo>
                <a:cubicBezTo>
                  <a:pt x="-5719" y="-8277"/>
                  <a:pt x="65718" y="69511"/>
                  <a:pt x="79741" y="95969"/>
                </a:cubicBezTo>
                <a:cubicBezTo>
                  <a:pt x="93764" y="122427"/>
                  <a:pt x="96675" y="138567"/>
                  <a:pt x="84504" y="159469"/>
                </a:cubicBezTo>
                <a:cubicBezTo>
                  <a:pt x="72333" y="180371"/>
                  <a:pt x="1424" y="222968"/>
                  <a:pt x="6716" y="221381"/>
                </a:cubicBezTo>
                <a:cubicBezTo>
                  <a:pt x="12008" y="219794"/>
                  <a:pt x="114931" y="183546"/>
                  <a:pt x="116254" y="149944"/>
                </a:cubicBezTo>
                <a:cubicBezTo>
                  <a:pt x="117577" y="116342"/>
                  <a:pt x="6451" y="9715"/>
                  <a:pt x="366" y="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E1BF6667-9494-4C1D-BC77-EA668DC07F2A}"/>
              </a:ext>
            </a:extLst>
          </p:cNvPr>
          <p:cNvSpPr/>
          <p:nvPr/>
        </p:nvSpPr>
        <p:spPr>
          <a:xfrm>
            <a:off x="7560812" y="4641986"/>
            <a:ext cx="387427" cy="439254"/>
          </a:xfrm>
          <a:custGeom>
            <a:avLst/>
            <a:gdLst>
              <a:gd name="connsiteX0" fmla="*/ 268738 w 387427"/>
              <a:gd name="connsiteY0" fmla="*/ 1981 h 439254"/>
              <a:gd name="connsiteX1" fmla="*/ 249688 w 387427"/>
              <a:gd name="connsiteY1" fmla="*/ 99347 h 439254"/>
              <a:gd name="connsiteX2" fmla="*/ 321655 w 387427"/>
              <a:gd name="connsiteY2" fmla="*/ 200947 h 439254"/>
              <a:gd name="connsiteX3" fmla="*/ 368221 w 387427"/>
              <a:gd name="connsiteY3" fmla="*/ 234814 h 439254"/>
              <a:gd name="connsiteX4" fmla="*/ 374571 w 387427"/>
              <a:gd name="connsiteY4" fmla="*/ 236931 h 439254"/>
              <a:gd name="connsiteX5" fmla="*/ 198888 w 387427"/>
              <a:gd name="connsiteY5" fmla="*/ 332181 h 439254"/>
              <a:gd name="connsiteX6" fmla="*/ 38021 w 387427"/>
              <a:gd name="connsiteY6" fmla="*/ 433781 h 439254"/>
              <a:gd name="connsiteX7" fmla="*/ 14738 w 387427"/>
              <a:gd name="connsiteY7" fmla="*/ 410497 h 439254"/>
              <a:gd name="connsiteX8" fmla="*/ 226405 w 387427"/>
              <a:gd name="connsiteY8" fmla="*/ 283497 h 439254"/>
              <a:gd name="connsiteX9" fmla="*/ 160788 w 387427"/>
              <a:gd name="connsiteY9" fmla="*/ 192481 h 439254"/>
              <a:gd name="connsiteX10" fmla="*/ 268738 w 387427"/>
              <a:gd name="connsiteY10" fmla="*/ 1981 h 43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427" h="439254">
                <a:moveTo>
                  <a:pt x="268738" y="1981"/>
                </a:moveTo>
                <a:cubicBezTo>
                  <a:pt x="283555" y="-13541"/>
                  <a:pt x="240869" y="66186"/>
                  <a:pt x="249688" y="99347"/>
                </a:cubicBezTo>
                <a:cubicBezTo>
                  <a:pt x="258507" y="132508"/>
                  <a:pt x="301899" y="178369"/>
                  <a:pt x="321655" y="200947"/>
                </a:cubicBezTo>
                <a:cubicBezTo>
                  <a:pt x="341411" y="223525"/>
                  <a:pt x="359402" y="228817"/>
                  <a:pt x="368221" y="234814"/>
                </a:cubicBezTo>
                <a:cubicBezTo>
                  <a:pt x="377040" y="240811"/>
                  <a:pt x="402793" y="220703"/>
                  <a:pt x="374571" y="236931"/>
                </a:cubicBezTo>
                <a:cubicBezTo>
                  <a:pt x="346349" y="253159"/>
                  <a:pt x="254980" y="299373"/>
                  <a:pt x="198888" y="332181"/>
                </a:cubicBezTo>
                <a:cubicBezTo>
                  <a:pt x="142796" y="364989"/>
                  <a:pt x="68713" y="420728"/>
                  <a:pt x="38021" y="433781"/>
                </a:cubicBezTo>
                <a:cubicBezTo>
                  <a:pt x="7329" y="446834"/>
                  <a:pt x="-16659" y="435544"/>
                  <a:pt x="14738" y="410497"/>
                </a:cubicBezTo>
                <a:cubicBezTo>
                  <a:pt x="46135" y="385450"/>
                  <a:pt x="202063" y="319833"/>
                  <a:pt x="226405" y="283497"/>
                </a:cubicBezTo>
                <a:cubicBezTo>
                  <a:pt x="250747" y="247161"/>
                  <a:pt x="157613" y="234109"/>
                  <a:pt x="160788" y="192481"/>
                </a:cubicBezTo>
                <a:cubicBezTo>
                  <a:pt x="163963" y="150853"/>
                  <a:pt x="253921" y="17503"/>
                  <a:pt x="268738" y="1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63BBA53E-F650-4958-84E8-5C2374B2F119}"/>
              </a:ext>
            </a:extLst>
          </p:cNvPr>
          <p:cNvSpPr/>
          <p:nvPr/>
        </p:nvSpPr>
        <p:spPr>
          <a:xfrm>
            <a:off x="8089063" y="4359274"/>
            <a:ext cx="722548" cy="1701126"/>
          </a:xfrm>
          <a:custGeom>
            <a:avLst/>
            <a:gdLst>
              <a:gd name="connsiteX0" fmla="*/ 496137 w 722548"/>
              <a:gd name="connsiteY0" fmla="*/ 1 h 1701126"/>
              <a:gd name="connsiteX1" fmla="*/ 661237 w 722548"/>
              <a:gd name="connsiteY1" fmla="*/ 615951 h 1701126"/>
              <a:gd name="connsiteX2" fmla="*/ 721562 w 722548"/>
              <a:gd name="connsiteY2" fmla="*/ 752476 h 1701126"/>
              <a:gd name="connsiteX3" fmla="*/ 692987 w 722548"/>
              <a:gd name="connsiteY3" fmla="*/ 987426 h 1701126"/>
              <a:gd name="connsiteX4" fmla="*/ 619962 w 722548"/>
              <a:gd name="connsiteY4" fmla="*/ 1190626 h 1701126"/>
              <a:gd name="connsiteX5" fmla="*/ 378662 w 722548"/>
              <a:gd name="connsiteY5" fmla="*/ 1406526 h 1701126"/>
              <a:gd name="connsiteX6" fmla="*/ 10362 w 722548"/>
              <a:gd name="connsiteY6" fmla="*/ 1695451 h 1701126"/>
              <a:gd name="connsiteX7" fmla="*/ 143712 w 722548"/>
              <a:gd name="connsiteY7" fmla="*/ 1555751 h 1701126"/>
              <a:gd name="connsiteX8" fmla="*/ 578687 w 722548"/>
              <a:gd name="connsiteY8" fmla="*/ 1060451 h 1701126"/>
              <a:gd name="connsiteX9" fmla="*/ 585037 w 722548"/>
              <a:gd name="connsiteY9" fmla="*/ 1044576 h 1701126"/>
              <a:gd name="connsiteX10" fmla="*/ 562812 w 722548"/>
              <a:gd name="connsiteY10" fmla="*/ 622301 h 1701126"/>
              <a:gd name="connsiteX11" fmla="*/ 496137 w 722548"/>
              <a:gd name="connsiteY11" fmla="*/ 1 h 170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2548" h="1701126">
                <a:moveTo>
                  <a:pt x="496137" y="1"/>
                </a:moveTo>
                <a:cubicBezTo>
                  <a:pt x="512541" y="-1057"/>
                  <a:pt x="623666" y="490539"/>
                  <a:pt x="661237" y="615951"/>
                </a:cubicBezTo>
                <a:cubicBezTo>
                  <a:pt x="698808" y="741364"/>
                  <a:pt x="716270" y="690564"/>
                  <a:pt x="721562" y="752476"/>
                </a:cubicBezTo>
                <a:cubicBezTo>
                  <a:pt x="726854" y="814389"/>
                  <a:pt x="709920" y="914401"/>
                  <a:pt x="692987" y="987426"/>
                </a:cubicBezTo>
                <a:cubicBezTo>
                  <a:pt x="676054" y="1060451"/>
                  <a:pt x="672349" y="1120776"/>
                  <a:pt x="619962" y="1190626"/>
                </a:cubicBezTo>
                <a:cubicBezTo>
                  <a:pt x="567575" y="1260476"/>
                  <a:pt x="480262" y="1322389"/>
                  <a:pt x="378662" y="1406526"/>
                </a:cubicBezTo>
                <a:cubicBezTo>
                  <a:pt x="277062" y="1490663"/>
                  <a:pt x="49520" y="1670580"/>
                  <a:pt x="10362" y="1695451"/>
                </a:cubicBezTo>
                <a:cubicBezTo>
                  <a:pt x="-28796" y="1720322"/>
                  <a:pt x="48991" y="1661584"/>
                  <a:pt x="143712" y="1555751"/>
                </a:cubicBezTo>
                <a:cubicBezTo>
                  <a:pt x="238433" y="1449918"/>
                  <a:pt x="505133" y="1145647"/>
                  <a:pt x="578687" y="1060451"/>
                </a:cubicBezTo>
                <a:cubicBezTo>
                  <a:pt x="652241" y="975255"/>
                  <a:pt x="587683" y="1117601"/>
                  <a:pt x="585037" y="1044576"/>
                </a:cubicBezTo>
                <a:cubicBezTo>
                  <a:pt x="582391" y="971551"/>
                  <a:pt x="579216" y="801688"/>
                  <a:pt x="562812" y="622301"/>
                </a:cubicBezTo>
                <a:cubicBezTo>
                  <a:pt x="546408" y="442914"/>
                  <a:pt x="479733" y="1059"/>
                  <a:pt x="49613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D0A23605-F76F-4135-A0C4-55761388F57F}"/>
              </a:ext>
            </a:extLst>
          </p:cNvPr>
          <p:cNvSpPr/>
          <p:nvPr/>
        </p:nvSpPr>
        <p:spPr>
          <a:xfrm>
            <a:off x="7267659" y="4985636"/>
            <a:ext cx="466070" cy="198088"/>
          </a:xfrm>
          <a:custGeom>
            <a:avLst/>
            <a:gdLst>
              <a:gd name="connsiteX0" fmla="*/ 5208 w 466070"/>
              <a:gd name="connsiteY0" fmla="*/ 198081 h 198088"/>
              <a:gd name="connsiteX1" fmla="*/ 210524 w 466070"/>
              <a:gd name="connsiteY1" fmla="*/ 58381 h 198088"/>
              <a:gd name="connsiteX2" fmla="*/ 401024 w 466070"/>
              <a:gd name="connsiteY2" fmla="*/ 45681 h 198088"/>
              <a:gd name="connsiteX3" fmla="*/ 451824 w 466070"/>
              <a:gd name="connsiteY3" fmla="*/ 18164 h 198088"/>
              <a:gd name="connsiteX4" fmla="*/ 166074 w 466070"/>
              <a:gd name="connsiteY4" fmla="*/ 1231 h 198088"/>
              <a:gd name="connsiteX5" fmla="*/ 70824 w 466070"/>
              <a:gd name="connsiteY5" fmla="*/ 52031 h 198088"/>
              <a:gd name="connsiteX6" fmla="*/ 5208 w 466070"/>
              <a:gd name="connsiteY6" fmla="*/ 198081 h 19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070" h="198088">
                <a:moveTo>
                  <a:pt x="5208" y="198081"/>
                </a:moveTo>
                <a:cubicBezTo>
                  <a:pt x="28491" y="199139"/>
                  <a:pt x="144555" y="83781"/>
                  <a:pt x="210524" y="58381"/>
                </a:cubicBezTo>
                <a:cubicBezTo>
                  <a:pt x="276493" y="32981"/>
                  <a:pt x="360807" y="52384"/>
                  <a:pt x="401024" y="45681"/>
                </a:cubicBezTo>
                <a:cubicBezTo>
                  <a:pt x="441241" y="38978"/>
                  <a:pt x="490982" y="25572"/>
                  <a:pt x="451824" y="18164"/>
                </a:cubicBezTo>
                <a:cubicBezTo>
                  <a:pt x="412666" y="10756"/>
                  <a:pt x="229574" y="-4413"/>
                  <a:pt x="166074" y="1231"/>
                </a:cubicBezTo>
                <a:cubicBezTo>
                  <a:pt x="102574" y="6875"/>
                  <a:pt x="99046" y="23456"/>
                  <a:pt x="70824" y="52031"/>
                </a:cubicBezTo>
                <a:cubicBezTo>
                  <a:pt x="42602" y="80606"/>
                  <a:pt x="-18075" y="197023"/>
                  <a:pt x="5208" y="198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B285382F-32F0-491F-8081-436E8416D42B}"/>
              </a:ext>
            </a:extLst>
          </p:cNvPr>
          <p:cNvSpPr/>
          <p:nvPr/>
        </p:nvSpPr>
        <p:spPr>
          <a:xfrm>
            <a:off x="7610601" y="5028101"/>
            <a:ext cx="589027" cy="1010301"/>
          </a:xfrm>
          <a:custGeom>
            <a:avLst/>
            <a:gdLst>
              <a:gd name="connsiteX0" fmla="*/ 7282 w 589027"/>
              <a:gd name="connsiteY0" fmla="*/ 13799 h 1010301"/>
              <a:gd name="connsiteX1" fmla="*/ 60199 w 589027"/>
              <a:gd name="connsiteY1" fmla="*/ 149266 h 1010301"/>
              <a:gd name="connsiteX2" fmla="*/ 134282 w 589027"/>
              <a:gd name="connsiteY2" fmla="*/ 261449 h 1010301"/>
              <a:gd name="connsiteX3" fmla="*/ 553382 w 589027"/>
              <a:gd name="connsiteY3" fmla="*/ 959949 h 1010301"/>
              <a:gd name="connsiteX4" fmla="*/ 566082 w 589027"/>
              <a:gd name="connsiteY4" fmla="*/ 955716 h 1010301"/>
              <a:gd name="connsiteX5" fmla="*/ 453899 w 589027"/>
              <a:gd name="connsiteY5" fmla="*/ 936666 h 1010301"/>
              <a:gd name="connsiteX6" fmla="*/ 227416 w 589027"/>
              <a:gd name="connsiteY6" fmla="*/ 511216 h 1010301"/>
              <a:gd name="connsiteX7" fmla="*/ 7282 w 589027"/>
              <a:gd name="connsiteY7" fmla="*/ 13799 h 101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027" h="1010301">
                <a:moveTo>
                  <a:pt x="7282" y="13799"/>
                </a:moveTo>
                <a:cubicBezTo>
                  <a:pt x="-20587" y="-46526"/>
                  <a:pt x="39032" y="107991"/>
                  <a:pt x="60199" y="149266"/>
                </a:cubicBezTo>
                <a:cubicBezTo>
                  <a:pt x="81366" y="190541"/>
                  <a:pt x="52085" y="126335"/>
                  <a:pt x="134282" y="261449"/>
                </a:cubicBezTo>
                <a:cubicBezTo>
                  <a:pt x="216479" y="396563"/>
                  <a:pt x="481415" y="844238"/>
                  <a:pt x="553382" y="959949"/>
                </a:cubicBezTo>
                <a:cubicBezTo>
                  <a:pt x="625349" y="1075660"/>
                  <a:pt x="566082" y="955716"/>
                  <a:pt x="566082" y="955716"/>
                </a:cubicBezTo>
                <a:cubicBezTo>
                  <a:pt x="549502" y="951836"/>
                  <a:pt x="510343" y="1010749"/>
                  <a:pt x="453899" y="936666"/>
                </a:cubicBezTo>
                <a:cubicBezTo>
                  <a:pt x="397455" y="862583"/>
                  <a:pt x="307144" y="665380"/>
                  <a:pt x="227416" y="511216"/>
                </a:cubicBezTo>
                <a:cubicBezTo>
                  <a:pt x="147688" y="357052"/>
                  <a:pt x="35151" y="74124"/>
                  <a:pt x="7282" y="13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49FE8238-4FA2-4378-B094-196798C8656B}"/>
              </a:ext>
            </a:extLst>
          </p:cNvPr>
          <p:cNvSpPr/>
          <p:nvPr/>
        </p:nvSpPr>
        <p:spPr>
          <a:xfrm>
            <a:off x="7268711" y="5112765"/>
            <a:ext cx="909114" cy="1174318"/>
          </a:xfrm>
          <a:custGeom>
            <a:avLst/>
            <a:gdLst>
              <a:gd name="connsiteX0" fmla="*/ 59189 w 909114"/>
              <a:gd name="connsiteY0" fmla="*/ 18035 h 1174318"/>
              <a:gd name="connsiteX1" fmla="*/ 260272 w 909114"/>
              <a:gd name="connsiteY1" fmla="*/ 458302 h 1174318"/>
              <a:gd name="connsiteX2" fmla="*/ 615872 w 909114"/>
              <a:gd name="connsiteY2" fmla="*/ 1021335 h 1174318"/>
              <a:gd name="connsiteX3" fmla="*/ 677256 w 909114"/>
              <a:gd name="connsiteY3" fmla="*/ 1141985 h 1174318"/>
              <a:gd name="connsiteX4" fmla="*/ 761922 w 909114"/>
              <a:gd name="connsiteY4" fmla="*/ 1101768 h 1174318"/>
              <a:gd name="connsiteX5" fmla="*/ 865639 w 909114"/>
              <a:gd name="connsiteY5" fmla="*/ 839302 h 1174318"/>
              <a:gd name="connsiteX6" fmla="*/ 893156 w 909114"/>
              <a:gd name="connsiteY6" fmla="*/ 989585 h 1174318"/>
              <a:gd name="connsiteX7" fmla="*/ 624339 w 909114"/>
              <a:gd name="connsiteY7" fmla="*/ 1171618 h 1174318"/>
              <a:gd name="connsiteX8" fmla="*/ 435956 w 909114"/>
              <a:gd name="connsiteY8" fmla="*/ 841418 h 1174318"/>
              <a:gd name="connsiteX9" fmla="*/ 29556 w 909114"/>
              <a:gd name="connsiteY9" fmla="*/ 159852 h 1174318"/>
              <a:gd name="connsiteX10" fmla="*/ 59189 w 909114"/>
              <a:gd name="connsiteY10" fmla="*/ 18035 h 117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9114" h="1174318">
                <a:moveTo>
                  <a:pt x="59189" y="18035"/>
                </a:moveTo>
                <a:cubicBezTo>
                  <a:pt x="97642" y="67777"/>
                  <a:pt x="167492" y="291085"/>
                  <a:pt x="260272" y="458302"/>
                </a:cubicBezTo>
                <a:cubicBezTo>
                  <a:pt x="353053" y="625519"/>
                  <a:pt x="546375" y="907388"/>
                  <a:pt x="615872" y="1021335"/>
                </a:cubicBezTo>
                <a:cubicBezTo>
                  <a:pt x="685369" y="1135282"/>
                  <a:pt x="652914" y="1128580"/>
                  <a:pt x="677256" y="1141985"/>
                </a:cubicBezTo>
                <a:cubicBezTo>
                  <a:pt x="701598" y="1155390"/>
                  <a:pt x="730525" y="1152215"/>
                  <a:pt x="761922" y="1101768"/>
                </a:cubicBezTo>
                <a:cubicBezTo>
                  <a:pt x="793319" y="1051321"/>
                  <a:pt x="843767" y="857999"/>
                  <a:pt x="865639" y="839302"/>
                </a:cubicBezTo>
                <a:cubicBezTo>
                  <a:pt x="887511" y="820605"/>
                  <a:pt x="933373" y="934199"/>
                  <a:pt x="893156" y="989585"/>
                </a:cubicBezTo>
                <a:cubicBezTo>
                  <a:pt x="852939" y="1044971"/>
                  <a:pt x="700539" y="1196313"/>
                  <a:pt x="624339" y="1171618"/>
                </a:cubicBezTo>
                <a:cubicBezTo>
                  <a:pt x="548139" y="1146923"/>
                  <a:pt x="535087" y="1010046"/>
                  <a:pt x="435956" y="841418"/>
                </a:cubicBezTo>
                <a:cubicBezTo>
                  <a:pt x="336825" y="672790"/>
                  <a:pt x="94114" y="296377"/>
                  <a:pt x="29556" y="159852"/>
                </a:cubicBezTo>
                <a:cubicBezTo>
                  <a:pt x="-35002" y="23327"/>
                  <a:pt x="20736" y="-31707"/>
                  <a:pt x="59189" y="18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E306727-1620-4EB7-9FB7-AE1EBE09EFDF}"/>
              </a:ext>
            </a:extLst>
          </p:cNvPr>
          <p:cNvSpPr/>
          <p:nvPr/>
        </p:nvSpPr>
        <p:spPr>
          <a:xfrm>
            <a:off x="6735074" y="5025936"/>
            <a:ext cx="664271" cy="340801"/>
          </a:xfrm>
          <a:custGeom>
            <a:avLst/>
            <a:gdLst>
              <a:gd name="connsiteX0" fmla="*/ 656326 w 664271"/>
              <a:gd name="connsiteY0" fmla="*/ 89 h 340801"/>
              <a:gd name="connsiteX1" fmla="*/ 513451 w 664271"/>
              <a:gd name="connsiteY1" fmla="*/ 149314 h 340801"/>
              <a:gd name="connsiteX2" fmla="*/ 253101 w 664271"/>
              <a:gd name="connsiteY2" fmla="*/ 241389 h 340801"/>
              <a:gd name="connsiteX3" fmla="*/ 2276 w 664271"/>
              <a:gd name="connsiteY3" fmla="*/ 339814 h 340801"/>
              <a:gd name="connsiteX4" fmla="*/ 138801 w 664271"/>
              <a:gd name="connsiteY4" fmla="*/ 177889 h 340801"/>
              <a:gd name="connsiteX5" fmla="*/ 303901 w 664271"/>
              <a:gd name="connsiteY5" fmla="*/ 31839 h 340801"/>
              <a:gd name="connsiteX6" fmla="*/ 189601 w 664271"/>
              <a:gd name="connsiteY6" fmla="*/ 158839 h 340801"/>
              <a:gd name="connsiteX7" fmla="*/ 278501 w 664271"/>
              <a:gd name="connsiteY7" fmla="*/ 171539 h 340801"/>
              <a:gd name="connsiteX8" fmla="*/ 656326 w 664271"/>
              <a:gd name="connsiteY8" fmla="*/ 89 h 34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4271" h="340801">
                <a:moveTo>
                  <a:pt x="656326" y="89"/>
                </a:moveTo>
                <a:cubicBezTo>
                  <a:pt x="695484" y="-3615"/>
                  <a:pt x="580655" y="109097"/>
                  <a:pt x="513451" y="149314"/>
                </a:cubicBezTo>
                <a:cubicBezTo>
                  <a:pt x="446247" y="189531"/>
                  <a:pt x="338297" y="209639"/>
                  <a:pt x="253101" y="241389"/>
                </a:cubicBezTo>
                <a:cubicBezTo>
                  <a:pt x="167905" y="273139"/>
                  <a:pt x="21326" y="350397"/>
                  <a:pt x="2276" y="339814"/>
                </a:cubicBezTo>
                <a:cubicBezTo>
                  <a:pt x="-16774" y="329231"/>
                  <a:pt x="88530" y="229218"/>
                  <a:pt x="138801" y="177889"/>
                </a:cubicBezTo>
                <a:cubicBezTo>
                  <a:pt x="189072" y="126560"/>
                  <a:pt x="295434" y="35014"/>
                  <a:pt x="303901" y="31839"/>
                </a:cubicBezTo>
                <a:cubicBezTo>
                  <a:pt x="312368" y="28664"/>
                  <a:pt x="193834" y="135556"/>
                  <a:pt x="189601" y="158839"/>
                </a:cubicBezTo>
                <a:cubicBezTo>
                  <a:pt x="185368" y="182122"/>
                  <a:pt x="194893" y="194293"/>
                  <a:pt x="278501" y="171539"/>
                </a:cubicBezTo>
                <a:cubicBezTo>
                  <a:pt x="362109" y="148785"/>
                  <a:pt x="617168" y="3793"/>
                  <a:pt x="656326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7FE19663-5958-433B-84B2-312D9F4AE9B5}"/>
              </a:ext>
            </a:extLst>
          </p:cNvPr>
          <p:cNvSpPr/>
          <p:nvPr/>
        </p:nvSpPr>
        <p:spPr>
          <a:xfrm>
            <a:off x="7415269" y="6149751"/>
            <a:ext cx="760203" cy="711435"/>
          </a:xfrm>
          <a:custGeom>
            <a:avLst/>
            <a:gdLst>
              <a:gd name="connsiteX0" fmla="*/ 757181 w 760203"/>
              <a:gd name="connsiteY0" fmla="*/ 6574 h 711435"/>
              <a:gd name="connsiteX1" fmla="*/ 309506 w 760203"/>
              <a:gd name="connsiteY1" fmla="*/ 317724 h 711435"/>
              <a:gd name="connsiteX2" fmla="*/ 87256 w 760203"/>
              <a:gd name="connsiteY2" fmla="*/ 501874 h 711435"/>
              <a:gd name="connsiteX3" fmla="*/ 68206 w 760203"/>
              <a:gd name="connsiteY3" fmla="*/ 711424 h 711435"/>
              <a:gd name="connsiteX4" fmla="*/ 4706 w 760203"/>
              <a:gd name="connsiteY4" fmla="*/ 511399 h 711435"/>
              <a:gd name="connsiteX5" fmla="*/ 58681 w 760203"/>
              <a:gd name="connsiteY5" fmla="*/ 463774 h 711435"/>
              <a:gd name="connsiteX6" fmla="*/ 484131 w 760203"/>
              <a:gd name="connsiteY6" fmla="*/ 136749 h 711435"/>
              <a:gd name="connsiteX7" fmla="*/ 757181 w 760203"/>
              <a:gd name="connsiteY7" fmla="*/ 6574 h 71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0203" h="711435">
                <a:moveTo>
                  <a:pt x="757181" y="6574"/>
                </a:moveTo>
                <a:cubicBezTo>
                  <a:pt x="728077" y="36736"/>
                  <a:pt x="421160" y="235174"/>
                  <a:pt x="309506" y="317724"/>
                </a:cubicBezTo>
                <a:cubicBezTo>
                  <a:pt x="197852" y="400274"/>
                  <a:pt x="127473" y="436257"/>
                  <a:pt x="87256" y="501874"/>
                </a:cubicBezTo>
                <a:cubicBezTo>
                  <a:pt x="47039" y="567491"/>
                  <a:pt x="81964" y="709837"/>
                  <a:pt x="68206" y="711424"/>
                </a:cubicBezTo>
                <a:cubicBezTo>
                  <a:pt x="54448" y="713011"/>
                  <a:pt x="6293" y="552674"/>
                  <a:pt x="4706" y="511399"/>
                </a:cubicBezTo>
                <a:cubicBezTo>
                  <a:pt x="3119" y="470124"/>
                  <a:pt x="-21223" y="526216"/>
                  <a:pt x="58681" y="463774"/>
                </a:cubicBezTo>
                <a:cubicBezTo>
                  <a:pt x="138585" y="401332"/>
                  <a:pt x="369831" y="218241"/>
                  <a:pt x="484131" y="136749"/>
                </a:cubicBezTo>
                <a:cubicBezTo>
                  <a:pt x="598431" y="55257"/>
                  <a:pt x="786285" y="-23588"/>
                  <a:pt x="757181" y="6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2D2F79D0-27D5-44F9-A84A-89FC7A8C5F5A}"/>
              </a:ext>
            </a:extLst>
          </p:cNvPr>
          <p:cNvSpPr/>
          <p:nvPr/>
        </p:nvSpPr>
        <p:spPr>
          <a:xfrm>
            <a:off x="6771097" y="5384590"/>
            <a:ext cx="572884" cy="246058"/>
          </a:xfrm>
          <a:custGeom>
            <a:avLst/>
            <a:gdLst>
              <a:gd name="connsiteX0" fmla="*/ 120 w 572884"/>
              <a:gd name="connsiteY0" fmla="*/ 245743 h 246058"/>
              <a:gd name="connsiteX1" fmla="*/ 129236 w 572884"/>
              <a:gd name="connsiteY1" fmla="*/ 175893 h 246058"/>
              <a:gd name="connsiteX2" fmla="*/ 275286 w 572884"/>
              <a:gd name="connsiteY2" fmla="*/ 171660 h 246058"/>
              <a:gd name="connsiteX3" fmla="*/ 349370 w 572884"/>
              <a:gd name="connsiteY3" fmla="*/ 131443 h 246058"/>
              <a:gd name="connsiteX4" fmla="*/ 429803 w 572884"/>
              <a:gd name="connsiteY4" fmla="*/ 78527 h 246058"/>
              <a:gd name="connsiteX5" fmla="*/ 571620 w 572884"/>
              <a:gd name="connsiteY5" fmla="*/ 210 h 246058"/>
              <a:gd name="connsiteX6" fmla="*/ 340903 w 572884"/>
              <a:gd name="connsiteY6" fmla="*/ 103927 h 246058"/>
              <a:gd name="connsiteX7" fmla="*/ 110186 w 572884"/>
              <a:gd name="connsiteY7" fmla="*/ 144143 h 246058"/>
              <a:gd name="connsiteX8" fmla="*/ 120 w 572884"/>
              <a:gd name="connsiteY8" fmla="*/ 245743 h 24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2884" h="246058">
                <a:moveTo>
                  <a:pt x="120" y="245743"/>
                </a:moveTo>
                <a:cubicBezTo>
                  <a:pt x="3295" y="251035"/>
                  <a:pt x="83375" y="188240"/>
                  <a:pt x="129236" y="175893"/>
                </a:cubicBezTo>
                <a:cubicBezTo>
                  <a:pt x="175097" y="163546"/>
                  <a:pt x="238597" y="179068"/>
                  <a:pt x="275286" y="171660"/>
                </a:cubicBezTo>
                <a:cubicBezTo>
                  <a:pt x="311975" y="164252"/>
                  <a:pt x="323617" y="146965"/>
                  <a:pt x="349370" y="131443"/>
                </a:cubicBezTo>
                <a:cubicBezTo>
                  <a:pt x="375123" y="115921"/>
                  <a:pt x="392761" y="100399"/>
                  <a:pt x="429803" y="78527"/>
                </a:cubicBezTo>
                <a:cubicBezTo>
                  <a:pt x="466845" y="56655"/>
                  <a:pt x="586437" y="-4023"/>
                  <a:pt x="571620" y="210"/>
                </a:cubicBezTo>
                <a:cubicBezTo>
                  <a:pt x="556803" y="4443"/>
                  <a:pt x="417809" y="79938"/>
                  <a:pt x="340903" y="103927"/>
                </a:cubicBezTo>
                <a:cubicBezTo>
                  <a:pt x="263997" y="127916"/>
                  <a:pt x="163456" y="122271"/>
                  <a:pt x="110186" y="144143"/>
                </a:cubicBezTo>
                <a:cubicBezTo>
                  <a:pt x="56917" y="166015"/>
                  <a:pt x="-3055" y="240451"/>
                  <a:pt x="120" y="24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1A60422-90C5-4472-A343-D92B013B0297}"/>
              </a:ext>
            </a:extLst>
          </p:cNvPr>
          <p:cNvSpPr/>
          <p:nvPr/>
        </p:nvSpPr>
        <p:spPr>
          <a:xfrm>
            <a:off x="6750387" y="5420140"/>
            <a:ext cx="657485" cy="235091"/>
          </a:xfrm>
          <a:custGeom>
            <a:avLst/>
            <a:gdLst>
              <a:gd name="connsiteX0" fmla="*/ 655830 w 657485"/>
              <a:gd name="connsiteY0" fmla="*/ 643 h 235091"/>
              <a:gd name="connsiteX1" fmla="*/ 471680 w 657485"/>
              <a:gd name="connsiteY1" fmla="*/ 114943 h 235091"/>
              <a:gd name="connsiteX2" fmla="*/ 374313 w 657485"/>
              <a:gd name="connsiteY2" fmla="*/ 193260 h 235091"/>
              <a:gd name="connsiteX3" fmla="*/ 319280 w 657485"/>
              <a:gd name="connsiteY3" fmla="*/ 218660 h 235091"/>
              <a:gd name="connsiteX4" fmla="*/ 105496 w 657485"/>
              <a:gd name="connsiteY4" fmla="*/ 233477 h 235091"/>
              <a:gd name="connsiteX5" fmla="*/ 6013 w 657485"/>
              <a:gd name="connsiteY5" fmla="*/ 231360 h 235091"/>
              <a:gd name="connsiteX6" fmla="*/ 272713 w 657485"/>
              <a:gd name="connsiteY6" fmla="*/ 203843 h 235091"/>
              <a:gd name="connsiteX7" fmla="*/ 355263 w 657485"/>
              <a:gd name="connsiteY7" fmla="*/ 169977 h 235091"/>
              <a:gd name="connsiteX8" fmla="*/ 655830 w 657485"/>
              <a:gd name="connsiteY8" fmla="*/ 643 h 23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7485" h="235091">
                <a:moveTo>
                  <a:pt x="655830" y="643"/>
                </a:moveTo>
                <a:cubicBezTo>
                  <a:pt x="675233" y="-8529"/>
                  <a:pt x="518599" y="82840"/>
                  <a:pt x="471680" y="114943"/>
                </a:cubicBezTo>
                <a:cubicBezTo>
                  <a:pt x="424761" y="147046"/>
                  <a:pt x="399713" y="175974"/>
                  <a:pt x="374313" y="193260"/>
                </a:cubicBezTo>
                <a:cubicBezTo>
                  <a:pt x="348913" y="210546"/>
                  <a:pt x="364083" y="211957"/>
                  <a:pt x="319280" y="218660"/>
                </a:cubicBezTo>
                <a:cubicBezTo>
                  <a:pt x="274477" y="225363"/>
                  <a:pt x="157707" y="231360"/>
                  <a:pt x="105496" y="233477"/>
                </a:cubicBezTo>
                <a:cubicBezTo>
                  <a:pt x="53285" y="235594"/>
                  <a:pt x="-21857" y="236299"/>
                  <a:pt x="6013" y="231360"/>
                </a:cubicBezTo>
                <a:cubicBezTo>
                  <a:pt x="33882" y="226421"/>
                  <a:pt x="214505" y="214074"/>
                  <a:pt x="272713" y="203843"/>
                </a:cubicBezTo>
                <a:cubicBezTo>
                  <a:pt x="330921" y="193613"/>
                  <a:pt x="298113" y="203844"/>
                  <a:pt x="355263" y="169977"/>
                </a:cubicBezTo>
                <a:cubicBezTo>
                  <a:pt x="412413" y="136110"/>
                  <a:pt x="636427" y="9815"/>
                  <a:pt x="655830" y="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4FCEA93F-2760-477B-88BA-067923921423}"/>
              </a:ext>
            </a:extLst>
          </p:cNvPr>
          <p:cNvSpPr/>
          <p:nvPr/>
        </p:nvSpPr>
        <p:spPr>
          <a:xfrm>
            <a:off x="6858965" y="5638255"/>
            <a:ext cx="672383" cy="312387"/>
          </a:xfrm>
          <a:custGeom>
            <a:avLst/>
            <a:gdLst>
              <a:gd name="connsiteX0" fmla="*/ 7502 w 672383"/>
              <a:gd name="connsiteY0" fmla="*/ 309578 h 312387"/>
              <a:gd name="connsiteX1" fmla="*/ 68885 w 672383"/>
              <a:gd name="connsiteY1" fmla="*/ 282062 h 312387"/>
              <a:gd name="connsiteX2" fmla="*/ 257268 w 672383"/>
              <a:gd name="connsiteY2" fmla="*/ 167762 h 312387"/>
              <a:gd name="connsiteX3" fmla="*/ 504918 w 672383"/>
              <a:gd name="connsiteY3" fmla="*/ 38645 h 312387"/>
              <a:gd name="connsiteX4" fmla="*/ 672135 w 672383"/>
              <a:gd name="connsiteY4" fmla="*/ 4778 h 312387"/>
              <a:gd name="connsiteX5" fmla="*/ 468935 w 672383"/>
              <a:gd name="connsiteY5" fmla="*/ 15362 h 312387"/>
              <a:gd name="connsiteX6" fmla="*/ 318652 w 672383"/>
              <a:gd name="connsiteY6" fmla="*/ 142362 h 312387"/>
              <a:gd name="connsiteX7" fmla="*/ 223402 w 672383"/>
              <a:gd name="connsiteY7" fmla="*/ 229145 h 312387"/>
              <a:gd name="connsiteX8" fmla="*/ 7502 w 672383"/>
              <a:gd name="connsiteY8" fmla="*/ 309578 h 31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383" h="312387">
                <a:moveTo>
                  <a:pt x="7502" y="309578"/>
                </a:moveTo>
                <a:cubicBezTo>
                  <a:pt x="-18251" y="318397"/>
                  <a:pt x="27257" y="305698"/>
                  <a:pt x="68885" y="282062"/>
                </a:cubicBezTo>
                <a:cubicBezTo>
                  <a:pt x="110513" y="258426"/>
                  <a:pt x="184596" y="208331"/>
                  <a:pt x="257268" y="167762"/>
                </a:cubicBezTo>
                <a:cubicBezTo>
                  <a:pt x="329940" y="127192"/>
                  <a:pt x="435774" y="65809"/>
                  <a:pt x="504918" y="38645"/>
                </a:cubicBezTo>
                <a:cubicBezTo>
                  <a:pt x="574062" y="11481"/>
                  <a:pt x="678132" y="8658"/>
                  <a:pt x="672135" y="4778"/>
                </a:cubicBezTo>
                <a:cubicBezTo>
                  <a:pt x="666138" y="897"/>
                  <a:pt x="527849" y="-7569"/>
                  <a:pt x="468935" y="15362"/>
                </a:cubicBezTo>
                <a:cubicBezTo>
                  <a:pt x="410021" y="38293"/>
                  <a:pt x="359574" y="106732"/>
                  <a:pt x="318652" y="142362"/>
                </a:cubicBezTo>
                <a:cubicBezTo>
                  <a:pt x="277730" y="177992"/>
                  <a:pt x="269616" y="201628"/>
                  <a:pt x="223402" y="229145"/>
                </a:cubicBezTo>
                <a:cubicBezTo>
                  <a:pt x="177188" y="256662"/>
                  <a:pt x="33255" y="300759"/>
                  <a:pt x="7502" y="309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3924F1A-05AD-4C8D-827E-8DBF829AA812}"/>
              </a:ext>
            </a:extLst>
          </p:cNvPr>
          <p:cNvSpPr/>
          <p:nvPr/>
        </p:nvSpPr>
        <p:spPr>
          <a:xfrm>
            <a:off x="6903837" y="5700183"/>
            <a:ext cx="673830" cy="353485"/>
          </a:xfrm>
          <a:custGeom>
            <a:avLst/>
            <a:gdLst>
              <a:gd name="connsiteX0" fmla="*/ 673830 w 673830"/>
              <a:gd name="connsiteY0" fmla="*/ 0 h 353485"/>
              <a:gd name="connsiteX1" fmla="*/ 582813 w 673830"/>
              <a:gd name="connsiteY1" fmla="*/ 57150 h 353485"/>
              <a:gd name="connsiteX2" fmla="*/ 345746 w 673830"/>
              <a:gd name="connsiteY2" fmla="*/ 154517 h 353485"/>
              <a:gd name="connsiteX3" fmla="*/ 146780 w 673830"/>
              <a:gd name="connsiteY3" fmla="*/ 273050 h 353485"/>
              <a:gd name="connsiteX4" fmla="*/ 730 w 673830"/>
              <a:gd name="connsiteY4" fmla="*/ 353484 h 353485"/>
              <a:gd name="connsiteX5" fmla="*/ 93863 w 673830"/>
              <a:gd name="connsiteY5" fmla="*/ 275167 h 353485"/>
              <a:gd name="connsiteX6" fmla="*/ 172180 w 673830"/>
              <a:gd name="connsiteY6" fmla="*/ 213784 h 353485"/>
              <a:gd name="connsiteX7" fmla="*/ 280130 w 673830"/>
              <a:gd name="connsiteY7" fmla="*/ 167217 h 353485"/>
              <a:gd name="connsiteX8" fmla="*/ 673830 w 673830"/>
              <a:gd name="connsiteY8" fmla="*/ 0 h 35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830" h="353485">
                <a:moveTo>
                  <a:pt x="673830" y="0"/>
                </a:moveTo>
                <a:cubicBezTo>
                  <a:pt x="655662" y="15698"/>
                  <a:pt x="637494" y="31397"/>
                  <a:pt x="582813" y="57150"/>
                </a:cubicBezTo>
                <a:cubicBezTo>
                  <a:pt x="528132" y="82903"/>
                  <a:pt x="418418" y="118534"/>
                  <a:pt x="345746" y="154517"/>
                </a:cubicBezTo>
                <a:cubicBezTo>
                  <a:pt x="273074" y="190500"/>
                  <a:pt x="204283" y="239889"/>
                  <a:pt x="146780" y="273050"/>
                </a:cubicBezTo>
                <a:cubicBezTo>
                  <a:pt x="89277" y="306211"/>
                  <a:pt x="9549" y="353131"/>
                  <a:pt x="730" y="353484"/>
                </a:cubicBezTo>
                <a:cubicBezTo>
                  <a:pt x="-8089" y="353837"/>
                  <a:pt x="65288" y="298450"/>
                  <a:pt x="93863" y="275167"/>
                </a:cubicBezTo>
                <a:cubicBezTo>
                  <a:pt x="122438" y="251884"/>
                  <a:pt x="141136" y="231776"/>
                  <a:pt x="172180" y="213784"/>
                </a:cubicBezTo>
                <a:cubicBezTo>
                  <a:pt x="203224" y="195792"/>
                  <a:pt x="280130" y="167217"/>
                  <a:pt x="280130" y="167217"/>
                </a:cubicBezTo>
                <a:lnTo>
                  <a:pt x="67383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4584F25-1616-45BC-804A-5C643555E834}"/>
              </a:ext>
            </a:extLst>
          </p:cNvPr>
          <p:cNvSpPr/>
          <p:nvPr/>
        </p:nvSpPr>
        <p:spPr>
          <a:xfrm>
            <a:off x="6984783" y="5858002"/>
            <a:ext cx="669366" cy="440356"/>
          </a:xfrm>
          <a:custGeom>
            <a:avLst/>
            <a:gdLst>
              <a:gd name="connsiteX0" fmla="*/ 669084 w 669366"/>
              <a:gd name="connsiteY0" fmla="*/ 931 h 440356"/>
              <a:gd name="connsiteX1" fmla="*/ 529384 w 669366"/>
              <a:gd name="connsiteY1" fmla="*/ 87715 h 440356"/>
              <a:gd name="connsiteX2" fmla="*/ 341000 w 669366"/>
              <a:gd name="connsiteY2" fmla="*/ 182965 h 440356"/>
              <a:gd name="connsiteX3" fmla="*/ 82767 w 669366"/>
              <a:gd name="connsiteY3" fmla="*/ 345948 h 440356"/>
              <a:gd name="connsiteX4" fmla="*/ 217 w 669366"/>
              <a:gd name="connsiteY4" fmla="*/ 439081 h 440356"/>
              <a:gd name="connsiteX5" fmla="*/ 63717 w 669366"/>
              <a:gd name="connsiteY5" fmla="*/ 394631 h 440356"/>
              <a:gd name="connsiteX6" fmla="*/ 207650 w 669366"/>
              <a:gd name="connsiteY6" fmla="*/ 318431 h 440356"/>
              <a:gd name="connsiteX7" fmla="*/ 493400 w 669366"/>
              <a:gd name="connsiteY7" fmla="*/ 144865 h 440356"/>
              <a:gd name="connsiteX8" fmla="*/ 669084 w 669366"/>
              <a:gd name="connsiteY8" fmla="*/ 931 h 44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366" h="440356">
                <a:moveTo>
                  <a:pt x="669084" y="931"/>
                </a:moveTo>
                <a:cubicBezTo>
                  <a:pt x="675081" y="-8594"/>
                  <a:pt x="584065" y="57376"/>
                  <a:pt x="529384" y="87715"/>
                </a:cubicBezTo>
                <a:cubicBezTo>
                  <a:pt x="474703" y="118054"/>
                  <a:pt x="415436" y="139926"/>
                  <a:pt x="341000" y="182965"/>
                </a:cubicBezTo>
                <a:cubicBezTo>
                  <a:pt x="266564" y="226004"/>
                  <a:pt x="139564" y="303262"/>
                  <a:pt x="82767" y="345948"/>
                </a:cubicBezTo>
                <a:cubicBezTo>
                  <a:pt x="25970" y="388634"/>
                  <a:pt x="3392" y="430967"/>
                  <a:pt x="217" y="439081"/>
                </a:cubicBezTo>
                <a:cubicBezTo>
                  <a:pt x="-2958" y="447195"/>
                  <a:pt x="29145" y="414739"/>
                  <a:pt x="63717" y="394631"/>
                </a:cubicBezTo>
                <a:cubicBezTo>
                  <a:pt x="98289" y="374523"/>
                  <a:pt x="136036" y="360059"/>
                  <a:pt x="207650" y="318431"/>
                </a:cubicBezTo>
                <a:cubicBezTo>
                  <a:pt x="279264" y="276803"/>
                  <a:pt x="414730" y="195665"/>
                  <a:pt x="493400" y="144865"/>
                </a:cubicBezTo>
                <a:cubicBezTo>
                  <a:pt x="572069" y="94065"/>
                  <a:pt x="663087" y="10456"/>
                  <a:pt x="669084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04C90060-FE8E-4B0E-96E2-63DBBBCBD64A}"/>
              </a:ext>
            </a:extLst>
          </p:cNvPr>
          <p:cNvSpPr/>
          <p:nvPr/>
        </p:nvSpPr>
        <p:spPr>
          <a:xfrm>
            <a:off x="7028367" y="5993880"/>
            <a:ext cx="740790" cy="435152"/>
          </a:xfrm>
          <a:custGeom>
            <a:avLst/>
            <a:gdLst>
              <a:gd name="connsiteX0" fmla="*/ 739800 w 740790"/>
              <a:gd name="connsiteY0" fmla="*/ 19570 h 435152"/>
              <a:gd name="connsiteX1" fmla="*/ 581050 w 740790"/>
              <a:gd name="connsiteY1" fmla="*/ 8987 h 435152"/>
              <a:gd name="connsiteX2" fmla="*/ 312233 w 740790"/>
              <a:gd name="connsiteY2" fmla="*/ 146570 h 435152"/>
              <a:gd name="connsiteX3" fmla="*/ 87866 w 740790"/>
              <a:gd name="connsiteY3" fmla="*/ 275687 h 435152"/>
              <a:gd name="connsiteX4" fmla="*/ 15900 w 740790"/>
              <a:gd name="connsiteY4" fmla="*/ 434437 h 435152"/>
              <a:gd name="connsiteX5" fmla="*/ 13783 w 740790"/>
              <a:gd name="connsiteY5" fmla="*/ 330720 h 435152"/>
              <a:gd name="connsiteX6" fmla="*/ 168300 w 740790"/>
              <a:gd name="connsiteY6" fmla="*/ 246053 h 435152"/>
              <a:gd name="connsiteX7" fmla="*/ 350333 w 740790"/>
              <a:gd name="connsiteY7" fmla="*/ 150803 h 435152"/>
              <a:gd name="connsiteX8" fmla="*/ 509083 w 740790"/>
              <a:gd name="connsiteY8" fmla="*/ 70370 h 435152"/>
              <a:gd name="connsiteX9" fmla="*/ 739800 w 740790"/>
              <a:gd name="connsiteY9" fmla="*/ 19570 h 43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0790" h="435152">
                <a:moveTo>
                  <a:pt x="739800" y="19570"/>
                </a:moveTo>
                <a:cubicBezTo>
                  <a:pt x="751795" y="9339"/>
                  <a:pt x="652311" y="-12180"/>
                  <a:pt x="581050" y="8987"/>
                </a:cubicBezTo>
                <a:cubicBezTo>
                  <a:pt x="509789" y="30154"/>
                  <a:pt x="394430" y="102120"/>
                  <a:pt x="312233" y="146570"/>
                </a:cubicBezTo>
                <a:cubicBezTo>
                  <a:pt x="230036" y="191020"/>
                  <a:pt x="137255" y="227709"/>
                  <a:pt x="87866" y="275687"/>
                </a:cubicBezTo>
                <a:cubicBezTo>
                  <a:pt x="38477" y="323665"/>
                  <a:pt x="28247" y="425265"/>
                  <a:pt x="15900" y="434437"/>
                </a:cubicBezTo>
                <a:cubicBezTo>
                  <a:pt x="3553" y="443609"/>
                  <a:pt x="-11617" y="362117"/>
                  <a:pt x="13783" y="330720"/>
                </a:cubicBezTo>
                <a:cubicBezTo>
                  <a:pt x="39183" y="299323"/>
                  <a:pt x="112208" y="276039"/>
                  <a:pt x="168300" y="246053"/>
                </a:cubicBezTo>
                <a:cubicBezTo>
                  <a:pt x="224392" y="216067"/>
                  <a:pt x="350333" y="150803"/>
                  <a:pt x="350333" y="150803"/>
                </a:cubicBezTo>
                <a:cubicBezTo>
                  <a:pt x="407130" y="121523"/>
                  <a:pt x="445230" y="91537"/>
                  <a:pt x="509083" y="70370"/>
                </a:cubicBezTo>
                <a:cubicBezTo>
                  <a:pt x="572936" y="49203"/>
                  <a:pt x="727805" y="29801"/>
                  <a:pt x="739800" y="19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026921FF-B78D-4FB0-A5E5-27845A9C6F02}"/>
              </a:ext>
            </a:extLst>
          </p:cNvPr>
          <p:cNvSpPr/>
          <p:nvPr/>
        </p:nvSpPr>
        <p:spPr>
          <a:xfrm>
            <a:off x="7179694" y="6095990"/>
            <a:ext cx="590623" cy="616476"/>
          </a:xfrm>
          <a:custGeom>
            <a:avLst/>
            <a:gdLst>
              <a:gd name="connsiteX0" fmla="*/ 590589 w 590623"/>
              <a:gd name="connsiteY0" fmla="*/ 10 h 616476"/>
              <a:gd name="connsiteX1" fmla="*/ 86823 w 590623"/>
              <a:gd name="connsiteY1" fmla="*/ 277293 h 616476"/>
              <a:gd name="connsiteX2" fmla="*/ 31789 w 590623"/>
              <a:gd name="connsiteY2" fmla="*/ 313277 h 616476"/>
              <a:gd name="connsiteX3" fmla="*/ 39 w 590623"/>
              <a:gd name="connsiteY3" fmla="*/ 421227 h 616476"/>
              <a:gd name="connsiteX4" fmla="*/ 25439 w 590623"/>
              <a:gd name="connsiteY4" fmla="*/ 615960 h 616476"/>
              <a:gd name="connsiteX5" fmla="*/ 36023 w 590623"/>
              <a:gd name="connsiteY5" fmla="*/ 357727 h 616476"/>
              <a:gd name="connsiteX6" fmla="*/ 112223 w 590623"/>
              <a:gd name="connsiteY6" fmla="*/ 287877 h 616476"/>
              <a:gd name="connsiteX7" fmla="*/ 590589 w 590623"/>
              <a:gd name="connsiteY7" fmla="*/ 10 h 616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623" h="616476">
                <a:moveTo>
                  <a:pt x="590589" y="10"/>
                </a:moveTo>
                <a:cubicBezTo>
                  <a:pt x="586356" y="-1754"/>
                  <a:pt x="179956" y="225082"/>
                  <a:pt x="86823" y="277293"/>
                </a:cubicBezTo>
                <a:cubicBezTo>
                  <a:pt x="-6310" y="329504"/>
                  <a:pt x="46253" y="289288"/>
                  <a:pt x="31789" y="313277"/>
                </a:cubicBezTo>
                <a:cubicBezTo>
                  <a:pt x="17325" y="337266"/>
                  <a:pt x="1097" y="370780"/>
                  <a:pt x="39" y="421227"/>
                </a:cubicBezTo>
                <a:cubicBezTo>
                  <a:pt x="-1019" y="471674"/>
                  <a:pt x="19442" y="626543"/>
                  <a:pt x="25439" y="615960"/>
                </a:cubicBezTo>
                <a:cubicBezTo>
                  <a:pt x="31436" y="605377"/>
                  <a:pt x="21559" y="412408"/>
                  <a:pt x="36023" y="357727"/>
                </a:cubicBezTo>
                <a:cubicBezTo>
                  <a:pt x="50487" y="303047"/>
                  <a:pt x="19090" y="345027"/>
                  <a:pt x="112223" y="287877"/>
                </a:cubicBezTo>
                <a:cubicBezTo>
                  <a:pt x="205356" y="230727"/>
                  <a:pt x="594822" y="1774"/>
                  <a:pt x="59058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86454300-D265-49CC-97E5-E4873D364F1C}"/>
              </a:ext>
            </a:extLst>
          </p:cNvPr>
          <p:cNvSpPr/>
          <p:nvPr/>
        </p:nvSpPr>
        <p:spPr>
          <a:xfrm>
            <a:off x="7214343" y="6171078"/>
            <a:ext cx="618115" cy="597773"/>
          </a:xfrm>
          <a:custGeom>
            <a:avLst/>
            <a:gdLst>
              <a:gd name="connsiteX0" fmla="*/ 617324 w 618115"/>
              <a:gd name="connsiteY0" fmla="*/ 1122 h 597773"/>
              <a:gd name="connsiteX1" fmla="*/ 102974 w 618115"/>
              <a:gd name="connsiteY1" fmla="*/ 263589 h 597773"/>
              <a:gd name="connsiteX2" fmla="*/ 64874 w 618115"/>
              <a:gd name="connsiteY2" fmla="*/ 346139 h 597773"/>
              <a:gd name="connsiteX3" fmla="*/ 26774 w 618115"/>
              <a:gd name="connsiteY3" fmla="*/ 595905 h 597773"/>
              <a:gd name="connsiteX4" fmla="*/ 1374 w 618115"/>
              <a:gd name="connsiteY4" fmla="*/ 449855 h 597773"/>
              <a:gd name="connsiteX5" fmla="*/ 69107 w 618115"/>
              <a:gd name="connsiteY5" fmla="*/ 257239 h 597773"/>
              <a:gd name="connsiteX6" fmla="*/ 217274 w 618115"/>
              <a:gd name="connsiteY6" fmla="*/ 172572 h 597773"/>
              <a:gd name="connsiteX7" fmla="*/ 617324 w 618115"/>
              <a:gd name="connsiteY7" fmla="*/ 1122 h 59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8115" h="597773">
                <a:moveTo>
                  <a:pt x="617324" y="1122"/>
                </a:moveTo>
                <a:cubicBezTo>
                  <a:pt x="598274" y="16292"/>
                  <a:pt x="195049" y="206086"/>
                  <a:pt x="102974" y="263589"/>
                </a:cubicBezTo>
                <a:cubicBezTo>
                  <a:pt x="10899" y="321092"/>
                  <a:pt x="77574" y="290753"/>
                  <a:pt x="64874" y="346139"/>
                </a:cubicBezTo>
                <a:cubicBezTo>
                  <a:pt x="52174" y="401525"/>
                  <a:pt x="37357" y="578619"/>
                  <a:pt x="26774" y="595905"/>
                </a:cubicBezTo>
                <a:cubicBezTo>
                  <a:pt x="16191" y="613191"/>
                  <a:pt x="-5682" y="506299"/>
                  <a:pt x="1374" y="449855"/>
                </a:cubicBezTo>
                <a:cubicBezTo>
                  <a:pt x="8429" y="393411"/>
                  <a:pt x="33124" y="303453"/>
                  <a:pt x="69107" y="257239"/>
                </a:cubicBezTo>
                <a:cubicBezTo>
                  <a:pt x="105090" y="211025"/>
                  <a:pt x="128374" y="216317"/>
                  <a:pt x="217274" y="172572"/>
                </a:cubicBezTo>
                <a:cubicBezTo>
                  <a:pt x="306174" y="128828"/>
                  <a:pt x="636374" y="-14048"/>
                  <a:pt x="617324" y="1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CB10690C-ACB0-4AE4-BFA6-E1464CC4CBC8}"/>
              </a:ext>
            </a:extLst>
          </p:cNvPr>
          <p:cNvSpPr/>
          <p:nvPr/>
        </p:nvSpPr>
        <p:spPr>
          <a:xfrm>
            <a:off x="6643876" y="5301137"/>
            <a:ext cx="328816" cy="883177"/>
          </a:xfrm>
          <a:custGeom>
            <a:avLst/>
            <a:gdLst>
              <a:gd name="connsiteX0" fmla="*/ 190841 w 328816"/>
              <a:gd name="connsiteY0" fmla="*/ 1113 h 883177"/>
              <a:gd name="connsiteX1" fmla="*/ 76541 w 328816"/>
              <a:gd name="connsiteY1" fmla="*/ 210663 h 883177"/>
              <a:gd name="connsiteX2" fmla="*/ 146391 w 328816"/>
              <a:gd name="connsiteY2" fmla="*/ 405396 h 883177"/>
              <a:gd name="connsiteX3" fmla="*/ 209891 w 328816"/>
              <a:gd name="connsiteY3" fmla="*/ 619180 h 883177"/>
              <a:gd name="connsiteX4" fmla="*/ 328424 w 328816"/>
              <a:gd name="connsiteY4" fmla="*/ 881646 h 883177"/>
              <a:gd name="connsiteX5" fmla="*/ 239524 w 328816"/>
              <a:gd name="connsiteY5" fmla="*/ 714430 h 883177"/>
              <a:gd name="connsiteX6" fmla="*/ 19391 w 328816"/>
              <a:gd name="connsiteY6" fmla="*/ 449846 h 883177"/>
              <a:gd name="connsiteX7" fmla="*/ 29974 w 328816"/>
              <a:gd name="connsiteY7" fmla="*/ 305913 h 883177"/>
              <a:gd name="connsiteX8" fmla="*/ 190841 w 328816"/>
              <a:gd name="connsiteY8" fmla="*/ 1113 h 88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816" h="883177">
                <a:moveTo>
                  <a:pt x="190841" y="1113"/>
                </a:moveTo>
                <a:cubicBezTo>
                  <a:pt x="198602" y="-14762"/>
                  <a:pt x="83949" y="143283"/>
                  <a:pt x="76541" y="210663"/>
                </a:cubicBezTo>
                <a:cubicBezTo>
                  <a:pt x="69133" y="278044"/>
                  <a:pt x="124166" y="337310"/>
                  <a:pt x="146391" y="405396"/>
                </a:cubicBezTo>
                <a:cubicBezTo>
                  <a:pt x="168616" y="473482"/>
                  <a:pt x="179552" y="539805"/>
                  <a:pt x="209891" y="619180"/>
                </a:cubicBezTo>
                <a:cubicBezTo>
                  <a:pt x="240230" y="698555"/>
                  <a:pt x="323485" y="865771"/>
                  <a:pt x="328424" y="881646"/>
                </a:cubicBezTo>
                <a:cubicBezTo>
                  <a:pt x="333363" y="897521"/>
                  <a:pt x="291029" y="786397"/>
                  <a:pt x="239524" y="714430"/>
                </a:cubicBezTo>
                <a:cubicBezTo>
                  <a:pt x="188019" y="642463"/>
                  <a:pt x="54316" y="517932"/>
                  <a:pt x="19391" y="449846"/>
                </a:cubicBezTo>
                <a:cubicBezTo>
                  <a:pt x="-15534" y="381760"/>
                  <a:pt x="2105" y="379644"/>
                  <a:pt x="29974" y="305913"/>
                </a:cubicBezTo>
                <a:cubicBezTo>
                  <a:pt x="57843" y="232183"/>
                  <a:pt x="183080" y="16988"/>
                  <a:pt x="190841" y="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4C78BCB6-2AD1-4A21-814E-029B93740D03}"/>
              </a:ext>
            </a:extLst>
          </p:cNvPr>
          <p:cNvSpPr/>
          <p:nvPr/>
        </p:nvSpPr>
        <p:spPr>
          <a:xfrm>
            <a:off x="6758295" y="5866089"/>
            <a:ext cx="390005" cy="819803"/>
          </a:xfrm>
          <a:custGeom>
            <a:avLst/>
            <a:gdLst>
              <a:gd name="connsiteX0" fmla="*/ 222 w 390005"/>
              <a:gd name="connsiteY0" fmla="*/ 9778 h 819803"/>
              <a:gd name="connsiteX1" fmla="*/ 97588 w 390005"/>
              <a:gd name="connsiteY1" fmla="*/ 297644 h 819803"/>
              <a:gd name="connsiteX2" fmla="*/ 266922 w 390005"/>
              <a:gd name="connsiteY2" fmla="*/ 672294 h 819803"/>
              <a:gd name="connsiteX3" fmla="*/ 389688 w 390005"/>
              <a:gd name="connsiteY3" fmla="*/ 818344 h 819803"/>
              <a:gd name="connsiteX4" fmla="*/ 305022 w 390005"/>
              <a:gd name="connsiteY4" fmla="*/ 596094 h 819803"/>
              <a:gd name="connsiteX5" fmla="*/ 122988 w 390005"/>
              <a:gd name="connsiteY5" fmla="*/ 115611 h 819803"/>
              <a:gd name="connsiteX6" fmla="*/ 222 w 390005"/>
              <a:gd name="connsiteY6" fmla="*/ 9778 h 81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005" h="819803">
                <a:moveTo>
                  <a:pt x="222" y="9778"/>
                </a:moveTo>
                <a:cubicBezTo>
                  <a:pt x="-4011" y="40117"/>
                  <a:pt x="53138" y="187225"/>
                  <a:pt x="97588" y="297644"/>
                </a:cubicBezTo>
                <a:cubicBezTo>
                  <a:pt x="142038" y="408063"/>
                  <a:pt x="218239" y="585511"/>
                  <a:pt x="266922" y="672294"/>
                </a:cubicBezTo>
                <a:cubicBezTo>
                  <a:pt x="315605" y="759077"/>
                  <a:pt x="383338" y="831044"/>
                  <a:pt x="389688" y="818344"/>
                </a:cubicBezTo>
                <a:cubicBezTo>
                  <a:pt x="396038" y="805644"/>
                  <a:pt x="305022" y="596094"/>
                  <a:pt x="305022" y="596094"/>
                </a:cubicBezTo>
                <a:cubicBezTo>
                  <a:pt x="260572" y="478972"/>
                  <a:pt x="172024" y="210155"/>
                  <a:pt x="122988" y="115611"/>
                </a:cubicBezTo>
                <a:cubicBezTo>
                  <a:pt x="73952" y="21067"/>
                  <a:pt x="4455" y="-20561"/>
                  <a:pt x="222" y="9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DDA91068-5E8A-4304-8C62-929694902FE5}"/>
              </a:ext>
            </a:extLst>
          </p:cNvPr>
          <p:cNvSpPr/>
          <p:nvPr/>
        </p:nvSpPr>
        <p:spPr>
          <a:xfrm>
            <a:off x="7131636" y="6637329"/>
            <a:ext cx="350105" cy="240293"/>
          </a:xfrm>
          <a:custGeom>
            <a:avLst/>
            <a:gdLst>
              <a:gd name="connsiteX0" fmla="*/ 5764 w 350105"/>
              <a:gd name="connsiteY0" fmla="*/ 9 h 240293"/>
              <a:gd name="connsiteX1" fmla="*/ 91489 w 350105"/>
              <a:gd name="connsiteY1" fmla="*/ 115896 h 240293"/>
              <a:gd name="connsiteX2" fmla="*/ 180389 w 350105"/>
              <a:gd name="connsiteY2" fmla="*/ 195271 h 240293"/>
              <a:gd name="connsiteX3" fmla="*/ 343902 w 350105"/>
              <a:gd name="connsiteY3" fmla="*/ 236546 h 240293"/>
              <a:gd name="connsiteX4" fmla="*/ 297864 w 350105"/>
              <a:gd name="connsiteY4" fmla="*/ 234959 h 240293"/>
              <a:gd name="connsiteX5" fmla="*/ 129589 w 350105"/>
              <a:gd name="connsiteY5" fmla="*/ 206384 h 240293"/>
              <a:gd name="connsiteX6" fmla="*/ 26402 w 350105"/>
              <a:gd name="connsiteY6" fmla="*/ 122246 h 240293"/>
              <a:gd name="connsiteX7" fmla="*/ 5764 w 350105"/>
              <a:gd name="connsiteY7" fmla="*/ 9 h 24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105" h="240293">
                <a:moveTo>
                  <a:pt x="5764" y="9"/>
                </a:moveTo>
                <a:cubicBezTo>
                  <a:pt x="16612" y="-1049"/>
                  <a:pt x="62385" y="83352"/>
                  <a:pt x="91489" y="115896"/>
                </a:cubicBezTo>
                <a:cubicBezTo>
                  <a:pt x="120593" y="148440"/>
                  <a:pt x="138320" y="175163"/>
                  <a:pt x="180389" y="195271"/>
                </a:cubicBezTo>
                <a:cubicBezTo>
                  <a:pt x="222458" y="215379"/>
                  <a:pt x="324323" y="229931"/>
                  <a:pt x="343902" y="236546"/>
                </a:cubicBezTo>
                <a:cubicBezTo>
                  <a:pt x="363481" y="243161"/>
                  <a:pt x="333583" y="239986"/>
                  <a:pt x="297864" y="234959"/>
                </a:cubicBezTo>
                <a:cubicBezTo>
                  <a:pt x="262145" y="229932"/>
                  <a:pt x="174833" y="225169"/>
                  <a:pt x="129589" y="206384"/>
                </a:cubicBezTo>
                <a:cubicBezTo>
                  <a:pt x="84345" y="187599"/>
                  <a:pt x="54712" y="159023"/>
                  <a:pt x="26402" y="122246"/>
                </a:cubicBezTo>
                <a:cubicBezTo>
                  <a:pt x="-1908" y="85469"/>
                  <a:pt x="-5084" y="1067"/>
                  <a:pt x="576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F923056C-4F72-4150-AF10-5CCC7035757F}"/>
              </a:ext>
            </a:extLst>
          </p:cNvPr>
          <p:cNvSpPr/>
          <p:nvPr/>
        </p:nvSpPr>
        <p:spPr>
          <a:xfrm>
            <a:off x="8593849" y="4354183"/>
            <a:ext cx="190185" cy="763309"/>
          </a:xfrm>
          <a:custGeom>
            <a:avLst/>
            <a:gdLst>
              <a:gd name="connsiteX0" fmla="*/ 8814 w 190185"/>
              <a:gd name="connsiteY0" fmla="*/ 1917 h 763309"/>
              <a:gd name="connsiteX1" fmla="*/ 107239 w 190185"/>
              <a:gd name="connsiteY1" fmla="*/ 124155 h 763309"/>
              <a:gd name="connsiteX2" fmla="*/ 97714 w 190185"/>
              <a:gd name="connsiteY2" fmla="*/ 186067 h 763309"/>
              <a:gd name="connsiteX3" fmla="*/ 102476 w 190185"/>
              <a:gd name="connsiteY3" fmla="*/ 278142 h 763309"/>
              <a:gd name="connsiteX4" fmla="*/ 173914 w 190185"/>
              <a:gd name="connsiteY4" fmla="*/ 378155 h 763309"/>
              <a:gd name="connsiteX5" fmla="*/ 188201 w 190185"/>
              <a:gd name="connsiteY5" fmla="*/ 443242 h 763309"/>
              <a:gd name="connsiteX6" fmla="*/ 186614 w 190185"/>
              <a:gd name="connsiteY6" fmla="*/ 755980 h 763309"/>
              <a:gd name="connsiteX7" fmla="*/ 156451 w 190185"/>
              <a:gd name="connsiteY7" fmla="*/ 635330 h 763309"/>
              <a:gd name="connsiteX8" fmla="*/ 35801 w 190185"/>
              <a:gd name="connsiteY8" fmla="*/ 313067 h 763309"/>
              <a:gd name="connsiteX9" fmla="*/ 5639 w 190185"/>
              <a:gd name="connsiteY9" fmla="*/ 68592 h 763309"/>
              <a:gd name="connsiteX10" fmla="*/ 8814 w 190185"/>
              <a:gd name="connsiteY10" fmla="*/ 1917 h 76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185" h="763309">
                <a:moveTo>
                  <a:pt x="8814" y="1917"/>
                </a:moveTo>
                <a:cubicBezTo>
                  <a:pt x="25747" y="11177"/>
                  <a:pt x="92422" y="93463"/>
                  <a:pt x="107239" y="124155"/>
                </a:cubicBezTo>
                <a:cubicBezTo>
                  <a:pt x="122056" y="154847"/>
                  <a:pt x="98508" y="160403"/>
                  <a:pt x="97714" y="186067"/>
                </a:cubicBezTo>
                <a:cubicBezTo>
                  <a:pt x="96920" y="211731"/>
                  <a:pt x="89776" y="246127"/>
                  <a:pt x="102476" y="278142"/>
                </a:cubicBezTo>
                <a:cubicBezTo>
                  <a:pt x="115176" y="310157"/>
                  <a:pt x="159627" y="350638"/>
                  <a:pt x="173914" y="378155"/>
                </a:cubicBezTo>
                <a:cubicBezTo>
                  <a:pt x="188202" y="405672"/>
                  <a:pt x="186084" y="380271"/>
                  <a:pt x="188201" y="443242"/>
                </a:cubicBezTo>
                <a:cubicBezTo>
                  <a:pt x="190318" y="506213"/>
                  <a:pt x="191906" y="723965"/>
                  <a:pt x="186614" y="755980"/>
                </a:cubicBezTo>
                <a:cubicBezTo>
                  <a:pt x="181322" y="787995"/>
                  <a:pt x="181586" y="709149"/>
                  <a:pt x="156451" y="635330"/>
                </a:cubicBezTo>
                <a:cubicBezTo>
                  <a:pt x="131316" y="561511"/>
                  <a:pt x="60936" y="407523"/>
                  <a:pt x="35801" y="313067"/>
                </a:cubicBezTo>
                <a:cubicBezTo>
                  <a:pt x="10666" y="218611"/>
                  <a:pt x="6962" y="119921"/>
                  <a:pt x="5639" y="68592"/>
                </a:cubicBezTo>
                <a:cubicBezTo>
                  <a:pt x="4316" y="17263"/>
                  <a:pt x="-8119" y="-7343"/>
                  <a:pt x="8814" y="1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EACA827B-FF5E-4A44-844E-944AE47B3D69}"/>
              </a:ext>
            </a:extLst>
          </p:cNvPr>
          <p:cNvSpPr/>
          <p:nvPr/>
        </p:nvSpPr>
        <p:spPr>
          <a:xfrm>
            <a:off x="8726147" y="4510334"/>
            <a:ext cx="274410" cy="590878"/>
          </a:xfrm>
          <a:custGeom>
            <a:avLst/>
            <a:gdLst>
              <a:gd name="connsiteX0" fmla="*/ 870 w 274410"/>
              <a:gd name="connsiteY0" fmla="*/ 283 h 590878"/>
              <a:gd name="connsiteX1" fmla="*/ 159620 w 274410"/>
              <a:gd name="connsiteY1" fmla="*/ 281799 h 590878"/>
              <a:gd name="connsiteX2" fmla="*/ 250636 w 274410"/>
              <a:gd name="connsiteY2" fmla="*/ 449016 h 590878"/>
              <a:gd name="connsiteX3" fmla="*/ 273920 w 274410"/>
              <a:gd name="connsiteY3" fmla="*/ 588716 h 590878"/>
              <a:gd name="connsiteX4" fmla="*/ 235820 w 274410"/>
              <a:gd name="connsiteY4" fmla="*/ 336833 h 590878"/>
              <a:gd name="connsiteX5" fmla="*/ 870 w 274410"/>
              <a:gd name="connsiteY5" fmla="*/ 283 h 59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410" h="590878">
                <a:moveTo>
                  <a:pt x="870" y="283"/>
                </a:moveTo>
                <a:cubicBezTo>
                  <a:pt x="-11830" y="-8889"/>
                  <a:pt x="117992" y="207010"/>
                  <a:pt x="159620" y="281799"/>
                </a:cubicBezTo>
                <a:cubicBezTo>
                  <a:pt x="201248" y="356588"/>
                  <a:pt x="231586" y="397863"/>
                  <a:pt x="250636" y="449016"/>
                </a:cubicBezTo>
                <a:cubicBezTo>
                  <a:pt x="269686" y="500169"/>
                  <a:pt x="276389" y="607413"/>
                  <a:pt x="273920" y="588716"/>
                </a:cubicBezTo>
                <a:cubicBezTo>
                  <a:pt x="271451" y="570019"/>
                  <a:pt x="280623" y="438080"/>
                  <a:pt x="235820" y="336833"/>
                </a:cubicBezTo>
                <a:cubicBezTo>
                  <a:pt x="191017" y="235586"/>
                  <a:pt x="13570" y="9455"/>
                  <a:pt x="870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F3A83799-2E52-49E6-A3FE-D9F7DC41EDF0}"/>
              </a:ext>
            </a:extLst>
          </p:cNvPr>
          <p:cNvSpPr/>
          <p:nvPr/>
        </p:nvSpPr>
        <p:spPr>
          <a:xfrm>
            <a:off x="8767768" y="4750274"/>
            <a:ext cx="198510" cy="656723"/>
          </a:xfrm>
          <a:custGeom>
            <a:avLst/>
            <a:gdLst>
              <a:gd name="connsiteX0" fmla="*/ 1582 w 198510"/>
              <a:gd name="connsiteY0" fmla="*/ 1643 h 656723"/>
              <a:gd name="connsiteX1" fmla="*/ 117999 w 198510"/>
              <a:gd name="connsiteY1" fmla="*/ 194259 h 656723"/>
              <a:gd name="connsiteX2" fmla="*/ 160332 w 198510"/>
              <a:gd name="connsiteY2" fmla="*/ 427093 h 656723"/>
              <a:gd name="connsiteX3" fmla="*/ 198432 w 198510"/>
              <a:gd name="connsiteY3" fmla="*/ 655693 h 656723"/>
              <a:gd name="connsiteX4" fmla="*/ 166682 w 198510"/>
              <a:gd name="connsiteY4" fmla="*/ 494826 h 656723"/>
              <a:gd name="connsiteX5" fmla="*/ 58732 w 198510"/>
              <a:gd name="connsiteY5" fmla="*/ 122293 h 656723"/>
              <a:gd name="connsiteX6" fmla="*/ 1582 w 198510"/>
              <a:gd name="connsiteY6" fmla="*/ 1643 h 65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0" h="656723">
                <a:moveTo>
                  <a:pt x="1582" y="1643"/>
                </a:moveTo>
                <a:cubicBezTo>
                  <a:pt x="11460" y="13637"/>
                  <a:pt x="91541" y="123351"/>
                  <a:pt x="117999" y="194259"/>
                </a:cubicBezTo>
                <a:cubicBezTo>
                  <a:pt x="144457" y="265167"/>
                  <a:pt x="146927" y="350187"/>
                  <a:pt x="160332" y="427093"/>
                </a:cubicBezTo>
                <a:cubicBezTo>
                  <a:pt x="173737" y="503999"/>
                  <a:pt x="197374" y="644404"/>
                  <a:pt x="198432" y="655693"/>
                </a:cubicBezTo>
                <a:cubicBezTo>
                  <a:pt x="199490" y="666982"/>
                  <a:pt x="189965" y="583726"/>
                  <a:pt x="166682" y="494826"/>
                </a:cubicBezTo>
                <a:cubicBezTo>
                  <a:pt x="143399" y="405926"/>
                  <a:pt x="87307" y="199904"/>
                  <a:pt x="58732" y="122293"/>
                </a:cubicBezTo>
                <a:cubicBezTo>
                  <a:pt x="30157" y="44682"/>
                  <a:pt x="-8296" y="-10351"/>
                  <a:pt x="1582" y="1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497E754D-96D5-4B93-92A8-143948FD8A29}"/>
              </a:ext>
            </a:extLst>
          </p:cNvPr>
          <p:cNvSpPr/>
          <p:nvPr/>
        </p:nvSpPr>
        <p:spPr>
          <a:xfrm>
            <a:off x="8969376" y="5008878"/>
            <a:ext cx="83798" cy="609182"/>
          </a:xfrm>
          <a:custGeom>
            <a:avLst/>
            <a:gdLst>
              <a:gd name="connsiteX0" fmla="*/ 51857 w 83798"/>
              <a:gd name="connsiteY0" fmla="*/ 1272 h 609182"/>
              <a:gd name="connsiteX1" fmla="*/ 51857 w 83798"/>
              <a:gd name="connsiteY1" fmla="*/ 183305 h 609182"/>
              <a:gd name="connsiteX2" fmla="*/ 51857 w 83798"/>
              <a:gd name="connsiteY2" fmla="*/ 418255 h 609182"/>
              <a:gd name="connsiteX3" fmla="*/ 83607 w 83798"/>
              <a:gd name="connsiteY3" fmla="*/ 608755 h 609182"/>
              <a:gd name="connsiteX4" fmla="*/ 34924 w 83798"/>
              <a:gd name="connsiteY4" fmla="*/ 464822 h 609182"/>
              <a:gd name="connsiteX5" fmla="*/ 1057 w 83798"/>
              <a:gd name="connsiteY5" fmla="*/ 297605 h 609182"/>
              <a:gd name="connsiteX6" fmla="*/ 51857 w 83798"/>
              <a:gd name="connsiteY6" fmla="*/ 1272 h 60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98" h="609182">
                <a:moveTo>
                  <a:pt x="51857" y="1272"/>
                </a:moveTo>
                <a:cubicBezTo>
                  <a:pt x="60324" y="-17778"/>
                  <a:pt x="51857" y="183305"/>
                  <a:pt x="51857" y="183305"/>
                </a:cubicBezTo>
                <a:cubicBezTo>
                  <a:pt x="51857" y="252802"/>
                  <a:pt x="46565" y="347347"/>
                  <a:pt x="51857" y="418255"/>
                </a:cubicBezTo>
                <a:cubicBezTo>
                  <a:pt x="57149" y="489163"/>
                  <a:pt x="86429" y="600994"/>
                  <a:pt x="83607" y="608755"/>
                </a:cubicBezTo>
                <a:cubicBezTo>
                  <a:pt x="80785" y="616516"/>
                  <a:pt x="48682" y="516680"/>
                  <a:pt x="34924" y="464822"/>
                </a:cubicBezTo>
                <a:cubicBezTo>
                  <a:pt x="21166" y="412964"/>
                  <a:pt x="-5646" y="372041"/>
                  <a:pt x="1057" y="297605"/>
                </a:cubicBezTo>
                <a:cubicBezTo>
                  <a:pt x="7760" y="223169"/>
                  <a:pt x="43390" y="20322"/>
                  <a:pt x="51857" y="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E3532033-20FA-4B37-86FA-29D325A26876}"/>
              </a:ext>
            </a:extLst>
          </p:cNvPr>
          <p:cNvSpPr/>
          <p:nvPr/>
        </p:nvSpPr>
        <p:spPr>
          <a:xfrm>
            <a:off x="8690695" y="5284230"/>
            <a:ext cx="265138" cy="555773"/>
          </a:xfrm>
          <a:custGeom>
            <a:avLst/>
            <a:gdLst>
              <a:gd name="connsiteX0" fmla="*/ 258572 w 265138"/>
              <a:gd name="connsiteY0" fmla="*/ 1087 h 555773"/>
              <a:gd name="connsiteX1" fmla="*/ 237405 w 265138"/>
              <a:gd name="connsiteY1" fmla="*/ 248737 h 555773"/>
              <a:gd name="connsiteX2" fmla="*/ 167555 w 265138"/>
              <a:gd name="connsiteY2" fmla="*/ 382087 h 555773"/>
              <a:gd name="connsiteX3" fmla="*/ 338 w 265138"/>
              <a:gd name="connsiteY3" fmla="*/ 555653 h 555773"/>
              <a:gd name="connsiteX4" fmla="*/ 127338 w 265138"/>
              <a:gd name="connsiteY4" fmla="*/ 354570 h 555773"/>
              <a:gd name="connsiteX5" fmla="*/ 258572 w 265138"/>
              <a:gd name="connsiteY5" fmla="*/ 1087 h 55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138" h="555773">
                <a:moveTo>
                  <a:pt x="258572" y="1087"/>
                </a:moveTo>
                <a:cubicBezTo>
                  <a:pt x="276917" y="-16552"/>
                  <a:pt x="252574" y="185237"/>
                  <a:pt x="237405" y="248737"/>
                </a:cubicBezTo>
                <a:cubicBezTo>
                  <a:pt x="222236" y="312237"/>
                  <a:pt x="207066" y="330934"/>
                  <a:pt x="167555" y="382087"/>
                </a:cubicBezTo>
                <a:cubicBezTo>
                  <a:pt x="128044" y="433240"/>
                  <a:pt x="7041" y="560239"/>
                  <a:pt x="338" y="555653"/>
                </a:cubicBezTo>
                <a:cubicBezTo>
                  <a:pt x="-6365" y="551067"/>
                  <a:pt x="88180" y="453701"/>
                  <a:pt x="127338" y="354570"/>
                </a:cubicBezTo>
                <a:cubicBezTo>
                  <a:pt x="166496" y="255440"/>
                  <a:pt x="240227" y="18726"/>
                  <a:pt x="258572" y="1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A8B241E1-F0ED-46A8-B987-74B4FB0793B9}"/>
              </a:ext>
            </a:extLst>
          </p:cNvPr>
          <p:cNvSpPr/>
          <p:nvPr/>
        </p:nvSpPr>
        <p:spPr>
          <a:xfrm>
            <a:off x="8682144" y="5571042"/>
            <a:ext cx="347937" cy="542424"/>
          </a:xfrm>
          <a:custGeom>
            <a:avLst/>
            <a:gdLst>
              <a:gd name="connsiteX0" fmla="*/ 345439 w 347937"/>
              <a:gd name="connsiteY0" fmla="*/ 25 h 542424"/>
              <a:gd name="connsiteX1" fmla="*/ 248073 w 347937"/>
              <a:gd name="connsiteY1" fmla="*/ 258258 h 542424"/>
              <a:gd name="connsiteX2" fmla="*/ 4656 w 347937"/>
              <a:gd name="connsiteY2" fmla="*/ 535541 h 542424"/>
              <a:gd name="connsiteX3" fmla="*/ 104139 w 347937"/>
              <a:gd name="connsiteY3" fmla="*/ 440291 h 542424"/>
              <a:gd name="connsiteX4" fmla="*/ 300989 w 347937"/>
              <a:gd name="connsiteY4" fmla="*/ 243441 h 542424"/>
              <a:gd name="connsiteX5" fmla="*/ 345439 w 347937"/>
              <a:gd name="connsiteY5" fmla="*/ 25 h 542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937" h="542424">
                <a:moveTo>
                  <a:pt x="345439" y="25"/>
                </a:moveTo>
                <a:cubicBezTo>
                  <a:pt x="336620" y="2495"/>
                  <a:pt x="304870" y="169005"/>
                  <a:pt x="248073" y="258258"/>
                </a:cubicBezTo>
                <a:cubicBezTo>
                  <a:pt x="191276" y="347511"/>
                  <a:pt x="28645" y="505202"/>
                  <a:pt x="4656" y="535541"/>
                </a:cubicBezTo>
                <a:cubicBezTo>
                  <a:pt x="-19333" y="565880"/>
                  <a:pt x="54750" y="488974"/>
                  <a:pt x="104139" y="440291"/>
                </a:cubicBezTo>
                <a:cubicBezTo>
                  <a:pt x="153528" y="391608"/>
                  <a:pt x="262183" y="312233"/>
                  <a:pt x="300989" y="243441"/>
                </a:cubicBezTo>
                <a:cubicBezTo>
                  <a:pt x="339795" y="174649"/>
                  <a:pt x="354258" y="-2445"/>
                  <a:pt x="345439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C5D34611-1FB4-426E-A5FE-C13C8413BA15}"/>
              </a:ext>
            </a:extLst>
          </p:cNvPr>
          <p:cNvSpPr/>
          <p:nvPr/>
        </p:nvSpPr>
        <p:spPr>
          <a:xfrm>
            <a:off x="8394559" y="5689480"/>
            <a:ext cx="485050" cy="616674"/>
          </a:xfrm>
          <a:custGeom>
            <a:avLst/>
            <a:gdLst>
              <a:gd name="connsiteX0" fmla="*/ 482741 w 485050"/>
              <a:gd name="connsiteY0" fmla="*/ 120 h 616674"/>
              <a:gd name="connsiteX1" fmla="*/ 417124 w 485050"/>
              <a:gd name="connsiteY1" fmla="*/ 194853 h 616674"/>
              <a:gd name="connsiteX2" fmla="*/ 296474 w 485050"/>
              <a:gd name="connsiteY2" fmla="*/ 311270 h 616674"/>
              <a:gd name="connsiteX3" fmla="*/ 141 w 485050"/>
              <a:gd name="connsiteY3" fmla="*/ 616070 h 616674"/>
              <a:gd name="connsiteX4" fmla="*/ 336691 w 485050"/>
              <a:gd name="connsiteY4" fmla="*/ 224487 h 616674"/>
              <a:gd name="connsiteX5" fmla="*/ 482741 w 485050"/>
              <a:gd name="connsiteY5" fmla="*/ 120 h 61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050" h="616674">
                <a:moveTo>
                  <a:pt x="482741" y="120"/>
                </a:moveTo>
                <a:cubicBezTo>
                  <a:pt x="496146" y="-4819"/>
                  <a:pt x="448168" y="142995"/>
                  <a:pt x="417124" y="194853"/>
                </a:cubicBezTo>
                <a:cubicBezTo>
                  <a:pt x="386080" y="246711"/>
                  <a:pt x="365971" y="241067"/>
                  <a:pt x="296474" y="311270"/>
                </a:cubicBezTo>
                <a:cubicBezTo>
                  <a:pt x="226977" y="381473"/>
                  <a:pt x="-6562" y="630534"/>
                  <a:pt x="141" y="616070"/>
                </a:cubicBezTo>
                <a:cubicBezTo>
                  <a:pt x="6844" y="601606"/>
                  <a:pt x="255199" y="328909"/>
                  <a:pt x="336691" y="224487"/>
                </a:cubicBezTo>
                <a:cubicBezTo>
                  <a:pt x="418183" y="120065"/>
                  <a:pt x="469336" y="5059"/>
                  <a:pt x="482741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0FBC5993-C4B4-49EB-8F86-4DB384F22981}"/>
              </a:ext>
            </a:extLst>
          </p:cNvPr>
          <p:cNvSpPr/>
          <p:nvPr/>
        </p:nvSpPr>
        <p:spPr>
          <a:xfrm>
            <a:off x="8362217" y="5905500"/>
            <a:ext cx="535560" cy="537322"/>
          </a:xfrm>
          <a:custGeom>
            <a:avLst/>
            <a:gdLst>
              <a:gd name="connsiteX0" fmla="*/ 534133 w 535560"/>
              <a:gd name="connsiteY0" fmla="*/ 0 h 537322"/>
              <a:gd name="connsiteX1" fmla="*/ 375383 w 535560"/>
              <a:gd name="connsiteY1" fmla="*/ 224367 h 537322"/>
              <a:gd name="connsiteX2" fmla="*/ 210283 w 535560"/>
              <a:gd name="connsiteY2" fmla="*/ 347133 h 537322"/>
              <a:gd name="connsiteX3" fmla="*/ 2850 w 535560"/>
              <a:gd name="connsiteY3" fmla="*/ 535517 h 537322"/>
              <a:gd name="connsiteX4" fmla="*/ 102333 w 535560"/>
              <a:gd name="connsiteY4" fmla="*/ 429683 h 537322"/>
              <a:gd name="connsiteX5" fmla="*/ 280133 w 535560"/>
              <a:gd name="connsiteY5" fmla="*/ 224367 h 537322"/>
              <a:gd name="connsiteX6" fmla="*/ 534133 w 535560"/>
              <a:gd name="connsiteY6" fmla="*/ 0 h 5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560" h="537322">
                <a:moveTo>
                  <a:pt x="534133" y="0"/>
                </a:moveTo>
                <a:cubicBezTo>
                  <a:pt x="550008" y="0"/>
                  <a:pt x="429358" y="166512"/>
                  <a:pt x="375383" y="224367"/>
                </a:cubicBezTo>
                <a:cubicBezTo>
                  <a:pt x="321408" y="282222"/>
                  <a:pt x="272372" y="295275"/>
                  <a:pt x="210283" y="347133"/>
                </a:cubicBezTo>
                <a:cubicBezTo>
                  <a:pt x="148194" y="398991"/>
                  <a:pt x="20842" y="521759"/>
                  <a:pt x="2850" y="535517"/>
                </a:cubicBezTo>
                <a:cubicBezTo>
                  <a:pt x="-15142" y="549275"/>
                  <a:pt x="56119" y="481541"/>
                  <a:pt x="102333" y="429683"/>
                </a:cubicBezTo>
                <a:cubicBezTo>
                  <a:pt x="148547" y="377825"/>
                  <a:pt x="212047" y="289631"/>
                  <a:pt x="280133" y="224367"/>
                </a:cubicBezTo>
                <a:cubicBezTo>
                  <a:pt x="348219" y="159103"/>
                  <a:pt x="518258" y="0"/>
                  <a:pt x="5341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B4E46D8C-F01E-4957-83DD-72B4AADA2415}"/>
              </a:ext>
            </a:extLst>
          </p:cNvPr>
          <p:cNvSpPr/>
          <p:nvPr/>
        </p:nvSpPr>
        <p:spPr>
          <a:xfrm>
            <a:off x="7938294" y="6125710"/>
            <a:ext cx="664059" cy="548616"/>
          </a:xfrm>
          <a:custGeom>
            <a:avLst/>
            <a:gdLst>
              <a:gd name="connsiteX0" fmla="*/ 657489 w 664059"/>
              <a:gd name="connsiteY0" fmla="*/ 2040 h 548616"/>
              <a:gd name="connsiteX1" fmla="*/ 494506 w 664059"/>
              <a:gd name="connsiteY1" fmla="*/ 169257 h 548616"/>
              <a:gd name="connsiteX2" fmla="*/ 405606 w 664059"/>
              <a:gd name="connsiteY2" fmla="*/ 234873 h 548616"/>
              <a:gd name="connsiteX3" fmla="*/ 244739 w 664059"/>
              <a:gd name="connsiteY3" fmla="*/ 342823 h 548616"/>
              <a:gd name="connsiteX4" fmla="*/ 155839 w 664059"/>
              <a:gd name="connsiteY4" fmla="*/ 433840 h 548616"/>
              <a:gd name="connsiteX5" fmla="*/ 18256 w 664059"/>
              <a:gd name="connsiteY5" fmla="*/ 531207 h 548616"/>
              <a:gd name="connsiteX6" fmla="*/ 26723 w 664059"/>
              <a:gd name="connsiteY6" fmla="*/ 524857 h 548616"/>
              <a:gd name="connsiteX7" fmla="*/ 248973 w 664059"/>
              <a:gd name="connsiteY7" fmla="*/ 296257 h 548616"/>
              <a:gd name="connsiteX8" fmla="*/ 657489 w 664059"/>
              <a:gd name="connsiteY8" fmla="*/ 2040 h 54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4059" h="548616">
                <a:moveTo>
                  <a:pt x="657489" y="2040"/>
                </a:moveTo>
                <a:cubicBezTo>
                  <a:pt x="698411" y="-19127"/>
                  <a:pt x="536486" y="130452"/>
                  <a:pt x="494506" y="169257"/>
                </a:cubicBezTo>
                <a:cubicBezTo>
                  <a:pt x="452526" y="208062"/>
                  <a:pt x="447234" y="205945"/>
                  <a:pt x="405606" y="234873"/>
                </a:cubicBezTo>
                <a:cubicBezTo>
                  <a:pt x="363978" y="263801"/>
                  <a:pt x="286367" y="309662"/>
                  <a:pt x="244739" y="342823"/>
                </a:cubicBezTo>
                <a:cubicBezTo>
                  <a:pt x="203111" y="375984"/>
                  <a:pt x="193586" y="402443"/>
                  <a:pt x="155839" y="433840"/>
                </a:cubicBezTo>
                <a:cubicBezTo>
                  <a:pt x="118092" y="465237"/>
                  <a:pt x="39775" y="516038"/>
                  <a:pt x="18256" y="531207"/>
                </a:cubicBezTo>
                <a:cubicBezTo>
                  <a:pt x="-3263" y="546376"/>
                  <a:pt x="-11730" y="564015"/>
                  <a:pt x="26723" y="524857"/>
                </a:cubicBezTo>
                <a:cubicBezTo>
                  <a:pt x="65176" y="485699"/>
                  <a:pt x="143492" y="389743"/>
                  <a:pt x="248973" y="296257"/>
                </a:cubicBezTo>
                <a:cubicBezTo>
                  <a:pt x="354453" y="202771"/>
                  <a:pt x="616567" y="23207"/>
                  <a:pt x="657489" y="2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59D2CD34-907F-49EA-9652-6900D08AA995}"/>
              </a:ext>
            </a:extLst>
          </p:cNvPr>
          <p:cNvSpPr/>
          <p:nvPr/>
        </p:nvSpPr>
        <p:spPr>
          <a:xfrm>
            <a:off x="7479450" y="6290726"/>
            <a:ext cx="1066901" cy="681806"/>
          </a:xfrm>
          <a:custGeom>
            <a:avLst/>
            <a:gdLst>
              <a:gd name="connsiteX0" fmla="*/ 1065533 w 1066901"/>
              <a:gd name="connsiteY0" fmla="*/ 7 h 681806"/>
              <a:gd name="connsiteX1" fmla="*/ 820000 w 1066901"/>
              <a:gd name="connsiteY1" fmla="*/ 256124 h 681806"/>
              <a:gd name="connsiteX2" fmla="*/ 587167 w 1066901"/>
              <a:gd name="connsiteY2" fmla="*/ 387357 h 681806"/>
              <a:gd name="connsiteX3" fmla="*/ 339517 w 1066901"/>
              <a:gd name="connsiteY3" fmla="*/ 533407 h 681806"/>
              <a:gd name="connsiteX4" fmla="*/ 170183 w 1066901"/>
              <a:gd name="connsiteY4" fmla="*/ 645591 h 681806"/>
              <a:gd name="connsiteX5" fmla="*/ 850 w 1066901"/>
              <a:gd name="connsiteY5" fmla="*/ 675224 h 681806"/>
              <a:gd name="connsiteX6" fmla="*/ 244267 w 1066901"/>
              <a:gd name="connsiteY6" fmla="*/ 533407 h 681806"/>
              <a:gd name="connsiteX7" fmla="*/ 705700 w 1066901"/>
              <a:gd name="connsiteY7" fmla="*/ 264591 h 681806"/>
              <a:gd name="connsiteX8" fmla="*/ 1065533 w 1066901"/>
              <a:gd name="connsiteY8" fmla="*/ 7 h 68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6901" h="681806">
                <a:moveTo>
                  <a:pt x="1065533" y="7"/>
                </a:moveTo>
                <a:cubicBezTo>
                  <a:pt x="1084583" y="-1404"/>
                  <a:pt x="899728" y="191566"/>
                  <a:pt x="820000" y="256124"/>
                </a:cubicBezTo>
                <a:cubicBezTo>
                  <a:pt x="740272" y="320682"/>
                  <a:pt x="667247" y="341143"/>
                  <a:pt x="587167" y="387357"/>
                </a:cubicBezTo>
                <a:cubicBezTo>
                  <a:pt x="507086" y="433571"/>
                  <a:pt x="409014" y="490368"/>
                  <a:pt x="339517" y="533407"/>
                </a:cubicBezTo>
                <a:cubicBezTo>
                  <a:pt x="270020" y="576446"/>
                  <a:pt x="226627" y="621955"/>
                  <a:pt x="170183" y="645591"/>
                </a:cubicBezTo>
                <a:cubicBezTo>
                  <a:pt x="113739" y="669227"/>
                  <a:pt x="-11497" y="693921"/>
                  <a:pt x="850" y="675224"/>
                </a:cubicBezTo>
                <a:cubicBezTo>
                  <a:pt x="13197" y="656527"/>
                  <a:pt x="244267" y="533407"/>
                  <a:pt x="244267" y="533407"/>
                </a:cubicBezTo>
                <a:cubicBezTo>
                  <a:pt x="361742" y="464968"/>
                  <a:pt x="570586" y="349258"/>
                  <a:pt x="705700" y="264591"/>
                </a:cubicBezTo>
                <a:cubicBezTo>
                  <a:pt x="840814" y="179924"/>
                  <a:pt x="1046483" y="1418"/>
                  <a:pt x="106553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9AB944E6-4A9C-457D-BFA6-721E274F341E}"/>
              </a:ext>
            </a:extLst>
          </p:cNvPr>
          <p:cNvSpPr/>
          <p:nvPr/>
        </p:nvSpPr>
        <p:spPr>
          <a:xfrm>
            <a:off x="7467204" y="6436780"/>
            <a:ext cx="704636" cy="409043"/>
          </a:xfrm>
          <a:custGeom>
            <a:avLst/>
            <a:gdLst>
              <a:gd name="connsiteX0" fmla="*/ 396 w 704636"/>
              <a:gd name="connsiteY0" fmla="*/ 408520 h 409043"/>
              <a:gd name="connsiteX1" fmla="*/ 231113 w 704636"/>
              <a:gd name="connsiteY1" fmla="*/ 296337 h 409043"/>
              <a:gd name="connsiteX2" fmla="*/ 455479 w 704636"/>
              <a:gd name="connsiteY2" fmla="*/ 150287 h 409043"/>
              <a:gd name="connsiteX3" fmla="*/ 703129 w 704636"/>
              <a:gd name="connsiteY3" fmla="*/ 3 h 409043"/>
              <a:gd name="connsiteX4" fmla="*/ 546496 w 704636"/>
              <a:gd name="connsiteY4" fmla="*/ 154520 h 409043"/>
              <a:gd name="connsiteX5" fmla="*/ 288263 w 704636"/>
              <a:gd name="connsiteY5" fmla="*/ 330203 h 409043"/>
              <a:gd name="connsiteX6" fmla="*/ 396 w 704636"/>
              <a:gd name="connsiteY6" fmla="*/ 408520 h 40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4636" h="409043">
                <a:moveTo>
                  <a:pt x="396" y="408520"/>
                </a:moveTo>
                <a:cubicBezTo>
                  <a:pt x="-9129" y="402876"/>
                  <a:pt x="155266" y="339376"/>
                  <a:pt x="231113" y="296337"/>
                </a:cubicBezTo>
                <a:cubicBezTo>
                  <a:pt x="306960" y="253298"/>
                  <a:pt x="376810" y="199676"/>
                  <a:pt x="455479" y="150287"/>
                </a:cubicBezTo>
                <a:cubicBezTo>
                  <a:pt x="534148" y="100898"/>
                  <a:pt x="687960" y="-702"/>
                  <a:pt x="703129" y="3"/>
                </a:cubicBezTo>
                <a:cubicBezTo>
                  <a:pt x="718298" y="708"/>
                  <a:pt x="615640" y="99487"/>
                  <a:pt x="546496" y="154520"/>
                </a:cubicBezTo>
                <a:cubicBezTo>
                  <a:pt x="477352" y="209553"/>
                  <a:pt x="378221" y="287164"/>
                  <a:pt x="288263" y="330203"/>
                </a:cubicBezTo>
                <a:cubicBezTo>
                  <a:pt x="198305" y="373242"/>
                  <a:pt x="9921" y="414164"/>
                  <a:pt x="396" y="408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27D452FA-BD7C-41F5-B02A-BB7FFC359DA4}"/>
              </a:ext>
            </a:extLst>
          </p:cNvPr>
          <p:cNvSpPr/>
          <p:nvPr/>
        </p:nvSpPr>
        <p:spPr>
          <a:xfrm>
            <a:off x="6559492" y="5395461"/>
            <a:ext cx="196936" cy="713214"/>
          </a:xfrm>
          <a:custGeom>
            <a:avLst/>
            <a:gdLst>
              <a:gd name="connsiteX0" fmla="*/ 192146 w 196936"/>
              <a:gd name="connsiteY0" fmla="*/ 5214 h 713214"/>
              <a:gd name="connsiteX1" fmla="*/ 187383 w 196936"/>
              <a:gd name="connsiteY1" fmla="*/ 194127 h 713214"/>
              <a:gd name="connsiteX2" fmla="*/ 166746 w 196936"/>
              <a:gd name="connsiteY2" fmla="*/ 322714 h 713214"/>
              <a:gd name="connsiteX3" fmla="*/ 71496 w 196936"/>
              <a:gd name="connsiteY3" fmla="*/ 670377 h 713214"/>
              <a:gd name="connsiteX4" fmla="*/ 58 w 196936"/>
              <a:gd name="connsiteY4" fmla="*/ 698952 h 713214"/>
              <a:gd name="connsiteX5" fmla="*/ 60383 w 196936"/>
              <a:gd name="connsiteY5" fmla="*/ 591002 h 713214"/>
              <a:gd name="connsiteX6" fmla="*/ 119121 w 196936"/>
              <a:gd name="connsiteY6" fmla="*/ 417964 h 713214"/>
              <a:gd name="connsiteX7" fmla="*/ 192146 w 196936"/>
              <a:gd name="connsiteY7" fmla="*/ 5214 h 71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936" h="713214">
                <a:moveTo>
                  <a:pt x="192146" y="5214"/>
                </a:moveTo>
                <a:cubicBezTo>
                  <a:pt x="203523" y="-32092"/>
                  <a:pt x="191616" y="141210"/>
                  <a:pt x="187383" y="194127"/>
                </a:cubicBezTo>
                <a:cubicBezTo>
                  <a:pt x="183150" y="247044"/>
                  <a:pt x="186060" y="243339"/>
                  <a:pt x="166746" y="322714"/>
                </a:cubicBezTo>
                <a:cubicBezTo>
                  <a:pt x="147432" y="402089"/>
                  <a:pt x="99277" y="607671"/>
                  <a:pt x="71496" y="670377"/>
                </a:cubicBezTo>
                <a:cubicBezTo>
                  <a:pt x="43715" y="733083"/>
                  <a:pt x="1910" y="712181"/>
                  <a:pt x="58" y="698952"/>
                </a:cubicBezTo>
                <a:cubicBezTo>
                  <a:pt x="-1794" y="685723"/>
                  <a:pt x="40539" y="637833"/>
                  <a:pt x="60383" y="591002"/>
                </a:cubicBezTo>
                <a:cubicBezTo>
                  <a:pt x="80227" y="544171"/>
                  <a:pt x="96896" y="513214"/>
                  <a:pt x="119121" y="417964"/>
                </a:cubicBezTo>
                <a:cubicBezTo>
                  <a:pt x="141346" y="322714"/>
                  <a:pt x="180769" y="42520"/>
                  <a:pt x="192146" y="5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A5E2FA8E-4673-48F0-B97A-F16CA41A5382}"/>
              </a:ext>
            </a:extLst>
          </p:cNvPr>
          <p:cNvSpPr/>
          <p:nvPr/>
        </p:nvSpPr>
        <p:spPr>
          <a:xfrm>
            <a:off x="6545410" y="5387815"/>
            <a:ext cx="204953" cy="703520"/>
          </a:xfrm>
          <a:custGeom>
            <a:avLst/>
            <a:gdLst>
              <a:gd name="connsiteX0" fmla="*/ 204640 w 204953"/>
              <a:gd name="connsiteY0" fmla="*/ 160 h 703520"/>
              <a:gd name="connsiteX1" fmla="*/ 80815 w 204953"/>
              <a:gd name="connsiteY1" fmla="*/ 119223 h 703520"/>
              <a:gd name="connsiteX2" fmla="*/ 53828 w 204953"/>
              <a:gd name="connsiteY2" fmla="*/ 292260 h 703520"/>
              <a:gd name="connsiteX3" fmla="*/ 1440 w 204953"/>
              <a:gd name="connsiteY3" fmla="*/ 562135 h 703520"/>
              <a:gd name="connsiteX4" fmla="*/ 14140 w 204953"/>
              <a:gd name="connsiteY4" fmla="*/ 703423 h 703520"/>
              <a:gd name="connsiteX5" fmla="*/ 7790 w 204953"/>
              <a:gd name="connsiteY5" fmla="*/ 581185 h 703520"/>
              <a:gd name="connsiteX6" fmla="*/ 57003 w 204953"/>
              <a:gd name="connsiteY6" fmla="*/ 403385 h 703520"/>
              <a:gd name="connsiteX7" fmla="*/ 98278 w 204953"/>
              <a:gd name="connsiteY7" fmla="*/ 182723 h 703520"/>
              <a:gd name="connsiteX8" fmla="*/ 115740 w 204953"/>
              <a:gd name="connsiteY8" fmla="*/ 95410 h 703520"/>
              <a:gd name="connsiteX9" fmla="*/ 204640 w 204953"/>
              <a:gd name="connsiteY9" fmla="*/ 160 h 70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953" h="703520">
                <a:moveTo>
                  <a:pt x="204640" y="160"/>
                </a:moveTo>
                <a:cubicBezTo>
                  <a:pt x="198819" y="4129"/>
                  <a:pt x="105950" y="70540"/>
                  <a:pt x="80815" y="119223"/>
                </a:cubicBezTo>
                <a:cubicBezTo>
                  <a:pt x="55680" y="167906"/>
                  <a:pt x="67057" y="218441"/>
                  <a:pt x="53828" y="292260"/>
                </a:cubicBezTo>
                <a:cubicBezTo>
                  <a:pt x="40599" y="366079"/>
                  <a:pt x="8055" y="493608"/>
                  <a:pt x="1440" y="562135"/>
                </a:cubicBezTo>
                <a:cubicBezTo>
                  <a:pt x="-5175" y="630662"/>
                  <a:pt x="13082" y="700248"/>
                  <a:pt x="14140" y="703423"/>
                </a:cubicBezTo>
                <a:cubicBezTo>
                  <a:pt x="15198" y="706598"/>
                  <a:pt x="646" y="631191"/>
                  <a:pt x="7790" y="581185"/>
                </a:cubicBezTo>
                <a:cubicBezTo>
                  <a:pt x="14934" y="531179"/>
                  <a:pt x="41922" y="469795"/>
                  <a:pt x="57003" y="403385"/>
                </a:cubicBezTo>
                <a:cubicBezTo>
                  <a:pt x="72084" y="336975"/>
                  <a:pt x="88489" y="234052"/>
                  <a:pt x="98278" y="182723"/>
                </a:cubicBezTo>
                <a:cubicBezTo>
                  <a:pt x="108067" y="131394"/>
                  <a:pt x="98013" y="123985"/>
                  <a:pt x="115740" y="95410"/>
                </a:cubicBezTo>
                <a:cubicBezTo>
                  <a:pt x="133467" y="66835"/>
                  <a:pt x="210461" y="-3809"/>
                  <a:pt x="204640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56FFC3EC-B4F8-48A9-BB7A-7800E78877D1}"/>
              </a:ext>
            </a:extLst>
          </p:cNvPr>
          <p:cNvSpPr/>
          <p:nvPr/>
        </p:nvSpPr>
        <p:spPr>
          <a:xfrm>
            <a:off x="6447192" y="5599056"/>
            <a:ext cx="169945" cy="513997"/>
          </a:xfrm>
          <a:custGeom>
            <a:avLst/>
            <a:gdLst>
              <a:gd name="connsiteX0" fmla="*/ 53621 w 169945"/>
              <a:gd name="connsiteY0" fmla="*/ 57 h 513997"/>
              <a:gd name="connsiteX1" fmla="*/ 40921 w 169945"/>
              <a:gd name="connsiteY1" fmla="*/ 98482 h 513997"/>
              <a:gd name="connsiteX2" fmla="*/ 32983 w 169945"/>
              <a:gd name="connsiteY2" fmla="*/ 238182 h 513997"/>
              <a:gd name="connsiteX3" fmla="*/ 158396 w 169945"/>
              <a:gd name="connsiteY3" fmla="*/ 495357 h 513997"/>
              <a:gd name="connsiteX4" fmla="*/ 148871 w 169945"/>
              <a:gd name="connsiteY4" fmla="*/ 477894 h 513997"/>
              <a:gd name="connsiteX5" fmla="*/ 21871 w 169945"/>
              <a:gd name="connsiteY5" fmla="*/ 349307 h 513997"/>
              <a:gd name="connsiteX6" fmla="*/ 9171 w 169945"/>
              <a:gd name="connsiteY6" fmla="*/ 196907 h 513997"/>
              <a:gd name="connsiteX7" fmla="*/ 1233 w 169945"/>
              <a:gd name="connsiteY7" fmla="*/ 85782 h 513997"/>
              <a:gd name="connsiteX8" fmla="*/ 53621 w 169945"/>
              <a:gd name="connsiteY8" fmla="*/ 57 h 513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945" h="513997">
                <a:moveTo>
                  <a:pt x="53621" y="57"/>
                </a:moveTo>
                <a:cubicBezTo>
                  <a:pt x="60236" y="2174"/>
                  <a:pt x="44361" y="58795"/>
                  <a:pt x="40921" y="98482"/>
                </a:cubicBezTo>
                <a:cubicBezTo>
                  <a:pt x="37481" y="138169"/>
                  <a:pt x="13404" y="172036"/>
                  <a:pt x="32983" y="238182"/>
                </a:cubicBezTo>
                <a:cubicBezTo>
                  <a:pt x="52562" y="304328"/>
                  <a:pt x="139081" y="455405"/>
                  <a:pt x="158396" y="495357"/>
                </a:cubicBezTo>
                <a:cubicBezTo>
                  <a:pt x="177711" y="535309"/>
                  <a:pt x="171625" y="502236"/>
                  <a:pt x="148871" y="477894"/>
                </a:cubicBezTo>
                <a:cubicBezTo>
                  <a:pt x="126117" y="453552"/>
                  <a:pt x="45154" y="396138"/>
                  <a:pt x="21871" y="349307"/>
                </a:cubicBezTo>
                <a:cubicBezTo>
                  <a:pt x="-1412" y="302476"/>
                  <a:pt x="12611" y="240828"/>
                  <a:pt x="9171" y="196907"/>
                </a:cubicBezTo>
                <a:cubicBezTo>
                  <a:pt x="5731" y="152986"/>
                  <a:pt x="-3265" y="116738"/>
                  <a:pt x="1233" y="85782"/>
                </a:cubicBezTo>
                <a:cubicBezTo>
                  <a:pt x="5731" y="54826"/>
                  <a:pt x="47006" y="-2060"/>
                  <a:pt x="53621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94BF2B0B-4189-460C-A1D5-41D3E77408F9}"/>
              </a:ext>
            </a:extLst>
          </p:cNvPr>
          <p:cNvSpPr/>
          <p:nvPr/>
        </p:nvSpPr>
        <p:spPr>
          <a:xfrm>
            <a:off x="6135510" y="5637650"/>
            <a:ext cx="456895" cy="406045"/>
          </a:xfrm>
          <a:custGeom>
            <a:avLst/>
            <a:gdLst>
              <a:gd name="connsiteX0" fmla="*/ 306565 w 456895"/>
              <a:gd name="connsiteY0" fmla="*/ 2738 h 406045"/>
              <a:gd name="connsiteX1" fmla="*/ 265290 w 456895"/>
              <a:gd name="connsiteY1" fmla="*/ 242450 h 406045"/>
              <a:gd name="connsiteX2" fmla="*/ 293865 w 456895"/>
              <a:gd name="connsiteY2" fmla="*/ 321825 h 406045"/>
              <a:gd name="connsiteX3" fmla="*/ 454203 w 456895"/>
              <a:gd name="connsiteY3" fmla="*/ 404375 h 406045"/>
              <a:gd name="connsiteX4" fmla="*/ 382765 w 456895"/>
              <a:gd name="connsiteY4" fmla="*/ 375800 h 406045"/>
              <a:gd name="connsiteX5" fmla="*/ 233540 w 456895"/>
              <a:gd name="connsiteY5" fmla="*/ 358338 h 406045"/>
              <a:gd name="connsiteX6" fmla="*/ 178 w 456895"/>
              <a:gd name="connsiteY6" fmla="*/ 369450 h 406045"/>
              <a:gd name="connsiteX7" fmla="*/ 195440 w 456895"/>
              <a:gd name="connsiteY7" fmla="*/ 344050 h 406045"/>
              <a:gd name="connsiteX8" fmla="*/ 217665 w 456895"/>
              <a:gd name="connsiteY8" fmla="*/ 293250 h 406045"/>
              <a:gd name="connsiteX9" fmla="*/ 252590 w 456895"/>
              <a:gd name="connsiteY9" fmla="*/ 153550 h 406045"/>
              <a:gd name="connsiteX10" fmla="*/ 154165 w 456895"/>
              <a:gd name="connsiteY10" fmla="*/ 115450 h 406045"/>
              <a:gd name="connsiteX11" fmla="*/ 306565 w 456895"/>
              <a:gd name="connsiteY11" fmla="*/ 2738 h 40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6895" h="406045">
                <a:moveTo>
                  <a:pt x="306565" y="2738"/>
                </a:moveTo>
                <a:cubicBezTo>
                  <a:pt x="325086" y="23905"/>
                  <a:pt x="267407" y="189269"/>
                  <a:pt x="265290" y="242450"/>
                </a:cubicBezTo>
                <a:cubicBezTo>
                  <a:pt x="263173" y="295631"/>
                  <a:pt x="262379" y="294838"/>
                  <a:pt x="293865" y="321825"/>
                </a:cubicBezTo>
                <a:cubicBezTo>
                  <a:pt x="325351" y="348813"/>
                  <a:pt x="439386" y="395379"/>
                  <a:pt x="454203" y="404375"/>
                </a:cubicBezTo>
                <a:cubicBezTo>
                  <a:pt x="469020" y="413371"/>
                  <a:pt x="419542" y="383473"/>
                  <a:pt x="382765" y="375800"/>
                </a:cubicBezTo>
                <a:cubicBezTo>
                  <a:pt x="345988" y="368127"/>
                  <a:pt x="297304" y="359396"/>
                  <a:pt x="233540" y="358338"/>
                </a:cubicBezTo>
                <a:cubicBezTo>
                  <a:pt x="169776" y="357280"/>
                  <a:pt x="6528" y="371831"/>
                  <a:pt x="178" y="369450"/>
                </a:cubicBezTo>
                <a:cubicBezTo>
                  <a:pt x="-6172" y="367069"/>
                  <a:pt x="159192" y="356750"/>
                  <a:pt x="195440" y="344050"/>
                </a:cubicBezTo>
                <a:cubicBezTo>
                  <a:pt x="231688" y="331350"/>
                  <a:pt x="208140" y="325000"/>
                  <a:pt x="217665" y="293250"/>
                </a:cubicBezTo>
                <a:cubicBezTo>
                  <a:pt x="227190" y="261500"/>
                  <a:pt x="263173" y="183183"/>
                  <a:pt x="252590" y="153550"/>
                </a:cubicBezTo>
                <a:cubicBezTo>
                  <a:pt x="242007" y="123917"/>
                  <a:pt x="147815" y="141644"/>
                  <a:pt x="154165" y="115450"/>
                </a:cubicBezTo>
                <a:cubicBezTo>
                  <a:pt x="160515" y="89256"/>
                  <a:pt x="288044" y="-18429"/>
                  <a:pt x="306565" y="2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322FC26D-885C-4311-AB5E-7175E16D11AD}"/>
              </a:ext>
            </a:extLst>
          </p:cNvPr>
          <p:cNvSpPr/>
          <p:nvPr/>
        </p:nvSpPr>
        <p:spPr>
          <a:xfrm>
            <a:off x="6570169" y="6096024"/>
            <a:ext cx="88509" cy="648191"/>
          </a:xfrm>
          <a:custGeom>
            <a:avLst/>
            <a:gdLst>
              <a:gd name="connsiteX0" fmla="*/ 40181 w 88509"/>
              <a:gd name="connsiteY0" fmla="*/ 1564 h 648191"/>
              <a:gd name="connsiteX1" fmla="*/ 87806 w 88509"/>
              <a:gd name="connsiteY1" fmla="*/ 260326 h 648191"/>
              <a:gd name="connsiteX2" fmla="*/ 63994 w 88509"/>
              <a:gd name="connsiteY2" fmla="*/ 393676 h 648191"/>
              <a:gd name="connsiteX3" fmla="*/ 2081 w 88509"/>
              <a:gd name="connsiteY3" fmla="*/ 628626 h 648191"/>
              <a:gd name="connsiteX4" fmla="*/ 14781 w 88509"/>
              <a:gd name="connsiteY4" fmla="*/ 607989 h 648191"/>
              <a:gd name="connsiteX5" fmla="*/ 16369 w 88509"/>
              <a:gd name="connsiteY5" fmla="*/ 392089 h 648191"/>
              <a:gd name="connsiteX6" fmla="*/ 40181 w 88509"/>
              <a:gd name="connsiteY6" fmla="*/ 1564 h 64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09" h="648191">
                <a:moveTo>
                  <a:pt x="40181" y="1564"/>
                </a:moveTo>
                <a:cubicBezTo>
                  <a:pt x="52087" y="-20397"/>
                  <a:pt x="83837" y="194974"/>
                  <a:pt x="87806" y="260326"/>
                </a:cubicBezTo>
                <a:cubicBezTo>
                  <a:pt x="91775" y="325678"/>
                  <a:pt x="78281" y="332293"/>
                  <a:pt x="63994" y="393676"/>
                </a:cubicBezTo>
                <a:cubicBezTo>
                  <a:pt x="49707" y="455059"/>
                  <a:pt x="10283" y="592907"/>
                  <a:pt x="2081" y="628626"/>
                </a:cubicBezTo>
                <a:cubicBezTo>
                  <a:pt x="-6121" y="664345"/>
                  <a:pt x="12400" y="647412"/>
                  <a:pt x="14781" y="607989"/>
                </a:cubicBezTo>
                <a:cubicBezTo>
                  <a:pt x="17162" y="568566"/>
                  <a:pt x="17956" y="487339"/>
                  <a:pt x="16369" y="392089"/>
                </a:cubicBezTo>
                <a:cubicBezTo>
                  <a:pt x="14782" y="296839"/>
                  <a:pt x="28275" y="23525"/>
                  <a:pt x="40181" y="1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70588186-FF57-4FA8-BDC7-FADE82862420}"/>
              </a:ext>
            </a:extLst>
          </p:cNvPr>
          <p:cNvSpPr/>
          <p:nvPr/>
        </p:nvSpPr>
        <p:spPr>
          <a:xfrm>
            <a:off x="5710841" y="5962099"/>
            <a:ext cx="866335" cy="379162"/>
          </a:xfrm>
          <a:custGeom>
            <a:avLst/>
            <a:gdLst>
              <a:gd name="connsiteX0" fmla="*/ 5747 w 866335"/>
              <a:gd name="connsiteY0" fmla="*/ 373614 h 379162"/>
              <a:gd name="connsiteX1" fmla="*/ 185134 w 866335"/>
              <a:gd name="connsiteY1" fmla="*/ 245026 h 379162"/>
              <a:gd name="connsiteX2" fmla="*/ 459772 w 866335"/>
              <a:gd name="connsiteY2" fmla="*/ 111676 h 379162"/>
              <a:gd name="connsiteX3" fmla="*/ 688372 w 866335"/>
              <a:gd name="connsiteY3" fmla="*/ 71989 h 379162"/>
              <a:gd name="connsiteX4" fmla="*/ 842359 w 866335"/>
              <a:gd name="connsiteY4" fmla="*/ 178351 h 379162"/>
              <a:gd name="connsiteX5" fmla="*/ 850297 w 866335"/>
              <a:gd name="connsiteY5" fmla="*/ 157714 h 379162"/>
              <a:gd name="connsiteX6" fmla="*/ 689959 w 866335"/>
              <a:gd name="connsiteY6" fmla="*/ 10076 h 379162"/>
              <a:gd name="connsiteX7" fmla="*/ 399447 w 866335"/>
              <a:gd name="connsiteY7" fmla="*/ 51351 h 379162"/>
              <a:gd name="connsiteX8" fmla="*/ 5747 w 866335"/>
              <a:gd name="connsiteY8" fmla="*/ 373614 h 37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335" h="379162">
                <a:moveTo>
                  <a:pt x="5747" y="373614"/>
                </a:moveTo>
                <a:cubicBezTo>
                  <a:pt x="-29972" y="405893"/>
                  <a:pt x="109463" y="288682"/>
                  <a:pt x="185134" y="245026"/>
                </a:cubicBezTo>
                <a:cubicBezTo>
                  <a:pt x="260805" y="201370"/>
                  <a:pt x="375899" y="140515"/>
                  <a:pt x="459772" y="111676"/>
                </a:cubicBezTo>
                <a:cubicBezTo>
                  <a:pt x="543645" y="82837"/>
                  <a:pt x="624608" y="60876"/>
                  <a:pt x="688372" y="71989"/>
                </a:cubicBezTo>
                <a:cubicBezTo>
                  <a:pt x="752137" y="83101"/>
                  <a:pt x="815372" y="164063"/>
                  <a:pt x="842359" y="178351"/>
                </a:cubicBezTo>
                <a:cubicBezTo>
                  <a:pt x="869347" y="192638"/>
                  <a:pt x="875697" y="185760"/>
                  <a:pt x="850297" y="157714"/>
                </a:cubicBezTo>
                <a:cubicBezTo>
                  <a:pt x="824897" y="129668"/>
                  <a:pt x="765101" y="27803"/>
                  <a:pt x="689959" y="10076"/>
                </a:cubicBezTo>
                <a:cubicBezTo>
                  <a:pt x="614817" y="-7651"/>
                  <a:pt x="510572" y="-6593"/>
                  <a:pt x="399447" y="51351"/>
                </a:cubicBezTo>
                <a:cubicBezTo>
                  <a:pt x="288322" y="109295"/>
                  <a:pt x="41466" y="341335"/>
                  <a:pt x="5747" y="373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19EDEB73-D01B-4D71-BCB3-EC049565BC9E}"/>
              </a:ext>
            </a:extLst>
          </p:cNvPr>
          <p:cNvSpPr/>
          <p:nvPr/>
        </p:nvSpPr>
        <p:spPr>
          <a:xfrm>
            <a:off x="6324113" y="6337969"/>
            <a:ext cx="276971" cy="809234"/>
          </a:xfrm>
          <a:custGeom>
            <a:avLst/>
            <a:gdLst>
              <a:gd name="connsiteX0" fmla="*/ 268775 w 276971"/>
              <a:gd name="connsiteY0" fmla="*/ 202531 h 809234"/>
              <a:gd name="connsiteX1" fmla="*/ 275125 w 276971"/>
              <a:gd name="connsiteY1" fmla="*/ 399381 h 809234"/>
              <a:gd name="connsiteX2" fmla="*/ 240200 w 276971"/>
              <a:gd name="connsiteY2" fmla="*/ 529556 h 809234"/>
              <a:gd name="connsiteX3" fmla="*/ 124312 w 276971"/>
              <a:gd name="connsiteY3" fmla="*/ 740694 h 809234"/>
              <a:gd name="connsiteX4" fmla="*/ 2075 w 276971"/>
              <a:gd name="connsiteY4" fmla="*/ 808956 h 809234"/>
              <a:gd name="connsiteX5" fmla="*/ 56050 w 276971"/>
              <a:gd name="connsiteY5" fmla="*/ 756569 h 809234"/>
              <a:gd name="connsiteX6" fmla="*/ 167175 w 276971"/>
              <a:gd name="connsiteY6" fmla="*/ 575594 h 809234"/>
              <a:gd name="connsiteX7" fmla="*/ 240200 w 276971"/>
              <a:gd name="connsiteY7" fmla="*/ 10444 h 809234"/>
              <a:gd name="connsiteX8" fmla="*/ 268775 w 276971"/>
              <a:gd name="connsiteY8" fmla="*/ 202531 h 80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971" h="809234">
                <a:moveTo>
                  <a:pt x="268775" y="202531"/>
                </a:moveTo>
                <a:cubicBezTo>
                  <a:pt x="274596" y="267354"/>
                  <a:pt x="279887" y="344877"/>
                  <a:pt x="275125" y="399381"/>
                </a:cubicBezTo>
                <a:cubicBezTo>
                  <a:pt x="270363" y="453885"/>
                  <a:pt x="265335" y="472671"/>
                  <a:pt x="240200" y="529556"/>
                </a:cubicBezTo>
                <a:cubicBezTo>
                  <a:pt x="215064" y="586442"/>
                  <a:pt x="164000" y="694127"/>
                  <a:pt x="124312" y="740694"/>
                </a:cubicBezTo>
                <a:cubicBezTo>
                  <a:pt x="84624" y="787261"/>
                  <a:pt x="13452" y="806310"/>
                  <a:pt x="2075" y="808956"/>
                </a:cubicBezTo>
                <a:cubicBezTo>
                  <a:pt x="-9302" y="811602"/>
                  <a:pt x="28533" y="795463"/>
                  <a:pt x="56050" y="756569"/>
                </a:cubicBezTo>
                <a:cubicBezTo>
                  <a:pt x="83567" y="717675"/>
                  <a:pt x="136483" y="699948"/>
                  <a:pt x="167175" y="575594"/>
                </a:cubicBezTo>
                <a:cubicBezTo>
                  <a:pt x="197867" y="451240"/>
                  <a:pt x="224590" y="66271"/>
                  <a:pt x="240200" y="10444"/>
                </a:cubicBezTo>
                <a:cubicBezTo>
                  <a:pt x="255810" y="-45383"/>
                  <a:pt x="262954" y="137708"/>
                  <a:pt x="268775" y="202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7EDB1C14-793A-4D81-AF85-B56C74133BDF}"/>
              </a:ext>
            </a:extLst>
          </p:cNvPr>
          <p:cNvSpPr/>
          <p:nvPr/>
        </p:nvSpPr>
        <p:spPr>
          <a:xfrm>
            <a:off x="5670550" y="6101881"/>
            <a:ext cx="357568" cy="460132"/>
          </a:xfrm>
          <a:custGeom>
            <a:avLst/>
            <a:gdLst>
              <a:gd name="connsiteX0" fmla="*/ 355600 w 357568"/>
              <a:gd name="connsiteY0" fmla="*/ 8407 h 460132"/>
              <a:gd name="connsiteX1" fmla="*/ 141288 w 357568"/>
              <a:gd name="connsiteY1" fmla="*/ 132232 h 460132"/>
              <a:gd name="connsiteX2" fmla="*/ 65088 w 357568"/>
              <a:gd name="connsiteY2" fmla="*/ 221132 h 460132"/>
              <a:gd name="connsiteX3" fmla="*/ 58738 w 357568"/>
              <a:gd name="connsiteY3" fmla="*/ 449732 h 460132"/>
              <a:gd name="connsiteX4" fmla="*/ 58738 w 357568"/>
              <a:gd name="connsiteY4" fmla="*/ 400519 h 460132"/>
              <a:gd name="connsiteX5" fmla="*/ 0 w 357568"/>
              <a:gd name="connsiteY5" fmla="*/ 216369 h 460132"/>
              <a:gd name="connsiteX6" fmla="*/ 57150 w 357568"/>
              <a:gd name="connsiteY6" fmla="*/ 168744 h 460132"/>
              <a:gd name="connsiteX7" fmla="*/ 238125 w 357568"/>
              <a:gd name="connsiteY7" fmla="*/ 27457 h 460132"/>
              <a:gd name="connsiteX8" fmla="*/ 355600 w 357568"/>
              <a:gd name="connsiteY8" fmla="*/ 8407 h 46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568" h="460132">
                <a:moveTo>
                  <a:pt x="355600" y="8407"/>
                </a:moveTo>
                <a:cubicBezTo>
                  <a:pt x="339461" y="25869"/>
                  <a:pt x="189707" y="96778"/>
                  <a:pt x="141288" y="132232"/>
                </a:cubicBezTo>
                <a:cubicBezTo>
                  <a:pt x="92869" y="167686"/>
                  <a:pt x="78846" y="168215"/>
                  <a:pt x="65088" y="221132"/>
                </a:cubicBezTo>
                <a:cubicBezTo>
                  <a:pt x="51330" y="274049"/>
                  <a:pt x="59796" y="419834"/>
                  <a:pt x="58738" y="449732"/>
                </a:cubicBezTo>
                <a:cubicBezTo>
                  <a:pt x="57680" y="479630"/>
                  <a:pt x="68528" y="439413"/>
                  <a:pt x="58738" y="400519"/>
                </a:cubicBezTo>
                <a:cubicBezTo>
                  <a:pt x="48948" y="361625"/>
                  <a:pt x="265" y="254998"/>
                  <a:pt x="0" y="216369"/>
                </a:cubicBezTo>
                <a:cubicBezTo>
                  <a:pt x="-265" y="177740"/>
                  <a:pt x="57150" y="168744"/>
                  <a:pt x="57150" y="168744"/>
                </a:cubicBezTo>
                <a:cubicBezTo>
                  <a:pt x="96837" y="137259"/>
                  <a:pt x="191558" y="52592"/>
                  <a:pt x="238125" y="27457"/>
                </a:cubicBezTo>
                <a:cubicBezTo>
                  <a:pt x="284692" y="2322"/>
                  <a:pt x="371739" y="-9055"/>
                  <a:pt x="355600" y="8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D47E6D44-CE71-4188-A6DB-DDE43B739DA0}"/>
              </a:ext>
            </a:extLst>
          </p:cNvPr>
          <p:cNvSpPr/>
          <p:nvPr/>
        </p:nvSpPr>
        <p:spPr>
          <a:xfrm>
            <a:off x="5665749" y="6346731"/>
            <a:ext cx="60678" cy="438261"/>
          </a:xfrm>
          <a:custGeom>
            <a:avLst/>
            <a:gdLst>
              <a:gd name="connsiteX0" fmla="*/ 60364 w 60678"/>
              <a:gd name="connsiteY0" fmla="*/ 115982 h 438261"/>
              <a:gd name="connsiteX1" fmla="*/ 44489 w 60678"/>
              <a:gd name="connsiteY1" fmla="*/ 274732 h 438261"/>
              <a:gd name="connsiteX2" fmla="*/ 38139 w 60678"/>
              <a:gd name="connsiteY2" fmla="*/ 365219 h 438261"/>
              <a:gd name="connsiteX3" fmla="*/ 41314 w 60678"/>
              <a:gd name="connsiteY3" fmla="*/ 438244 h 438261"/>
              <a:gd name="connsiteX4" fmla="*/ 34964 w 60678"/>
              <a:gd name="connsiteY4" fmla="*/ 369982 h 438261"/>
              <a:gd name="connsiteX5" fmla="*/ 39 w 60678"/>
              <a:gd name="connsiteY5" fmla="*/ 177894 h 438261"/>
              <a:gd name="connsiteX6" fmla="*/ 28614 w 60678"/>
              <a:gd name="connsiteY6" fmla="*/ 1682 h 438261"/>
              <a:gd name="connsiteX7" fmla="*/ 60364 w 60678"/>
              <a:gd name="connsiteY7" fmla="*/ 115982 h 438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78" h="438261">
                <a:moveTo>
                  <a:pt x="60364" y="115982"/>
                </a:moveTo>
                <a:cubicBezTo>
                  <a:pt x="63010" y="161490"/>
                  <a:pt x="48193" y="233193"/>
                  <a:pt x="44489" y="274732"/>
                </a:cubicBezTo>
                <a:cubicBezTo>
                  <a:pt x="40785" y="316271"/>
                  <a:pt x="38668" y="337967"/>
                  <a:pt x="38139" y="365219"/>
                </a:cubicBezTo>
                <a:cubicBezTo>
                  <a:pt x="37610" y="392471"/>
                  <a:pt x="41843" y="437450"/>
                  <a:pt x="41314" y="438244"/>
                </a:cubicBezTo>
                <a:cubicBezTo>
                  <a:pt x="40785" y="439038"/>
                  <a:pt x="41843" y="413374"/>
                  <a:pt x="34964" y="369982"/>
                </a:cubicBezTo>
                <a:cubicBezTo>
                  <a:pt x="28085" y="326590"/>
                  <a:pt x="1097" y="239277"/>
                  <a:pt x="39" y="177894"/>
                </a:cubicBezTo>
                <a:cubicBezTo>
                  <a:pt x="-1019" y="116511"/>
                  <a:pt x="19618" y="16234"/>
                  <a:pt x="28614" y="1682"/>
                </a:cubicBezTo>
                <a:cubicBezTo>
                  <a:pt x="37610" y="-12870"/>
                  <a:pt x="57718" y="70474"/>
                  <a:pt x="60364" y="115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7D64CA9E-33F1-45BB-B727-0D56B4C6DD26}"/>
              </a:ext>
            </a:extLst>
          </p:cNvPr>
          <p:cNvSpPr/>
          <p:nvPr/>
        </p:nvSpPr>
        <p:spPr>
          <a:xfrm>
            <a:off x="5676559" y="6402327"/>
            <a:ext cx="589200" cy="269059"/>
          </a:xfrm>
          <a:custGeom>
            <a:avLst/>
            <a:gdLst>
              <a:gd name="connsiteX0" fmla="*/ 341 w 589200"/>
              <a:gd name="connsiteY0" fmla="*/ 188973 h 269059"/>
              <a:gd name="connsiteX1" fmla="*/ 167029 w 589200"/>
              <a:gd name="connsiteY1" fmla="*/ 115948 h 269059"/>
              <a:gd name="connsiteX2" fmla="*/ 303554 w 589200"/>
              <a:gd name="connsiteY2" fmla="*/ 88961 h 269059"/>
              <a:gd name="connsiteX3" fmla="*/ 443254 w 589200"/>
              <a:gd name="connsiteY3" fmla="*/ 96898 h 269059"/>
              <a:gd name="connsiteX4" fmla="*/ 478179 w 589200"/>
              <a:gd name="connsiteY4" fmla="*/ 133411 h 269059"/>
              <a:gd name="connsiteX5" fmla="*/ 487704 w 589200"/>
              <a:gd name="connsiteY5" fmla="*/ 190561 h 269059"/>
              <a:gd name="connsiteX6" fmla="*/ 425791 w 589200"/>
              <a:gd name="connsiteY6" fmla="*/ 211198 h 269059"/>
              <a:gd name="connsiteX7" fmla="*/ 154329 w 589200"/>
              <a:gd name="connsiteY7" fmla="*/ 203261 h 269059"/>
              <a:gd name="connsiteX8" fmla="*/ 224179 w 589200"/>
              <a:gd name="connsiteY8" fmla="*/ 211198 h 269059"/>
              <a:gd name="connsiteX9" fmla="*/ 346416 w 589200"/>
              <a:gd name="connsiteY9" fmla="*/ 261998 h 269059"/>
              <a:gd name="connsiteX10" fmla="*/ 471829 w 589200"/>
              <a:gd name="connsiteY10" fmla="*/ 261998 h 269059"/>
              <a:gd name="connsiteX11" fmla="*/ 587716 w 589200"/>
              <a:gd name="connsiteY11" fmla="*/ 200086 h 269059"/>
              <a:gd name="connsiteX12" fmla="*/ 514691 w 589200"/>
              <a:gd name="connsiteY12" fmla="*/ 44511 h 269059"/>
              <a:gd name="connsiteX13" fmla="*/ 213066 w 589200"/>
              <a:gd name="connsiteY13" fmla="*/ 6411 h 269059"/>
              <a:gd name="connsiteX14" fmla="*/ 341 w 589200"/>
              <a:gd name="connsiteY14" fmla="*/ 188973 h 26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9200" h="269059">
                <a:moveTo>
                  <a:pt x="341" y="188973"/>
                </a:moveTo>
                <a:cubicBezTo>
                  <a:pt x="-7332" y="207229"/>
                  <a:pt x="116494" y="132617"/>
                  <a:pt x="167029" y="115948"/>
                </a:cubicBezTo>
                <a:cubicBezTo>
                  <a:pt x="217564" y="99279"/>
                  <a:pt x="257517" y="92136"/>
                  <a:pt x="303554" y="88961"/>
                </a:cubicBezTo>
                <a:cubicBezTo>
                  <a:pt x="349591" y="85786"/>
                  <a:pt x="414150" y="89490"/>
                  <a:pt x="443254" y="96898"/>
                </a:cubicBezTo>
                <a:cubicBezTo>
                  <a:pt x="472358" y="104306"/>
                  <a:pt x="470771" y="117800"/>
                  <a:pt x="478179" y="133411"/>
                </a:cubicBezTo>
                <a:cubicBezTo>
                  <a:pt x="485587" y="149021"/>
                  <a:pt x="496435" y="177597"/>
                  <a:pt x="487704" y="190561"/>
                </a:cubicBezTo>
                <a:cubicBezTo>
                  <a:pt x="478973" y="203525"/>
                  <a:pt x="481353" y="209081"/>
                  <a:pt x="425791" y="211198"/>
                </a:cubicBezTo>
                <a:lnTo>
                  <a:pt x="154329" y="203261"/>
                </a:lnTo>
                <a:cubicBezTo>
                  <a:pt x="120727" y="203261"/>
                  <a:pt x="192165" y="201409"/>
                  <a:pt x="224179" y="211198"/>
                </a:cubicBezTo>
                <a:cubicBezTo>
                  <a:pt x="256194" y="220988"/>
                  <a:pt x="305141" y="253531"/>
                  <a:pt x="346416" y="261998"/>
                </a:cubicBezTo>
                <a:cubicBezTo>
                  <a:pt x="387691" y="270465"/>
                  <a:pt x="431612" y="272317"/>
                  <a:pt x="471829" y="261998"/>
                </a:cubicBezTo>
                <a:cubicBezTo>
                  <a:pt x="512046" y="251679"/>
                  <a:pt x="580572" y="236334"/>
                  <a:pt x="587716" y="200086"/>
                </a:cubicBezTo>
                <a:cubicBezTo>
                  <a:pt x="594860" y="163838"/>
                  <a:pt x="577133" y="76790"/>
                  <a:pt x="514691" y="44511"/>
                </a:cubicBezTo>
                <a:cubicBezTo>
                  <a:pt x="452249" y="12232"/>
                  <a:pt x="296410" y="-12110"/>
                  <a:pt x="213066" y="6411"/>
                </a:cubicBezTo>
                <a:cubicBezTo>
                  <a:pt x="129722" y="24932"/>
                  <a:pt x="8014" y="170717"/>
                  <a:pt x="341" y="188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1FDADE76-2AF8-45FE-8C81-07D9568B80B2}"/>
              </a:ext>
            </a:extLst>
          </p:cNvPr>
          <p:cNvSpPr/>
          <p:nvPr/>
        </p:nvSpPr>
        <p:spPr>
          <a:xfrm>
            <a:off x="5601989" y="6581775"/>
            <a:ext cx="512208" cy="550433"/>
          </a:xfrm>
          <a:custGeom>
            <a:avLst/>
            <a:gdLst>
              <a:gd name="connsiteX0" fmla="*/ 139999 w 512208"/>
              <a:gd name="connsiteY0" fmla="*/ 0 h 550433"/>
              <a:gd name="connsiteX1" fmla="*/ 71736 w 512208"/>
              <a:gd name="connsiteY1" fmla="*/ 173038 h 550433"/>
              <a:gd name="connsiteX2" fmla="*/ 125711 w 512208"/>
              <a:gd name="connsiteY2" fmla="*/ 241300 h 550433"/>
              <a:gd name="connsiteX3" fmla="*/ 259061 w 512208"/>
              <a:gd name="connsiteY3" fmla="*/ 395288 h 550433"/>
              <a:gd name="connsiteX4" fmla="*/ 509886 w 512208"/>
              <a:gd name="connsiteY4" fmla="*/ 549275 h 550433"/>
              <a:gd name="connsiteX5" fmla="*/ 390824 w 512208"/>
              <a:gd name="connsiteY5" fmla="*/ 469900 h 550433"/>
              <a:gd name="connsiteX6" fmla="*/ 30461 w 512208"/>
              <a:gd name="connsiteY6" fmla="*/ 217488 h 550433"/>
              <a:gd name="connsiteX7" fmla="*/ 33636 w 512208"/>
              <a:gd name="connsiteY7" fmla="*/ 174625 h 550433"/>
              <a:gd name="connsiteX8" fmla="*/ 139999 w 512208"/>
              <a:gd name="connsiteY8" fmla="*/ 0 h 55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2208" h="550433">
                <a:moveTo>
                  <a:pt x="139999" y="0"/>
                </a:moveTo>
                <a:cubicBezTo>
                  <a:pt x="146349" y="-264"/>
                  <a:pt x="74117" y="132821"/>
                  <a:pt x="71736" y="173038"/>
                </a:cubicBezTo>
                <a:cubicBezTo>
                  <a:pt x="69355" y="213255"/>
                  <a:pt x="125711" y="241300"/>
                  <a:pt x="125711" y="241300"/>
                </a:cubicBezTo>
                <a:cubicBezTo>
                  <a:pt x="156932" y="278342"/>
                  <a:pt x="195032" y="343959"/>
                  <a:pt x="259061" y="395288"/>
                </a:cubicBezTo>
                <a:cubicBezTo>
                  <a:pt x="323090" y="446617"/>
                  <a:pt x="487926" y="536840"/>
                  <a:pt x="509886" y="549275"/>
                </a:cubicBezTo>
                <a:cubicBezTo>
                  <a:pt x="531847" y="561710"/>
                  <a:pt x="390824" y="469900"/>
                  <a:pt x="390824" y="469900"/>
                </a:cubicBezTo>
                <a:cubicBezTo>
                  <a:pt x="310920" y="414602"/>
                  <a:pt x="89992" y="266700"/>
                  <a:pt x="30461" y="217488"/>
                </a:cubicBezTo>
                <a:cubicBezTo>
                  <a:pt x="-29070" y="168276"/>
                  <a:pt x="13528" y="211667"/>
                  <a:pt x="33636" y="174625"/>
                </a:cubicBezTo>
                <a:cubicBezTo>
                  <a:pt x="53744" y="137583"/>
                  <a:pt x="133649" y="264"/>
                  <a:pt x="1399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1182843D-B20B-45D0-A31A-2683A4807CF2}"/>
              </a:ext>
            </a:extLst>
          </p:cNvPr>
          <p:cNvSpPr/>
          <p:nvPr/>
        </p:nvSpPr>
        <p:spPr>
          <a:xfrm>
            <a:off x="5735824" y="6875456"/>
            <a:ext cx="697263" cy="268697"/>
          </a:xfrm>
          <a:custGeom>
            <a:avLst/>
            <a:gdLst>
              <a:gd name="connsiteX0" fmla="*/ 1401 w 697263"/>
              <a:gd name="connsiteY0" fmla="*/ 7 h 268697"/>
              <a:gd name="connsiteX1" fmla="*/ 183964 w 697263"/>
              <a:gd name="connsiteY1" fmla="*/ 169869 h 268697"/>
              <a:gd name="connsiteX2" fmla="*/ 299851 w 697263"/>
              <a:gd name="connsiteY2" fmla="*/ 231782 h 268697"/>
              <a:gd name="connsiteX3" fmla="*/ 417326 w 697263"/>
              <a:gd name="connsiteY3" fmla="*/ 249244 h 268697"/>
              <a:gd name="connsiteX4" fmla="*/ 696726 w 697263"/>
              <a:gd name="connsiteY4" fmla="*/ 246069 h 268697"/>
              <a:gd name="connsiteX5" fmla="*/ 477651 w 697263"/>
              <a:gd name="connsiteY5" fmla="*/ 265119 h 268697"/>
              <a:gd name="connsiteX6" fmla="*/ 120464 w 697263"/>
              <a:gd name="connsiteY6" fmla="*/ 163519 h 268697"/>
              <a:gd name="connsiteX7" fmla="*/ 1401 w 697263"/>
              <a:gd name="connsiteY7" fmla="*/ 7 h 26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7263" h="268697">
                <a:moveTo>
                  <a:pt x="1401" y="7"/>
                </a:moveTo>
                <a:cubicBezTo>
                  <a:pt x="11984" y="1065"/>
                  <a:pt x="134222" y="131240"/>
                  <a:pt x="183964" y="169869"/>
                </a:cubicBezTo>
                <a:cubicBezTo>
                  <a:pt x="233706" y="208498"/>
                  <a:pt x="260957" y="218553"/>
                  <a:pt x="299851" y="231782"/>
                </a:cubicBezTo>
                <a:cubicBezTo>
                  <a:pt x="338745" y="245011"/>
                  <a:pt x="351180" y="246863"/>
                  <a:pt x="417326" y="249244"/>
                </a:cubicBezTo>
                <a:cubicBezTo>
                  <a:pt x="483472" y="251625"/>
                  <a:pt x="686672" y="243423"/>
                  <a:pt x="696726" y="246069"/>
                </a:cubicBezTo>
                <a:cubicBezTo>
                  <a:pt x="706780" y="248715"/>
                  <a:pt x="573695" y="278877"/>
                  <a:pt x="477651" y="265119"/>
                </a:cubicBezTo>
                <a:cubicBezTo>
                  <a:pt x="381607" y="251361"/>
                  <a:pt x="199839" y="212202"/>
                  <a:pt x="120464" y="163519"/>
                </a:cubicBezTo>
                <a:cubicBezTo>
                  <a:pt x="41089" y="114836"/>
                  <a:pt x="-9182" y="-1051"/>
                  <a:pt x="140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4549BA9A-8DB3-4250-A1D9-04F43454D62D}"/>
              </a:ext>
            </a:extLst>
          </p:cNvPr>
          <p:cNvSpPr/>
          <p:nvPr/>
        </p:nvSpPr>
        <p:spPr>
          <a:xfrm>
            <a:off x="5327280" y="6183877"/>
            <a:ext cx="401298" cy="284112"/>
          </a:xfrm>
          <a:custGeom>
            <a:avLst/>
            <a:gdLst>
              <a:gd name="connsiteX0" fmla="*/ 5133 w 401298"/>
              <a:gd name="connsiteY0" fmla="*/ 255023 h 284112"/>
              <a:gd name="connsiteX1" fmla="*/ 78158 w 401298"/>
              <a:gd name="connsiteY1" fmla="*/ 96273 h 284112"/>
              <a:gd name="connsiteX2" fmla="*/ 178170 w 401298"/>
              <a:gd name="connsiteY2" fmla="*/ 69286 h 284112"/>
              <a:gd name="connsiteX3" fmla="*/ 235320 w 401298"/>
              <a:gd name="connsiteY3" fmla="*/ 96273 h 284112"/>
              <a:gd name="connsiteX4" fmla="*/ 324220 w 401298"/>
              <a:gd name="connsiteY4" fmla="*/ 185173 h 284112"/>
              <a:gd name="connsiteX5" fmla="*/ 338508 w 401298"/>
              <a:gd name="connsiteY5" fmla="*/ 283598 h 284112"/>
              <a:gd name="connsiteX6" fmla="*/ 386133 w 401298"/>
              <a:gd name="connsiteY6" fmla="*/ 140723 h 284112"/>
              <a:gd name="connsiteX7" fmla="*/ 382958 w 401298"/>
              <a:gd name="connsiteY7" fmla="*/ 97861 h 284112"/>
              <a:gd name="connsiteX8" fmla="*/ 176583 w 401298"/>
              <a:gd name="connsiteY8" fmla="*/ 1023 h 284112"/>
              <a:gd name="connsiteX9" fmla="*/ 24183 w 401298"/>
              <a:gd name="connsiteY9" fmla="*/ 58173 h 284112"/>
              <a:gd name="connsiteX10" fmla="*/ 5133 w 401298"/>
              <a:gd name="connsiteY10" fmla="*/ 255023 h 28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298" h="284112">
                <a:moveTo>
                  <a:pt x="5133" y="255023"/>
                </a:moveTo>
                <a:cubicBezTo>
                  <a:pt x="14129" y="261373"/>
                  <a:pt x="49318" y="127229"/>
                  <a:pt x="78158" y="96273"/>
                </a:cubicBezTo>
                <a:cubicBezTo>
                  <a:pt x="106998" y="65317"/>
                  <a:pt x="151976" y="69286"/>
                  <a:pt x="178170" y="69286"/>
                </a:cubicBezTo>
                <a:cubicBezTo>
                  <a:pt x="204364" y="69286"/>
                  <a:pt x="210978" y="76958"/>
                  <a:pt x="235320" y="96273"/>
                </a:cubicBezTo>
                <a:cubicBezTo>
                  <a:pt x="259662" y="115587"/>
                  <a:pt x="307022" y="153952"/>
                  <a:pt x="324220" y="185173"/>
                </a:cubicBezTo>
                <a:cubicBezTo>
                  <a:pt x="341418" y="216394"/>
                  <a:pt x="328189" y="291006"/>
                  <a:pt x="338508" y="283598"/>
                </a:cubicBezTo>
                <a:cubicBezTo>
                  <a:pt x="348827" y="276190"/>
                  <a:pt x="378725" y="171679"/>
                  <a:pt x="386133" y="140723"/>
                </a:cubicBezTo>
                <a:cubicBezTo>
                  <a:pt x="393541" y="109767"/>
                  <a:pt x="417883" y="121144"/>
                  <a:pt x="382958" y="97861"/>
                </a:cubicBezTo>
                <a:cubicBezTo>
                  <a:pt x="348033" y="74578"/>
                  <a:pt x="236379" y="7638"/>
                  <a:pt x="176583" y="1023"/>
                </a:cubicBezTo>
                <a:cubicBezTo>
                  <a:pt x="116787" y="-5592"/>
                  <a:pt x="51435" y="20602"/>
                  <a:pt x="24183" y="58173"/>
                </a:cubicBezTo>
                <a:cubicBezTo>
                  <a:pt x="-3069" y="95744"/>
                  <a:pt x="-3863" y="248673"/>
                  <a:pt x="5133" y="255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D1EAEBB2-D3C3-4E52-B4FB-3EDB36935FE1}"/>
              </a:ext>
            </a:extLst>
          </p:cNvPr>
          <p:cNvSpPr/>
          <p:nvPr/>
        </p:nvSpPr>
        <p:spPr>
          <a:xfrm>
            <a:off x="5285232" y="6311782"/>
            <a:ext cx="414910" cy="550819"/>
          </a:xfrm>
          <a:custGeom>
            <a:avLst/>
            <a:gdLst>
              <a:gd name="connsiteX0" fmla="*/ 88456 w 414910"/>
              <a:gd name="connsiteY0" fmla="*/ 22343 h 550819"/>
              <a:gd name="connsiteX1" fmla="*/ 42418 w 414910"/>
              <a:gd name="connsiteY1" fmla="*/ 244593 h 550819"/>
              <a:gd name="connsiteX2" fmla="*/ 42418 w 414910"/>
              <a:gd name="connsiteY2" fmla="*/ 352543 h 550819"/>
              <a:gd name="connsiteX3" fmla="*/ 66231 w 414910"/>
              <a:gd name="connsiteY3" fmla="*/ 441443 h 550819"/>
              <a:gd name="connsiteX4" fmla="*/ 182118 w 414910"/>
              <a:gd name="connsiteY4" fmla="*/ 533518 h 550819"/>
              <a:gd name="connsiteX5" fmla="*/ 282131 w 414910"/>
              <a:gd name="connsiteY5" fmla="*/ 539868 h 550819"/>
              <a:gd name="connsiteX6" fmla="*/ 404368 w 414910"/>
              <a:gd name="connsiteY6" fmla="*/ 446206 h 550819"/>
              <a:gd name="connsiteX7" fmla="*/ 377381 w 414910"/>
              <a:gd name="connsiteY7" fmla="*/ 523993 h 550819"/>
              <a:gd name="connsiteX8" fmla="*/ 129731 w 414910"/>
              <a:gd name="connsiteY8" fmla="*/ 547806 h 550819"/>
              <a:gd name="connsiteX9" fmla="*/ 10668 w 414910"/>
              <a:gd name="connsiteY9" fmla="*/ 463668 h 550819"/>
              <a:gd name="connsiteX10" fmla="*/ 5906 w 414910"/>
              <a:gd name="connsiteY10" fmla="*/ 241418 h 550819"/>
              <a:gd name="connsiteX11" fmla="*/ 12256 w 414910"/>
              <a:gd name="connsiteY11" fmla="*/ 36631 h 550819"/>
              <a:gd name="connsiteX12" fmla="*/ 88456 w 414910"/>
              <a:gd name="connsiteY12" fmla="*/ 22343 h 55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4910" h="550819">
                <a:moveTo>
                  <a:pt x="88456" y="22343"/>
                </a:moveTo>
                <a:cubicBezTo>
                  <a:pt x="93483" y="57003"/>
                  <a:pt x="50091" y="189560"/>
                  <a:pt x="42418" y="244593"/>
                </a:cubicBezTo>
                <a:cubicBezTo>
                  <a:pt x="34745" y="299626"/>
                  <a:pt x="38449" y="319735"/>
                  <a:pt x="42418" y="352543"/>
                </a:cubicBezTo>
                <a:cubicBezTo>
                  <a:pt x="46387" y="385351"/>
                  <a:pt x="42948" y="411281"/>
                  <a:pt x="66231" y="441443"/>
                </a:cubicBezTo>
                <a:cubicBezTo>
                  <a:pt x="89514" y="471605"/>
                  <a:pt x="146135" y="517114"/>
                  <a:pt x="182118" y="533518"/>
                </a:cubicBezTo>
                <a:cubicBezTo>
                  <a:pt x="218101" y="549922"/>
                  <a:pt x="245089" y="554420"/>
                  <a:pt x="282131" y="539868"/>
                </a:cubicBezTo>
                <a:cubicBezTo>
                  <a:pt x="319173" y="525316"/>
                  <a:pt x="388493" y="448852"/>
                  <a:pt x="404368" y="446206"/>
                </a:cubicBezTo>
                <a:cubicBezTo>
                  <a:pt x="420243" y="443560"/>
                  <a:pt x="423154" y="507060"/>
                  <a:pt x="377381" y="523993"/>
                </a:cubicBezTo>
                <a:cubicBezTo>
                  <a:pt x="331608" y="540926"/>
                  <a:pt x="190850" y="557860"/>
                  <a:pt x="129731" y="547806"/>
                </a:cubicBezTo>
                <a:cubicBezTo>
                  <a:pt x="68612" y="537752"/>
                  <a:pt x="31305" y="514733"/>
                  <a:pt x="10668" y="463668"/>
                </a:cubicBezTo>
                <a:cubicBezTo>
                  <a:pt x="-9969" y="412603"/>
                  <a:pt x="5641" y="312591"/>
                  <a:pt x="5906" y="241418"/>
                </a:cubicBezTo>
                <a:cubicBezTo>
                  <a:pt x="6171" y="170245"/>
                  <a:pt x="85" y="79229"/>
                  <a:pt x="12256" y="36631"/>
                </a:cubicBezTo>
                <a:cubicBezTo>
                  <a:pt x="24427" y="-5967"/>
                  <a:pt x="83429" y="-12317"/>
                  <a:pt x="88456" y="22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9ECBAD39-1B1A-40E3-AB4A-017FFC3298E7}"/>
              </a:ext>
            </a:extLst>
          </p:cNvPr>
          <p:cNvSpPr/>
          <p:nvPr/>
        </p:nvSpPr>
        <p:spPr>
          <a:xfrm>
            <a:off x="4576677" y="6093478"/>
            <a:ext cx="941184" cy="248236"/>
          </a:xfrm>
          <a:custGeom>
            <a:avLst/>
            <a:gdLst>
              <a:gd name="connsiteX0" fmla="*/ 936711 w 941184"/>
              <a:gd name="connsiteY0" fmla="*/ 21572 h 248236"/>
              <a:gd name="connsiteX1" fmla="*/ 650961 w 941184"/>
              <a:gd name="connsiteY1" fmla="*/ 94597 h 248236"/>
              <a:gd name="connsiteX2" fmla="*/ 771611 w 941184"/>
              <a:gd name="connsiteY2" fmla="*/ 245410 h 248236"/>
              <a:gd name="connsiteX3" fmla="*/ 677948 w 941184"/>
              <a:gd name="connsiteY3" fmla="*/ 186672 h 248236"/>
              <a:gd name="connsiteX4" fmla="*/ 493798 w 941184"/>
              <a:gd name="connsiteY4" fmla="*/ 107297 h 248236"/>
              <a:gd name="connsiteX5" fmla="*/ 86 w 941184"/>
              <a:gd name="connsiteY5" fmla="*/ 100947 h 248236"/>
              <a:gd name="connsiteX6" fmla="*/ 454111 w 941184"/>
              <a:gd name="connsiteY6" fmla="*/ 123172 h 248236"/>
              <a:gd name="connsiteX7" fmla="*/ 504911 w 941184"/>
              <a:gd name="connsiteY7" fmla="*/ 72372 h 248236"/>
              <a:gd name="connsiteX8" fmla="*/ 722398 w 941184"/>
              <a:gd name="connsiteY8" fmla="*/ 32685 h 248236"/>
              <a:gd name="connsiteX9" fmla="*/ 819236 w 941184"/>
              <a:gd name="connsiteY9" fmla="*/ 935 h 248236"/>
              <a:gd name="connsiteX10" fmla="*/ 936711 w 941184"/>
              <a:gd name="connsiteY10" fmla="*/ 21572 h 24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1184" h="248236">
                <a:moveTo>
                  <a:pt x="936711" y="21572"/>
                </a:moveTo>
                <a:cubicBezTo>
                  <a:pt x="908665" y="37182"/>
                  <a:pt x="678478" y="57291"/>
                  <a:pt x="650961" y="94597"/>
                </a:cubicBezTo>
                <a:cubicBezTo>
                  <a:pt x="623444" y="131903"/>
                  <a:pt x="767113" y="230064"/>
                  <a:pt x="771611" y="245410"/>
                </a:cubicBezTo>
                <a:cubicBezTo>
                  <a:pt x="776109" y="260756"/>
                  <a:pt x="724250" y="209691"/>
                  <a:pt x="677948" y="186672"/>
                </a:cubicBezTo>
                <a:cubicBezTo>
                  <a:pt x="631646" y="163653"/>
                  <a:pt x="606775" y="121584"/>
                  <a:pt x="493798" y="107297"/>
                </a:cubicBezTo>
                <a:cubicBezTo>
                  <a:pt x="380821" y="93010"/>
                  <a:pt x="6700" y="98301"/>
                  <a:pt x="86" y="100947"/>
                </a:cubicBezTo>
                <a:cubicBezTo>
                  <a:pt x="-6529" y="103593"/>
                  <a:pt x="369974" y="127934"/>
                  <a:pt x="454111" y="123172"/>
                </a:cubicBezTo>
                <a:cubicBezTo>
                  <a:pt x="538248" y="118410"/>
                  <a:pt x="460196" y="87453"/>
                  <a:pt x="504911" y="72372"/>
                </a:cubicBezTo>
                <a:cubicBezTo>
                  <a:pt x="549625" y="57291"/>
                  <a:pt x="670011" y="44591"/>
                  <a:pt x="722398" y="32685"/>
                </a:cubicBezTo>
                <a:cubicBezTo>
                  <a:pt x="774785" y="20779"/>
                  <a:pt x="785369" y="4904"/>
                  <a:pt x="819236" y="935"/>
                </a:cubicBezTo>
                <a:cubicBezTo>
                  <a:pt x="853103" y="-3034"/>
                  <a:pt x="964757" y="5962"/>
                  <a:pt x="936711" y="21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2ED2BD1E-7B1E-47B5-B87E-C7F5FB9426E5}"/>
              </a:ext>
            </a:extLst>
          </p:cNvPr>
          <p:cNvSpPr/>
          <p:nvPr/>
        </p:nvSpPr>
        <p:spPr>
          <a:xfrm>
            <a:off x="4322941" y="6189907"/>
            <a:ext cx="859122" cy="393996"/>
          </a:xfrm>
          <a:custGeom>
            <a:avLst/>
            <a:gdLst>
              <a:gd name="connsiteX0" fmla="*/ 850722 w 859122"/>
              <a:gd name="connsiteY0" fmla="*/ 2931 h 393996"/>
              <a:gd name="connsiteX1" fmla="*/ 782459 w 859122"/>
              <a:gd name="connsiteY1" fmla="*/ 55318 h 393996"/>
              <a:gd name="connsiteX2" fmla="*/ 561797 w 859122"/>
              <a:gd name="connsiteY2" fmla="*/ 63256 h 393996"/>
              <a:gd name="connsiteX3" fmla="*/ 87134 w 859122"/>
              <a:gd name="connsiteY3" fmla="*/ 85481 h 393996"/>
              <a:gd name="connsiteX4" fmla="*/ 71259 w 859122"/>
              <a:gd name="connsiteY4" fmla="*/ 323606 h 393996"/>
              <a:gd name="connsiteX5" fmla="*/ 101422 w 859122"/>
              <a:gd name="connsiteY5" fmla="*/ 388693 h 393996"/>
              <a:gd name="connsiteX6" fmla="*/ 31572 w 859122"/>
              <a:gd name="connsiteY6" fmla="*/ 210893 h 393996"/>
              <a:gd name="connsiteX7" fmla="*/ 10934 w 859122"/>
              <a:gd name="connsiteY7" fmla="*/ 47381 h 393996"/>
              <a:gd name="connsiteX8" fmla="*/ 201434 w 859122"/>
              <a:gd name="connsiteY8" fmla="*/ 7693 h 393996"/>
              <a:gd name="connsiteX9" fmla="*/ 374472 w 859122"/>
              <a:gd name="connsiteY9" fmla="*/ 18806 h 393996"/>
              <a:gd name="connsiteX10" fmla="*/ 612597 w 859122"/>
              <a:gd name="connsiteY10" fmla="*/ 6106 h 393996"/>
              <a:gd name="connsiteX11" fmla="*/ 850722 w 859122"/>
              <a:gd name="connsiteY11" fmla="*/ 2931 h 393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9122" h="393996">
                <a:moveTo>
                  <a:pt x="850722" y="2931"/>
                </a:moveTo>
                <a:cubicBezTo>
                  <a:pt x="879032" y="11133"/>
                  <a:pt x="830613" y="45264"/>
                  <a:pt x="782459" y="55318"/>
                </a:cubicBezTo>
                <a:cubicBezTo>
                  <a:pt x="734305" y="65372"/>
                  <a:pt x="561797" y="63256"/>
                  <a:pt x="561797" y="63256"/>
                </a:cubicBezTo>
                <a:lnTo>
                  <a:pt x="87134" y="85481"/>
                </a:lnTo>
                <a:cubicBezTo>
                  <a:pt x="5378" y="128873"/>
                  <a:pt x="68878" y="273071"/>
                  <a:pt x="71259" y="323606"/>
                </a:cubicBezTo>
                <a:cubicBezTo>
                  <a:pt x="73640" y="374141"/>
                  <a:pt x="108036" y="407478"/>
                  <a:pt x="101422" y="388693"/>
                </a:cubicBezTo>
                <a:cubicBezTo>
                  <a:pt x="94808" y="369908"/>
                  <a:pt x="46653" y="267778"/>
                  <a:pt x="31572" y="210893"/>
                </a:cubicBezTo>
                <a:cubicBezTo>
                  <a:pt x="16491" y="154008"/>
                  <a:pt x="-17376" y="81248"/>
                  <a:pt x="10934" y="47381"/>
                </a:cubicBezTo>
                <a:cubicBezTo>
                  <a:pt x="39244" y="13514"/>
                  <a:pt x="140844" y="12455"/>
                  <a:pt x="201434" y="7693"/>
                </a:cubicBezTo>
                <a:cubicBezTo>
                  <a:pt x="262024" y="2931"/>
                  <a:pt x="305945" y="19070"/>
                  <a:pt x="374472" y="18806"/>
                </a:cubicBezTo>
                <a:cubicBezTo>
                  <a:pt x="442999" y="18542"/>
                  <a:pt x="532958" y="5842"/>
                  <a:pt x="612597" y="6106"/>
                </a:cubicBezTo>
                <a:cubicBezTo>
                  <a:pt x="692236" y="6370"/>
                  <a:pt x="822412" y="-5271"/>
                  <a:pt x="850722" y="2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5D1A87D9-5B22-43F2-A670-B17355C27829}"/>
              </a:ext>
            </a:extLst>
          </p:cNvPr>
          <p:cNvSpPr/>
          <p:nvPr/>
        </p:nvSpPr>
        <p:spPr>
          <a:xfrm>
            <a:off x="4235356" y="6262611"/>
            <a:ext cx="194874" cy="580308"/>
          </a:xfrm>
          <a:custGeom>
            <a:avLst/>
            <a:gdLst>
              <a:gd name="connsiteX0" fmla="*/ 194827 w 194874"/>
              <a:gd name="connsiteY0" fmla="*/ 30239 h 580308"/>
              <a:gd name="connsiteX1" fmla="*/ 137677 w 194874"/>
              <a:gd name="connsiteY1" fmla="*/ 182639 h 580308"/>
              <a:gd name="connsiteX2" fmla="*/ 127094 w 194874"/>
              <a:gd name="connsiteY2" fmla="*/ 292706 h 580308"/>
              <a:gd name="connsiteX3" fmla="*/ 133444 w 194874"/>
              <a:gd name="connsiteY3" fmla="*/ 574222 h 580308"/>
              <a:gd name="connsiteX4" fmla="*/ 122861 w 194874"/>
              <a:gd name="connsiteY4" fmla="*/ 455689 h 580308"/>
              <a:gd name="connsiteX5" fmla="*/ 93227 w 194874"/>
              <a:gd name="connsiteY5" fmla="*/ 108556 h 580308"/>
              <a:gd name="connsiteX6" fmla="*/ 74177 w 194874"/>
              <a:gd name="connsiteY6" fmla="*/ 294822 h 580308"/>
              <a:gd name="connsiteX7" fmla="*/ 94 w 194874"/>
              <a:gd name="connsiteY7" fmla="*/ 485322 h 580308"/>
              <a:gd name="connsiteX8" fmla="*/ 91111 w 194874"/>
              <a:gd name="connsiteY8" fmla="*/ 19656 h 580308"/>
              <a:gd name="connsiteX9" fmla="*/ 127094 w 194874"/>
              <a:gd name="connsiteY9" fmla="*/ 81039 h 580308"/>
              <a:gd name="connsiteX10" fmla="*/ 194827 w 194874"/>
              <a:gd name="connsiteY10" fmla="*/ 30239 h 58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74" h="580308">
                <a:moveTo>
                  <a:pt x="194827" y="30239"/>
                </a:moveTo>
                <a:cubicBezTo>
                  <a:pt x="196591" y="47172"/>
                  <a:pt x="148966" y="138895"/>
                  <a:pt x="137677" y="182639"/>
                </a:cubicBezTo>
                <a:cubicBezTo>
                  <a:pt x="126388" y="226383"/>
                  <a:pt x="127799" y="227442"/>
                  <a:pt x="127094" y="292706"/>
                </a:cubicBezTo>
                <a:cubicBezTo>
                  <a:pt x="126389" y="357970"/>
                  <a:pt x="134149" y="547058"/>
                  <a:pt x="133444" y="574222"/>
                </a:cubicBezTo>
                <a:cubicBezTo>
                  <a:pt x="132739" y="601386"/>
                  <a:pt x="129564" y="533300"/>
                  <a:pt x="122861" y="455689"/>
                </a:cubicBezTo>
                <a:cubicBezTo>
                  <a:pt x="116158" y="378078"/>
                  <a:pt x="101341" y="135367"/>
                  <a:pt x="93227" y="108556"/>
                </a:cubicBezTo>
                <a:cubicBezTo>
                  <a:pt x="85113" y="81745"/>
                  <a:pt x="89699" y="232028"/>
                  <a:pt x="74177" y="294822"/>
                </a:cubicBezTo>
                <a:cubicBezTo>
                  <a:pt x="58655" y="357616"/>
                  <a:pt x="-2728" y="531183"/>
                  <a:pt x="94" y="485322"/>
                </a:cubicBezTo>
                <a:cubicBezTo>
                  <a:pt x="2916" y="439461"/>
                  <a:pt x="69944" y="87037"/>
                  <a:pt x="91111" y="19656"/>
                </a:cubicBezTo>
                <a:cubicBezTo>
                  <a:pt x="112278" y="-47725"/>
                  <a:pt x="114747" y="79628"/>
                  <a:pt x="127094" y="81039"/>
                </a:cubicBezTo>
                <a:cubicBezTo>
                  <a:pt x="139441" y="82450"/>
                  <a:pt x="193063" y="13306"/>
                  <a:pt x="194827" y="30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8F1DEAE1-638E-4835-9F44-7AFF9007ED0C}"/>
              </a:ext>
            </a:extLst>
          </p:cNvPr>
          <p:cNvSpPr/>
          <p:nvPr/>
        </p:nvSpPr>
        <p:spPr>
          <a:xfrm>
            <a:off x="4285697" y="6362854"/>
            <a:ext cx="1050617" cy="825524"/>
          </a:xfrm>
          <a:custGeom>
            <a:avLst/>
            <a:gdLst>
              <a:gd name="connsiteX0" fmla="*/ 68286 w 1050617"/>
              <a:gd name="connsiteY0" fmla="*/ 97213 h 825524"/>
              <a:gd name="connsiteX1" fmla="*/ 72520 w 1050617"/>
              <a:gd name="connsiteY1" fmla="*/ 361796 h 825524"/>
              <a:gd name="connsiteX2" fmla="*/ 85220 w 1050617"/>
              <a:gd name="connsiteY2" fmla="*/ 512079 h 825524"/>
              <a:gd name="connsiteX3" fmla="*/ 235503 w 1050617"/>
              <a:gd name="connsiteY3" fmla="*/ 734329 h 825524"/>
              <a:gd name="connsiteX4" fmla="*/ 421770 w 1050617"/>
              <a:gd name="connsiteY4" fmla="*/ 772429 h 825524"/>
              <a:gd name="connsiteX5" fmla="*/ 527603 w 1050617"/>
              <a:gd name="connsiteY5" fmla="*/ 759729 h 825524"/>
              <a:gd name="connsiteX6" fmla="*/ 610153 w 1050617"/>
              <a:gd name="connsiteY6" fmla="*/ 725863 h 825524"/>
              <a:gd name="connsiteX7" fmla="*/ 1048303 w 1050617"/>
              <a:gd name="connsiteY7" fmla="*/ 399896 h 825524"/>
              <a:gd name="connsiteX8" fmla="*/ 762553 w 1050617"/>
              <a:gd name="connsiteY8" fmla="*/ 698346 h 825524"/>
              <a:gd name="connsiteX9" fmla="*/ 318053 w 1050617"/>
              <a:gd name="connsiteY9" fmla="*/ 825346 h 825524"/>
              <a:gd name="connsiteX10" fmla="*/ 61936 w 1050617"/>
              <a:gd name="connsiteY10" fmla="*/ 675063 h 825524"/>
              <a:gd name="connsiteX11" fmla="*/ 49236 w 1050617"/>
              <a:gd name="connsiteY11" fmla="*/ 200929 h 825524"/>
              <a:gd name="connsiteX12" fmla="*/ 553 w 1050617"/>
              <a:gd name="connsiteY12" fmla="*/ 4079 h 825524"/>
              <a:gd name="connsiteX13" fmla="*/ 68286 w 1050617"/>
              <a:gd name="connsiteY13" fmla="*/ 97213 h 82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0617" h="825524">
                <a:moveTo>
                  <a:pt x="68286" y="97213"/>
                </a:moveTo>
                <a:cubicBezTo>
                  <a:pt x="80280" y="156832"/>
                  <a:pt x="69698" y="292652"/>
                  <a:pt x="72520" y="361796"/>
                </a:cubicBezTo>
                <a:cubicBezTo>
                  <a:pt x="75342" y="430940"/>
                  <a:pt x="58056" y="449990"/>
                  <a:pt x="85220" y="512079"/>
                </a:cubicBezTo>
                <a:cubicBezTo>
                  <a:pt x="112384" y="574168"/>
                  <a:pt x="179411" y="690937"/>
                  <a:pt x="235503" y="734329"/>
                </a:cubicBezTo>
                <a:cubicBezTo>
                  <a:pt x="291595" y="777721"/>
                  <a:pt x="373087" y="768196"/>
                  <a:pt x="421770" y="772429"/>
                </a:cubicBezTo>
                <a:cubicBezTo>
                  <a:pt x="470453" y="776662"/>
                  <a:pt x="496206" y="767490"/>
                  <a:pt x="527603" y="759729"/>
                </a:cubicBezTo>
                <a:cubicBezTo>
                  <a:pt x="559000" y="751968"/>
                  <a:pt x="523370" y="785835"/>
                  <a:pt x="610153" y="725863"/>
                </a:cubicBezTo>
                <a:cubicBezTo>
                  <a:pt x="696936" y="665891"/>
                  <a:pt x="1022903" y="404482"/>
                  <a:pt x="1048303" y="399896"/>
                </a:cubicBezTo>
                <a:cubicBezTo>
                  <a:pt x="1073703" y="395310"/>
                  <a:pt x="884261" y="627438"/>
                  <a:pt x="762553" y="698346"/>
                </a:cubicBezTo>
                <a:cubicBezTo>
                  <a:pt x="640845" y="769254"/>
                  <a:pt x="434822" y="829226"/>
                  <a:pt x="318053" y="825346"/>
                </a:cubicBezTo>
                <a:cubicBezTo>
                  <a:pt x="201284" y="821466"/>
                  <a:pt x="106739" y="779132"/>
                  <a:pt x="61936" y="675063"/>
                </a:cubicBezTo>
                <a:cubicBezTo>
                  <a:pt x="17133" y="570994"/>
                  <a:pt x="59466" y="312760"/>
                  <a:pt x="49236" y="200929"/>
                </a:cubicBezTo>
                <a:cubicBezTo>
                  <a:pt x="39006" y="89098"/>
                  <a:pt x="-5444" y="23482"/>
                  <a:pt x="553" y="4079"/>
                </a:cubicBezTo>
                <a:cubicBezTo>
                  <a:pt x="6550" y="-15324"/>
                  <a:pt x="56292" y="37594"/>
                  <a:pt x="68286" y="97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A301EAE5-A2CE-4745-B4FF-EC782C90AA50}"/>
              </a:ext>
            </a:extLst>
          </p:cNvPr>
          <p:cNvSpPr/>
          <p:nvPr/>
        </p:nvSpPr>
        <p:spPr>
          <a:xfrm>
            <a:off x="4710482" y="6390045"/>
            <a:ext cx="632447" cy="307419"/>
          </a:xfrm>
          <a:custGeom>
            <a:avLst/>
            <a:gdLst>
              <a:gd name="connsiteX0" fmla="*/ 593885 w 632447"/>
              <a:gd name="connsiteY0" fmla="*/ 226655 h 307419"/>
              <a:gd name="connsiteX1" fmla="*/ 314485 w 632447"/>
              <a:gd name="connsiteY1" fmla="*/ 74255 h 307419"/>
              <a:gd name="connsiteX2" fmla="*/ 113401 w 632447"/>
              <a:gd name="connsiteY2" fmla="*/ 197022 h 307419"/>
              <a:gd name="connsiteX3" fmla="*/ 159968 w 632447"/>
              <a:gd name="connsiteY3" fmla="*/ 207605 h 307419"/>
              <a:gd name="connsiteX4" fmla="*/ 308135 w 632447"/>
              <a:gd name="connsiteY4" fmla="*/ 243588 h 307419"/>
              <a:gd name="connsiteX5" fmla="*/ 361051 w 632447"/>
              <a:gd name="connsiteY5" fmla="*/ 216072 h 307419"/>
              <a:gd name="connsiteX6" fmla="*/ 397035 w 632447"/>
              <a:gd name="connsiteY6" fmla="*/ 256288 h 307419"/>
              <a:gd name="connsiteX7" fmla="*/ 284851 w 632447"/>
              <a:gd name="connsiteY7" fmla="*/ 307088 h 307419"/>
              <a:gd name="connsiteX8" fmla="*/ 30851 w 632447"/>
              <a:gd name="connsiteY8" fmla="*/ 271105 h 307419"/>
              <a:gd name="connsiteX9" fmla="*/ 39318 w 632447"/>
              <a:gd name="connsiteY9" fmla="*/ 144105 h 307419"/>
              <a:gd name="connsiteX10" fmla="*/ 346235 w 632447"/>
              <a:gd name="connsiteY10" fmla="*/ 4405 h 307419"/>
              <a:gd name="connsiteX11" fmla="*/ 606585 w 632447"/>
              <a:gd name="connsiteY11" fmla="*/ 50972 h 307419"/>
              <a:gd name="connsiteX12" fmla="*/ 593885 w 632447"/>
              <a:gd name="connsiteY12" fmla="*/ 226655 h 30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2447" h="307419">
                <a:moveTo>
                  <a:pt x="593885" y="226655"/>
                </a:moveTo>
                <a:cubicBezTo>
                  <a:pt x="545202" y="230535"/>
                  <a:pt x="394566" y="79194"/>
                  <a:pt x="314485" y="74255"/>
                </a:cubicBezTo>
                <a:cubicBezTo>
                  <a:pt x="234404" y="69316"/>
                  <a:pt x="139154" y="174797"/>
                  <a:pt x="113401" y="197022"/>
                </a:cubicBezTo>
                <a:cubicBezTo>
                  <a:pt x="87648" y="219247"/>
                  <a:pt x="159968" y="207605"/>
                  <a:pt x="159968" y="207605"/>
                </a:cubicBezTo>
                <a:cubicBezTo>
                  <a:pt x="192424" y="215366"/>
                  <a:pt x="274621" y="242177"/>
                  <a:pt x="308135" y="243588"/>
                </a:cubicBezTo>
                <a:cubicBezTo>
                  <a:pt x="341649" y="244999"/>
                  <a:pt x="346234" y="213955"/>
                  <a:pt x="361051" y="216072"/>
                </a:cubicBezTo>
                <a:cubicBezTo>
                  <a:pt x="375868" y="218189"/>
                  <a:pt x="409735" y="241119"/>
                  <a:pt x="397035" y="256288"/>
                </a:cubicBezTo>
                <a:cubicBezTo>
                  <a:pt x="384335" y="271457"/>
                  <a:pt x="345882" y="304619"/>
                  <a:pt x="284851" y="307088"/>
                </a:cubicBezTo>
                <a:cubicBezTo>
                  <a:pt x="223820" y="309558"/>
                  <a:pt x="71773" y="298269"/>
                  <a:pt x="30851" y="271105"/>
                </a:cubicBezTo>
                <a:cubicBezTo>
                  <a:pt x="-10071" y="243941"/>
                  <a:pt x="-13246" y="188555"/>
                  <a:pt x="39318" y="144105"/>
                </a:cubicBezTo>
                <a:cubicBezTo>
                  <a:pt x="91882" y="99655"/>
                  <a:pt x="251691" y="19927"/>
                  <a:pt x="346235" y="4405"/>
                </a:cubicBezTo>
                <a:cubicBezTo>
                  <a:pt x="440779" y="-11117"/>
                  <a:pt x="569896" y="16753"/>
                  <a:pt x="606585" y="50972"/>
                </a:cubicBezTo>
                <a:cubicBezTo>
                  <a:pt x="643274" y="85191"/>
                  <a:pt x="642568" y="222775"/>
                  <a:pt x="593885" y="226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1636556E-2B69-467E-B8F1-B6485C5F43B2}"/>
              </a:ext>
            </a:extLst>
          </p:cNvPr>
          <p:cNvSpPr/>
          <p:nvPr/>
        </p:nvSpPr>
        <p:spPr>
          <a:xfrm>
            <a:off x="3818170" y="6081673"/>
            <a:ext cx="687807" cy="127499"/>
          </a:xfrm>
          <a:custGeom>
            <a:avLst/>
            <a:gdLst>
              <a:gd name="connsiteX0" fmla="*/ 12468 w 687807"/>
              <a:gd name="connsiteY0" fmla="*/ 40 h 127499"/>
              <a:gd name="connsiteX1" fmla="*/ 106130 w 687807"/>
              <a:gd name="connsiteY1" fmla="*/ 77827 h 127499"/>
              <a:gd name="connsiteX2" fmla="*/ 237893 w 687807"/>
              <a:gd name="connsiteY2" fmla="*/ 107990 h 127499"/>
              <a:gd name="connsiteX3" fmla="*/ 685568 w 687807"/>
              <a:gd name="connsiteY3" fmla="*/ 127040 h 127499"/>
              <a:gd name="connsiteX4" fmla="*/ 395055 w 687807"/>
              <a:gd name="connsiteY4" fmla="*/ 88940 h 127499"/>
              <a:gd name="connsiteX5" fmla="*/ 12468 w 687807"/>
              <a:gd name="connsiteY5" fmla="*/ 40 h 12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7807" h="127499">
                <a:moveTo>
                  <a:pt x="12468" y="40"/>
                </a:moveTo>
                <a:cubicBezTo>
                  <a:pt x="-35686" y="-1812"/>
                  <a:pt x="68559" y="59835"/>
                  <a:pt x="106130" y="77827"/>
                </a:cubicBezTo>
                <a:cubicBezTo>
                  <a:pt x="143701" y="95819"/>
                  <a:pt x="141320" y="99788"/>
                  <a:pt x="237893" y="107990"/>
                </a:cubicBezTo>
                <a:cubicBezTo>
                  <a:pt x="334466" y="116192"/>
                  <a:pt x="659374" y="130215"/>
                  <a:pt x="685568" y="127040"/>
                </a:cubicBezTo>
                <a:cubicBezTo>
                  <a:pt x="711762" y="123865"/>
                  <a:pt x="501682" y="105080"/>
                  <a:pt x="395055" y="88940"/>
                </a:cubicBezTo>
                <a:cubicBezTo>
                  <a:pt x="288428" y="72800"/>
                  <a:pt x="60622" y="1892"/>
                  <a:pt x="12468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EF1C585B-56B5-4C52-AB42-3D69075DD13C}"/>
              </a:ext>
            </a:extLst>
          </p:cNvPr>
          <p:cNvSpPr/>
          <p:nvPr/>
        </p:nvSpPr>
        <p:spPr>
          <a:xfrm>
            <a:off x="3787500" y="6667105"/>
            <a:ext cx="486124" cy="652873"/>
          </a:xfrm>
          <a:custGeom>
            <a:avLst/>
            <a:gdLst>
              <a:gd name="connsiteX0" fmla="*/ 486050 w 486124"/>
              <a:gd name="connsiteY0" fmla="*/ 3570 h 652873"/>
              <a:gd name="connsiteX1" fmla="*/ 379688 w 486124"/>
              <a:gd name="connsiteY1" fmla="*/ 252808 h 652873"/>
              <a:gd name="connsiteX2" fmla="*/ 314600 w 486124"/>
              <a:gd name="connsiteY2" fmla="*/ 490933 h 652873"/>
              <a:gd name="connsiteX3" fmla="*/ 173313 w 486124"/>
              <a:gd name="connsiteY3" fmla="*/ 624283 h 652873"/>
              <a:gd name="connsiteX4" fmla="*/ 275 w 486124"/>
              <a:gd name="connsiteY4" fmla="*/ 652858 h 652873"/>
              <a:gd name="connsiteX5" fmla="*/ 138388 w 486124"/>
              <a:gd name="connsiteY5" fmla="*/ 627458 h 652873"/>
              <a:gd name="connsiteX6" fmla="*/ 336825 w 486124"/>
              <a:gd name="connsiteY6" fmla="*/ 578245 h 652873"/>
              <a:gd name="connsiteX7" fmla="*/ 395563 w 486124"/>
              <a:gd name="connsiteY7" fmla="*/ 136920 h 652873"/>
              <a:gd name="connsiteX8" fmla="*/ 486050 w 486124"/>
              <a:gd name="connsiteY8" fmla="*/ 3570 h 65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124" h="652873">
                <a:moveTo>
                  <a:pt x="486050" y="3570"/>
                </a:moveTo>
                <a:cubicBezTo>
                  <a:pt x="483404" y="22885"/>
                  <a:pt x="408263" y="171581"/>
                  <a:pt x="379688" y="252808"/>
                </a:cubicBezTo>
                <a:cubicBezTo>
                  <a:pt x="351113" y="334035"/>
                  <a:pt x="348996" y="429021"/>
                  <a:pt x="314600" y="490933"/>
                </a:cubicBezTo>
                <a:cubicBezTo>
                  <a:pt x="280204" y="552846"/>
                  <a:pt x="225700" y="597296"/>
                  <a:pt x="173313" y="624283"/>
                </a:cubicBezTo>
                <a:cubicBezTo>
                  <a:pt x="120925" y="651271"/>
                  <a:pt x="6096" y="652329"/>
                  <a:pt x="275" y="652858"/>
                </a:cubicBezTo>
                <a:cubicBezTo>
                  <a:pt x="-5546" y="653387"/>
                  <a:pt x="82297" y="639893"/>
                  <a:pt x="138388" y="627458"/>
                </a:cubicBezTo>
                <a:cubicBezTo>
                  <a:pt x="194479" y="615023"/>
                  <a:pt x="293963" y="660001"/>
                  <a:pt x="336825" y="578245"/>
                </a:cubicBezTo>
                <a:cubicBezTo>
                  <a:pt x="379687" y="496489"/>
                  <a:pt x="370957" y="228466"/>
                  <a:pt x="395563" y="136920"/>
                </a:cubicBezTo>
                <a:cubicBezTo>
                  <a:pt x="420169" y="45374"/>
                  <a:pt x="488696" y="-15745"/>
                  <a:pt x="486050" y="3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B52109C1-7C51-46A4-AF9D-6C78828E3998}"/>
              </a:ext>
            </a:extLst>
          </p:cNvPr>
          <p:cNvSpPr/>
          <p:nvPr/>
        </p:nvSpPr>
        <p:spPr>
          <a:xfrm>
            <a:off x="3851205" y="6169930"/>
            <a:ext cx="135036" cy="369356"/>
          </a:xfrm>
          <a:custGeom>
            <a:avLst/>
            <a:gdLst>
              <a:gd name="connsiteX0" fmla="*/ 135008 w 135036"/>
              <a:gd name="connsiteY0" fmla="*/ 3858 h 369356"/>
              <a:gd name="connsiteX1" fmla="*/ 17533 w 135036"/>
              <a:gd name="connsiteY1" fmla="*/ 246745 h 369356"/>
              <a:gd name="connsiteX2" fmla="*/ 1658 w 135036"/>
              <a:gd name="connsiteY2" fmla="*/ 365808 h 369356"/>
              <a:gd name="connsiteX3" fmla="*/ 28645 w 135036"/>
              <a:gd name="connsiteY3" fmla="*/ 118158 h 369356"/>
              <a:gd name="connsiteX4" fmla="*/ 135008 w 135036"/>
              <a:gd name="connsiteY4" fmla="*/ 3858 h 36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36" h="369356">
                <a:moveTo>
                  <a:pt x="135008" y="3858"/>
                </a:moveTo>
                <a:cubicBezTo>
                  <a:pt x="133156" y="25289"/>
                  <a:pt x="39758" y="186420"/>
                  <a:pt x="17533" y="246745"/>
                </a:cubicBezTo>
                <a:cubicBezTo>
                  <a:pt x="-4692" y="307070"/>
                  <a:pt x="-194" y="387239"/>
                  <a:pt x="1658" y="365808"/>
                </a:cubicBezTo>
                <a:cubicBezTo>
                  <a:pt x="3510" y="344377"/>
                  <a:pt x="10918" y="181923"/>
                  <a:pt x="28645" y="118158"/>
                </a:cubicBezTo>
                <a:cubicBezTo>
                  <a:pt x="46372" y="54393"/>
                  <a:pt x="136860" y="-17573"/>
                  <a:pt x="135008" y="3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CF861EC2-1458-41B6-911F-75E3AA2A95A6}"/>
              </a:ext>
            </a:extLst>
          </p:cNvPr>
          <p:cNvSpPr/>
          <p:nvPr/>
        </p:nvSpPr>
        <p:spPr>
          <a:xfrm>
            <a:off x="4096064" y="6188696"/>
            <a:ext cx="170172" cy="652364"/>
          </a:xfrm>
          <a:custGeom>
            <a:avLst/>
            <a:gdLst>
              <a:gd name="connsiteX0" fmla="*/ 156849 w 170172"/>
              <a:gd name="connsiteY0" fmla="*/ 967 h 652364"/>
              <a:gd name="connsiteX1" fmla="*/ 167961 w 170172"/>
              <a:gd name="connsiteY1" fmla="*/ 185117 h 652364"/>
              <a:gd name="connsiteX2" fmla="*/ 121924 w 170172"/>
              <a:gd name="connsiteY2" fmla="*/ 337517 h 652364"/>
              <a:gd name="connsiteX3" fmla="*/ 2861 w 170172"/>
              <a:gd name="connsiteY3" fmla="*/ 647079 h 652364"/>
              <a:gd name="connsiteX4" fmla="*/ 42549 w 170172"/>
              <a:gd name="connsiteY4" fmla="*/ 513729 h 652364"/>
              <a:gd name="connsiteX5" fmla="*/ 104461 w 170172"/>
              <a:gd name="connsiteY5" fmla="*/ 269254 h 652364"/>
              <a:gd name="connsiteX6" fmla="*/ 156849 w 170172"/>
              <a:gd name="connsiteY6" fmla="*/ 967 h 65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172" h="652364">
                <a:moveTo>
                  <a:pt x="156849" y="967"/>
                </a:moveTo>
                <a:cubicBezTo>
                  <a:pt x="167432" y="-13056"/>
                  <a:pt x="173782" y="129025"/>
                  <a:pt x="167961" y="185117"/>
                </a:cubicBezTo>
                <a:cubicBezTo>
                  <a:pt x="162140" y="241209"/>
                  <a:pt x="149441" y="260523"/>
                  <a:pt x="121924" y="337517"/>
                </a:cubicBezTo>
                <a:cubicBezTo>
                  <a:pt x="94407" y="414511"/>
                  <a:pt x="16090" y="617710"/>
                  <a:pt x="2861" y="647079"/>
                </a:cubicBezTo>
                <a:cubicBezTo>
                  <a:pt x="-10368" y="676448"/>
                  <a:pt x="25616" y="576700"/>
                  <a:pt x="42549" y="513729"/>
                </a:cubicBezTo>
                <a:cubicBezTo>
                  <a:pt x="59482" y="450758"/>
                  <a:pt x="84617" y="354979"/>
                  <a:pt x="104461" y="269254"/>
                </a:cubicBezTo>
                <a:cubicBezTo>
                  <a:pt x="124305" y="183529"/>
                  <a:pt x="146266" y="14990"/>
                  <a:pt x="156849" y="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0988C3CE-ED0C-408B-9E38-3AF2E9253A2C}"/>
              </a:ext>
            </a:extLst>
          </p:cNvPr>
          <p:cNvSpPr/>
          <p:nvPr/>
        </p:nvSpPr>
        <p:spPr>
          <a:xfrm>
            <a:off x="3828787" y="6667095"/>
            <a:ext cx="342190" cy="616785"/>
          </a:xfrm>
          <a:custGeom>
            <a:avLst/>
            <a:gdLst>
              <a:gd name="connsiteX0" fmla="*/ 341576 w 342190"/>
              <a:gd name="connsiteY0" fmla="*/ 405 h 616785"/>
              <a:gd name="connsiteX1" fmla="*/ 252676 w 342190"/>
              <a:gd name="connsiteY1" fmla="*/ 290918 h 616785"/>
              <a:gd name="connsiteX2" fmla="*/ 216163 w 342190"/>
              <a:gd name="connsiteY2" fmla="*/ 417918 h 616785"/>
              <a:gd name="connsiteX3" fmla="*/ 122501 w 342190"/>
              <a:gd name="connsiteY3" fmla="*/ 549680 h 616785"/>
              <a:gd name="connsiteX4" fmla="*/ 263 w 342190"/>
              <a:gd name="connsiteY4" fmla="*/ 613180 h 616785"/>
              <a:gd name="connsiteX5" fmla="*/ 157426 w 342190"/>
              <a:gd name="connsiteY5" fmla="*/ 446493 h 616785"/>
              <a:gd name="connsiteX6" fmla="*/ 203463 w 342190"/>
              <a:gd name="connsiteY6" fmla="*/ 232180 h 616785"/>
              <a:gd name="connsiteX7" fmla="*/ 341576 w 342190"/>
              <a:gd name="connsiteY7" fmla="*/ 405 h 61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190" h="616785">
                <a:moveTo>
                  <a:pt x="341576" y="405"/>
                </a:moveTo>
                <a:cubicBezTo>
                  <a:pt x="349778" y="10195"/>
                  <a:pt x="273578" y="221332"/>
                  <a:pt x="252676" y="290918"/>
                </a:cubicBezTo>
                <a:cubicBezTo>
                  <a:pt x="231774" y="360504"/>
                  <a:pt x="237859" y="374791"/>
                  <a:pt x="216163" y="417918"/>
                </a:cubicBezTo>
                <a:cubicBezTo>
                  <a:pt x="194467" y="461045"/>
                  <a:pt x="158484" y="517136"/>
                  <a:pt x="122501" y="549680"/>
                </a:cubicBezTo>
                <a:cubicBezTo>
                  <a:pt x="86518" y="582224"/>
                  <a:pt x="-5558" y="630378"/>
                  <a:pt x="263" y="613180"/>
                </a:cubicBezTo>
                <a:cubicBezTo>
                  <a:pt x="6084" y="595982"/>
                  <a:pt x="123559" y="509993"/>
                  <a:pt x="157426" y="446493"/>
                </a:cubicBezTo>
                <a:cubicBezTo>
                  <a:pt x="191293" y="382993"/>
                  <a:pt x="176211" y="303617"/>
                  <a:pt x="203463" y="232180"/>
                </a:cubicBezTo>
                <a:cubicBezTo>
                  <a:pt x="230715" y="160743"/>
                  <a:pt x="333374" y="-9385"/>
                  <a:pt x="341576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77DC47C-EB22-4E60-ABBB-B78F9788925D}"/>
              </a:ext>
            </a:extLst>
          </p:cNvPr>
          <p:cNvSpPr/>
          <p:nvPr/>
        </p:nvSpPr>
        <p:spPr>
          <a:xfrm>
            <a:off x="3728987" y="6401714"/>
            <a:ext cx="156804" cy="651045"/>
          </a:xfrm>
          <a:custGeom>
            <a:avLst/>
            <a:gdLst>
              <a:gd name="connsiteX0" fmla="*/ 152451 w 156804"/>
              <a:gd name="connsiteY0" fmla="*/ 674 h 651045"/>
              <a:gd name="connsiteX1" fmla="*/ 49263 w 156804"/>
              <a:gd name="connsiteY1" fmla="*/ 232449 h 651045"/>
              <a:gd name="connsiteX2" fmla="*/ 41326 w 156804"/>
              <a:gd name="connsiteY2" fmla="*/ 332461 h 651045"/>
              <a:gd name="connsiteX3" fmla="*/ 41326 w 156804"/>
              <a:gd name="connsiteY3" fmla="*/ 646786 h 651045"/>
              <a:gd name="connsiteX4" fmla="*/ 3226 w 156804"/>
              <a:gd name="connsiteY4" fmla="*/ 502324 h 651045"/>
              <a:gd name="connsiteX5" fmla="*/ 15926 w 156804"/>
              <a:gd name="connsiteY5" fmla="*/ 330874 h 651045"/>
              <a:gd name="connsiteX6" fmla="*/ 125463 w 156804"/>
              <a:gd name="connsiteY6" fmla="*/ 167361 h 651045"/>
              <a:gd name="connsiteX7" fmla="*/ 152451 w 156804"/>
              <a:gd name="connsiteY7" fmla="*/ 674 h 65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804" h="651045">
                <a:moveTo>
                  <a:pt x="152451" y="674"/>
                </a:moveTo>
                <a:cubicBezTo>
                  <a:pt x="139751" y="11522"/>
                  <a:pt x="67784" y="177151"/>
                  <a:pt x="49263" y="232449"/>
                </a:cubicBezTo>
                <a:cubicBezTo>
                  <a:pt x="30742" y="287747"/>
                  <a:pt x="42649" y="263405"/>
                  <a:pt x="41326" y="332461"/>
                </a:cubicBezTo>
                <a:cubicBezTo>
                  <a:pt x="40003" y="401517"/>
                  <a:pt x="47676" y="618476"/>
                  <a:pt x="41326" y="646786"/>
                </a:cubicBezTo>
                <a:cubicBezTo>
                  <a:pt x="34976" y="675096"/>
                  <a:pt x="7459" y="554976"/>
                  <a:pt x="3226" y="502324"/>
                </a:cubicBezTo>
                <a:cubicBezTo>
                  <a:pt x="-1007" y="449672"/>
                  <a:pt x="-4447" y="386701"/>
                  <a:pt x="15926" y="330874"/>
                </a:cubicBezTo>
                <a:cubicBezTo>
                  <a:pt x="36299" y="275047"/>
                  <a:pt x="102709" y="222130"/>
                  <a:pt x="125463" y="167361"/>
                </a:cubicBezTo>
                <a:cubicBezTo>
                  <a:pt x="148217" y="112592"/>
                  <a:pt x="165151" y="-10174"/>
                  <a:pt x="152451" y="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60469F74-4918-4E74-A7A1-4437D46E83C4}"/>
              </a:ext>
            </a:extLst>
          </p:cNvPr>
          <p:cNvSpPr/>
          <p:nvPr/>
        </p:nvSpPr>
        <p:spPr>
          <a:xfrm>
            <a:off x="3721808" y="7005397"/>
            <a:ext cx="281653" cy="150033"/>
          </a:xfrm>
          <a:custGeom>
            <a:avLst/>
            <a:gdLst>
              <a:gd name="connsiteX0" fmla="*/ 4055 w 281653"/>
              <a:gd name="connsiteY0" fmla="*/ 135178 h 150033"/>
              <a:gd name="connsiteX1" fmla="*/ 54855 w 281653"/>
              <a:gd name="connsiteY1" fmla="*/ 68503 h 150033"/>
              <a:gd name="connsiteX2" fmla="*/ 218367 w 281653"/>
              <a:gd name="connsiteY2" fmla="*/ 111366 h 150033"/>
              <a:gd name="connsiteX3" fmla="*/ 215192 w 281653"/>
              <a:gd name="connsiteY3" fmla="*/ 149466 h 150033"/>
              <a:gd name="connsiteX4" fmla="*/ 278692 w 281653"/>
              <a:gd name="connsiteY4" fmla="*/ 81203 h 150033"/>
              <a:gd name="connsiteX5" fmla="*/ 105655 w 281653"/>
              <a:gd name="connsiteY5" fmla="*/ 241 h 150033"/>
              <a:gd name="connsiteX6" fmla="*/ 13580 w 281653"/>
              <a:gd name="connsiteY6" fmla="*/ 57391 h 150033"/>
              <a:gd name="connsiteX7" fmla="*/ 4055 w 281653"/>
              <a:gd name="connsiteY7" fmla="*/ 135178 h 15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653" h="150033">
                <a:moveTo>
                  <a:pt x="4055" y="135178"/>
                </a:moveTo>
                <a:cubicBezTo>
                  <a:pt x="10934" y="137030"/>
                  <a:pt x="19136" y="72472"/>
                  <a:pt x="54855" y="68503"/>
                </a:cubicBezTo>
                <a:cubicBezTo>
                  <a:pt x="90574" y="64534"/>
                  <a:pt x="191644" y="97872"/>
                  <a:pt x="218367" y="111366"/>
                </a:cubicBezTo>
                <a:cubicBezTo>
                  <a:pt x="245090" y="124860"/>
                  <a:pt x="205138" y="154493"/>
                  <a:pt x="215192" y="149466"/>
                </a:cubicBezTo>
                <a:cubicBezTo>
                  <a:pt x="225246" y="144439"/>
                  <a:pt x="296948" y="106074"/>
                  <a:pt x="278692" y="81203"/>
                </a:cubicBezTo>
                <a:cubicBezTo>
                  <a:pt x="260436" y="56332"/>
                  <a:pt x="149840" y="4210"/>
                  <a:pt x="105655" y="241"/>
                </a:cubicBezTo>
                <a:cubicBezTo>
                  <a:pt x="61470" y="-3728"/>
                  <a:pt x="28926" y="42310"/>
                  <a:pt x="13580" y="57391"/>
                </a:cubicBezTo>
                <a:cubicBezTo>
                  <a:pt x="-1766" y="72472"/>
                  <a:pt x="-2824" y="133326"/>
                  <a:pt x="4055" y="135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71364FAA-DC31-4A96-80D7-94B2C8AD07F2}"/>
              </a:ext>
            </a:extLst>
          </p:cNvPr>
          <p:cNvSpPr/>
          <p:nvPr/>
        </p:nvSpPr>
        <p:spPr>
          <a:xfrm>
            <a:off x="3720411" y="7081816"/>
            <a:ext cx="191409" cy="203813"/>
          </a:xfrm>
          <a:custGeom>
            <a:avLst/>
            <a:gdLst>
              <a:gd name="connsiteX0" fmla="*/ 41964 w 191409"/>
              <a:gd name="connsiteY0" fmla="*/ 3197 h 203813"/>
              <a:gd name="connsiteX1" fmla="*/ 8627 w 191409"/>
              <a:gd name="connsiteY1" fmla="*/ 66697 h 203813"/>
              <a:gd name="connsiteX2" fmla="*/ 30852 w 191409"/>
              <a:gd name="connsiteY2" fmla="*/ 136547 h 203813"/>
              <a:gd name="connsiteX3" fmla="*/ 191189 w 191409"/>
              <a:gd name="connsiteY3" fmla="*/ 154009 h 203813"/>
              <a:gd name="connsiteX4" fmla="*/ 64189 w 191409"/>
              <a:gd name="connsiteY4" fmla="*/ 203222 h 203813"/>
              <a:gd name="connsiteX5" fmla="*/ 689 w 191409"/>
              <a:gd name="connsiteY5" fmla="*/ 171472 h 203813"/>
              <a:gd name="connsiteX6" fmla="*/ 41964 w 191409"/>
              <a:gd name="connsiteY6" fmla="*/ 3197 h 20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409" h="203813">
                <a:moveTo>
                  <a:pt x="41964" y="3197"/>
                </a:moveTo>
                <a:cubicBezTo>
                  <a:pt x="43287" y="-14266"/>
                  <a:pt x="10479" y="44472"/>
                  <a:pt x="8627" y="66697"/>
                </a:cubicBezTo>
                <a:cubicBezTo>
                  <a:pt x="6775" y="88922"/>
                  <a:pt x="425" y="121995"/>
                  <a:pt x="30852" y="136547"/>
                </a:cubicBezTo>
                <a:cubicBezTo>
                  <a:pt x="61279" y="151099"/>
                  <a:pt x="185633" y="142897"/>
                  <a:pt x="191189" y="154009"/>
                </a:cubicBezTo>
                <a:cubicBezTo>
                  <a:pt x="196745" y="165122"/>
                  <a:pt x="95939" y="200312"/>
                  <a:pt x="64189" y="203222"/>
                </a:cubicBezTo>
                <a:cubicBezTo>
                  <a:pt x="32439" y="206132"/>
                  <a:pt x="7568" y="198724"/>
                  <a:pt x="689" y="171472"/>
                </a:cubicBezTo>
                <a:cubicBezTo>
                  <a:pt x="-6190" y="144220"/>
                  <a:pt x="40641" y="20660"/>
                  <a:pt x="41964" y="3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E4F0519C-C1DD-4EED-9F94-B48417859328}"/>
              </a:ext>
            </a:extLst>
          </p:cNvPr>
          <p:cNvSpPr/>
          <p:nvPr/>
        </p:nvSpPr>
        <p:spPr>
          <a:xfrm>
            <a:off x="3751201" y="6060566"/>
            <a:ext cx="152830" cy="448579"/>
          </a:xfrm>
          <a:custGeom>
            <a:avLst/>
            <a:gdLst>
              <a:gd name="connsiteX0" fmla="*/ 152462 w 152830"/>
              <a:gd name="connsiteY0" fmla="*/ 68772 h 448579"/>
              <a:gd name="connsiteX1" fmla="*/ 93724 w 152830"/>
              <a:gd name="connsiteY1" fmla="*/ 184659 h 448579"/>
              <a:gd name="connsiteX2" fmla="*/ 27049 w 152830"/>
              <a:gd name="connsiteY2" fmla="*/ 335472 h 448579"/>
              <a:gd name="connsiteX3" fmla="*/ 62 w 152830"/>
              <a:gd name="connsiteY3" fmla="*/ 446597 h 448579"/>
              <a:gd name="connsiteX4" fmla="*/ 33399 w 152830"/>
              <a:gd name="connsiteY4" fmla="*/ 240222 h 448579"/>
              <a:gd name="connsiteX5" fmla="*/ 65149 w 152830"/>
              <a:gd name="connsiteY5" fmla="*/ 8447 h 448579"/>
              <a:gd name="connsiteX6" fmla="*/ 152462 w 152830"/>
              <a:gd name="connsiteY6" fmla="*/ 68772 h 44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30" h="448579">
                <a:moveTo>
                  <a:pt x="152462" y="68772"/>
                </a:moveTo>
                <a:cubicBezTo>
                  <a:pt x="157224" y="98141"/>
                  <a:pt x="114626" y="140209"/>
                  <a:pt x="93724" y="184659"/>
                </a:cubicBezTo>
                <a:cubicBezTo>
                  <a:pt x="72822" y="229109"/>
                  <a:pt x="42659" y="291816"/>
                  <a:pt x="27049" y="335472"/>
                </a:cubicBezTo>
                <a:cubicBezTo>
                  <a:pt x="11439" y="379128"/>
                  <a:pt x="-996" y="462472"/>
                  <a:pt x="62" y="446597"/>
                </a:cubicBezTo>
                <a:cubicBezTo>
                  <a:pt x="1120" y="430722"/>
                  <a:pt x="22551" y="313247"/>
                  <a:pt x="33399" y="240222"/>
                </a:cubicBezTo>
                <a:cubicBezTo>
                  <a:pt x="44247" y="167197"/>
                  <a:pt x="46893" y="39403"/>
                  <a:pt x="65149" y="8447"/>
                </a:cubicBezTo>
                <a:cubicBezTo>
                  <a:pt x="83405" y="-22509"/>
                  <a:pt x="147700" y="39403"/>
                  <a:pt x="152462" y="68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406CC0D9-CC39-4920-A75E-D4A0597B1B1E}"/>
              </a:ext>
            </a:extLst>
          </p:cNvPr>
          <p:cNvSpPr/>
          <p:nvPr/>
        </p:nvSpPr>
        <p:spPr>
          <a:xfrm>
            <a:off x="3684444" y="6376721"/>
            <a:ext cx="104569" cy="422776"/>
          </a:xfrm>
          <a:custGeom>
            <a:avLst/>
            <a:gdLst>
              <a:gd name="connsiteX0" fmla="*/ 103331 w 104569"/>
              <a:gd name="connsiteY0" fmla="*/ 267 h 422776"/>
              <a:gd name="connsiteX1" fmla="*/ 62056 w 104569"/>
              <a:gd name="connsiteY1" fmla="*/ 227279 h 422776"/>
              <a:gd name="connsiteX2" fmla="*/ 14431 w 104569"/>
              <a:gd name="connsiteY2" fmla="*/ 352692 h 422776"/>
              <a:gd name="connsiteX3" fmla="*/ 6494 w 104569"/>
              <a:gd name="connsiteY3" fmla="*/ 422542 h 422776"/>
              <a:gd name="connsiteX4" fmla="*/ 144 w 104569"/>
              <a:gd name="connsiteY4" fmla="*/ 330467 h 422776"/>
              <a:gd name="connsiteX5" fmla="*/ 12844 w 104569"/>
              <a:gd name="connsiteY5" fmla="*/ 184417 h 422776"/>
              <a:gd name="connsiteX6" fmla="*/ 103331 w 104569"/>
              <a:gd name="connsiteY6" fmla="*/ 267 h 42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69" h="422776">
                <a:moveTo>
                  <a:pt x="103331" y="267"/>
                </a:moveTo>
                <a:cubicBezTo>
                  <a:pt x="111533" y="7411"/>
                  <a:pt x="76873" y="168541"/>
                  <a:pt x="62056" y="227279"/>
                </a:cubicBezTo>
                <a:cubicBezTo>
                  <a:pt x="47239" y="286017"/>
                  <a:pt x="23691" y="320148"/>
                  <a:pt x="14431" y="352692"/>
                </a:cubicBezTo>
                <a:cubicBezTo>
                  <a:pt x="5171" y="385236"/>
                  <a:pt x="8875" y="426246"/>
                  <a:pt x="6494" y="422542"/>
                </a:cubicBezTo>
                <a:cubicBezTo>
                  <a:pt x="4113" y="418838"/>
                  <a:pt x="-914" y="370154"/>
                  <a:pt x="144" y="330467"/>
                </a:cubicBezTo>
                <a:cubicBezTo>
                  <a:pt x="1202" y="290780"/>
                  <a:pt x="-3031" y="237598"/>
                  <a:pt x="12844" y="184417"/>
                </a:cubicBezTo>
                <a:cubicBezTo>
                  <a:pt x="28719" y="131236"/>
                  <a:pt x="95129" y="-6877"/>
                  <a:pt x="103331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6DC9E58-E7A8-4B30-B566-8085F89C6BF8}"/>
              </a:ext>
            </a:extLst>
          </p:cNvPr>
          <p:cNvSpPr/>
          <p:nvPr/>
        </p:nvSpPr>
        <p:spPr>
          <a:xfrm>
            <a:off x="3609692" y="6708638"/>
            <a:ext cx="265517" cy="637087"/>
          </a:xfrm>
          <a:custGeom>
            <a:avLst/>
            <a:gdLst>
              <a:gd name="connsiteX0" fmla="*/ 106646 w 265517"/>
              <a:gd name="connsiteY0" fmla="*/ 14425 h 637087"/>
              <a:gd name="connsiteX1" fmla="*/ 59021 w 265517"/>
              <a:gd name="connsiteY1" fmla="*/ 122375 h 637087"/>
              <a:gd name="connsiteX2" fmla="*/ 71721 w 265517"/>
              <a:gd name="connsiteY2" fmla="*/ 247787 h 637087"/>
              <a:gd name="connsiteX3" fmla="*/ 60608 w 265517"/>
              <a:gd name="connsiteY3" fmla="*/ 344625 h 637087"/>
              <a:gd name="connsiteX4" fmla="*/ 66958 w 265517"/>
              <a:gd name="connsiteY4" fmla="*/ 446225 h 637087"/>
              <a:gd name="connsiteX5" fmla="*/ 84421 w 265517"/>
              <a:gd name="connsiteY5" fmla="*/ 527187 h 637087"/>
              <a:gd name="connsiteX6" fmla="*/ 265396 w 265517"/>
              <a:gd name="connsiteY6" fmla="*/ 636725 h 637087"/>
              <a:gd name="connsiteX7" fmla="*/ 54258 w 265517"/>
              <a:gd name="connsiteY7" fmla="*/ 558937 h 637087"/>
              <a:gd name="connsiteX8" fmla="*/ 283 w 265517"/>
              <a:gd name="connsiteY8" fmla="*/ 462100 h 637087"/>
              <a:gd name="connsiteX9" fmla="*/ 106646 w 265517"/>
              <a:gd name="connsiteY9" fmla="*/ 14425 h 63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517" h="637087">
                <a:moveTo>
                  <a:pt x="106646" y="14425"/>
                </a:moveTo>
                <a:cubicBezTo>
                  <a:pt x="116436" y="-42196"/>
                  <a:pt x="64842" y="83481"/>
                  <a:pt x="59021" y="122375"/>
                </a:cubicBezTo>
                <a:cubicBezTo>
                  <a:pt x="53200" y="161269"/>
                  <a:pt x="71457" y="210745"/>
                  <a:pt x="71721" y="247787"/>
                </a:cubicBezTo>
                <a:cubicBezTo>
                  <a:pt x="71985" y="284829"/>
                  <a:pt x="61402" y="311552"/>
                  <a:pt x="60608" y="344625"/>
                </a:cubicBezTo>
                <a:cubicBezTo>
                  <a:pt x="59814" y="377698"/>
                  <a:pt x="62989" y="415798"/>
                  <a:pt x="66958" y="446225"/>
                </a:cubicBezTo>
                <a:cubicBezTo>
                  <a:pt x="70927" y="476652"/>
                  <a:pt x="51348" y="495437"/>
                  <a:pt x="84421" y="527187"/>
                </a:cubicBezTo>
                <a:cubicBezTo>
                  <a:pt x="117494" y="558937"/>
                  <a:pt x="270423" y="631433"/>
                  <a:pt x="265396" y="636725"/>
                </a:cubicBezTo>
                <a:cubicBezTo>
                  <a:pt x="260369" y="642017"/>
                  <a:pt x="98443" y="588041"/>
                  <a:pt x="54258" y="558937"/>
                </a:cubicBezTo>
                <a:cubicBezTo>
                  <a:pt x="10073" y="529833"/>
                  <a:pt x="-2098" y="551264"/>
                  <a:pt x="283" y="462100"/>
                </a:cubicBezTo>
                <a:cubicBezTo>
                  <a:pt x="2664" y="372936"/>
                  <a:pt x="96856" y="71046"/>
                  <a:pt x="106646" y="14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73DE4555-DF4D-42EC-A0D3-DCD18DE317DB}"/>
              </a:ext>
            </a:extLst>
          </p:cNvPr>
          <p:cNvSpPr/>
          <p:nvPr/>
        </p:nvSpPr>
        <p:spPr>
          <a:xfrm>
            <a:off x="2892640" y="5967837"/>
            <a:ext cx="963560" cy="468235"/>
          </a:xfrm>
          <a:custGeom>
            <a:avLst/>
            <a:gdLst>
              <a:gd name="connsiteX0" fmla="*/ 1373 w 963560"/>
              <a:gd name="connsiteY0" fmla="*/ 464713 h 468235"/>
              <a:gd name="connsiteX1" fmla="*/ 199810 w 963560"/>
              <a:gd name="connsiteY1" fmla="*/ 347238 h 468235"/>
              <a:gd name="connsiteX2" fmla="*/ 634785 w 963560"/>
              <a:gd name="connsiteY2" fmla="*/ 182138 h 468235"/>
              <a:gd name="connsiteX3" fmla="*/ 963398 w 963560"/>
              <a:gd name="connsiteY3" fmla="*/ 128163 h 468235"/>
              <a:gd name="connsiteX4" fmla="*/ 679235 w 963560"/>
              <a:gd name="connsiteY4" fmla="*/ 2751 h 468235"/>
              <a:gd name="connsiteX5" fmla="*/ 701460 w 963560"/>
              <a:gd name="connsiteY5" fmla="*/ 45613 h 468235"/>
              <a:gd name="connsiteX6" fmla="*/ 660185 w 963560"/>
              <a:gd name="connsiteY6" fmla="*/ 93238 h 468235"/>
              <a:gd name="connsiteX7" fmla="*/ 288710 w 963560"/>
              <a:gd name="connsiteY7" fmla="*/ 210713 h 468235"/>
              <a:gd name="connsiteX8" fmla="*/ 1373 w 963560"/>
              <a:gd name="connsiteY8" fmla="*/ 464713 h 46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560" h="468235">
                <a:moveTo>
                  <a:pt x="1373" y="464713"/>
                </a:moveTo>
                <a:cubicBezTo>
                  <a:pt x="-13444" y="487467"/>
                  <a:pt x="94241" y="394334"/>
                  <a:pt x="199810" y="347238"/>
                </a:cubicBezTo>
                <a:cubicBezTo>
                  <a:pt x="305379" y="300142"/>
                  <a:pt x="507520" y="218650"/>
                  <a:pt x="634785" y="182138"/>
                </a:cubicBezTo>
                <a:cubicBezTo>
                  <a:pt x="762050" y="145625"/>
                  <a:pt x="955990" y="158061"/>
                  <a:pt x="963398" y="128163"/>
                </a:cubicBezTo>
                <a:cubicBezTo>
                  <a:pt x="970806" y="98265"/>
                  <a:pt x="722891" y="16509"/>
                  <a:pt x="679235" y="2751"/>
                </a:cubicBezTo>
                <a:cubicBezTo>
                  <a:pt x="635579" y="-11007"/>
                  <a:pt x="704635" y="30532"/>
                  <a:pt x="701460" y="45613"/>
                </a:cubicBezTo>
                <a:cubicBezTo>
                  <a:pt x="698285" y="60694"/>
                  <a:pt x="728977" y="65721"/>
                  <a:pt x="660185" y="93238"/>
                </a:cubicBezTo>
                <a:cubicBezTo>
                  <a:pt x="591393" y="120755"/>
                  <a:pt x="403539" y="149859"/>
                  <a:pt x="288710" y="210713"/>
                </a:cubicBezTo>
                <a:cubicBezTo>
                  <a:pt x="173881" y="271567"/>
                  <a:pt x="16190" y="441959"/>
                  <a:pt x="1373" y="464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25D37F75-7EAA-4510-93D8-63918BF1C264}"/>
              </a:ext>
            </a:extLst>
          </p:cNvPr>
          <p:cNvSpPr/>
          <p:nvPr/>
        </p:nvSpPr>
        <p:spPr>
          <a:xfrm>
            <a:off x="3314770" y="6217068"/>
            <a:ext cx="522152" cy="186514"/>
          </a:xfrm>
          <a:custGeom>
            <a:avLst/>
            <a:gdLst>
              <a:gd name="connsiteX0" fmla="*/ 6280 w 522152"/>
              <a:gd name="connsiteY0" fmla="*/ 182145 h 186514"/>
              <a:gd name="connsiteX1" fmla="*/ 58668 w 522152"/>
              <a:gd name="connsiteY1" fmla="*/ 156745 h 186514"/>
              <a:gd name="connsiteX2" fmla="*/ 161855 w 522152"/>
              <a:gd name="connsiteY2" fmla="*/ 112295 h 186514"/>
              <a:gd name="connsiteX3" fmla="*/ 357118 w 522152"/>
              <a:gd name="connsiteY3" fmla="*/ 63082 h 186514"/>
              <a:gd name="connsiteX4" fmla="*/ 520630 w 522152"/>
              <a:gd name="connsiteY4" fmla="*/ 18632 h 186514"/>
              <a:gd name="connsiteX5" fmla="*/ 426968 w 522152"/>
              <a:gd name="connsiteY5" fmla="*/ 1170 h 186514"/>
              <a:gd name="connsiteX6" fmla="*/ 233293 w 522152"/>
              <a:gd name="connsiteY6" fmla="*/ 48795 h 186514"/>
              <a:gd name="connsiteX7" fmla="*/ 6280 w 522152"/>
              <a:gd name="connsiteY7" fmla="*/ 182145 h 18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152" h="186514">
                <a:moveTo>
                  <a:pt x="6280" y="182145"/>
                </a:moveTo>
                <a:cubicBezTo>
                  <a:pt x="-22824" y="200137"/>
                  <a:pt x="58668" y="156745"/>
                  <a:pt x="58668" y="156745"/>
                </a:cubicBezTo>
                <a:cubicBezTo>
                  <a:pt x="84597" y="145103"/>
                  <a:pt x="112114" y="127905"/>
                  <a:pt x="161855" y="112295"/>
                </a:cubicBezTo>
                <a:cubicBezTo>
                  <a:pt x="211596" y="96685"/>
                  <a:pt x="357118" y="63082"/>
                  <a:pt x="357118" y="63082"/>
                </a:cubicBezTo>
                <a:cubicBezTo>
                  <a:pt x="416914" y="47472"/>
                  <a:pt x="508988" y="28951"/>
                  <a:pt x="520630" y="18632"/>
                </a:cubicBezTo>
                <a:cubicBezTo>
                  <a:pt x="532272" y="8313"/>
                  <a:pt x="474857" y="-3857"/>
                  <a:pt x="426968" y="1170"/>
                </a:cubicBezTo>
                <a:cubicBezTo>
                  <a:pt x="379079" y="6197"/>
                  <a:pt x="300762" y="22072"/>
                  <a:pt x="233293" y="48795"/>
                </a:cubicBezTo>
                <a:cubicBezTo>
                  <a:pt x="165824" y="75518"/>
                  <a:pt x="35384" y="164153"/>
                  <a:pt x="6280" y="182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2EA7AFF2-9EFC-4B2C-9443-085EC44015A6}"/>
              </a:ext>
            </a:extLst>
          </p:cNvPr>
          <p:cNvSpPr/>
          <p:nvPr/>
        </p:nvSpPr>
        <p:spPr>
          <a:xfrm>
            <a:off x="3322564" y="6270582"/>
            <a:ext cx="509984" cy="204076"/>
          </a:xfrm>
          <a:custGeom>
            <a:avLst/>
            <a:gdLst>
              <a:gd name="connsiteX0" fmla="*/ 9599 w 509984"/>
              <a:gd name="connsiteY0" fmla="*/ 200068 h 204076"/>
              <a:gd name="connsiteX1" fmla="*/ 104849 w 509984"/>
              <a:gd name="connsiteY1" fmla="*/ 152443 h 204076"/>
              <a:gd name="connsiteX2" fmla="*/ 201686 w 509984"/>
              <a:gd name="connsiteY2" fmla="*/ 107993 h 204076"/>
              <a:gd name="connsiteX3" fmla="*/ 469974 w 509984"/>
              <a:gd name="connsiteY3" fmla="*/ 46081 h 204076"/>
              <a:gd name="connsiteX4" fmla="*/ 496961 w 509984"/>
              <a:gd name="connsiteY4" fmla="*/ 43 h 204076"/>
              <a:gd name="connsiteX5" fmla="*/ 354086 w 509984"/>
              <a:gd name="connsiteY5" fmla="*/ 41318 h 204076"/>
              <a:gd name="connsiteX6" fmla="*/ 9599 w 509984"/>
              <a:gd name="connsiteY6" fmla="*/ 200068 h 20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984" h="204076">
                <a:moveTo>
                  <a:pt x="9599" y="200068"/>
                </a:moveTo>
                <a:cubicBezTo>
                  <a:pt x="-31940" y="218589"/>
                  <a:pt x="72835" y="167789"/>
                  <a:pt x="104849" y="152443"/>
                </a:cubicBezTo>
                <a:cubicBezTo>
                  <a:pt x="136864" y="137097"/>
                  <a:pt x="140832" y="125720"/>
                  <a:pt x="201686" y="107993"/>
                </a:cubicBezTo>
                <a:cubicBezTo>
                  <a:pt x="262540" y="90266"/>
                  <a:pt x="420762" y="64073"/>
                  <a:pt x="469974" y="46081"/>
                </a:cubicBezTo>
                <a:cubicBezTo>
                  <a:pt x="519186" y="28089"/>
                  <a:pt x="516276" y="837"/>
                  <a:pt x="496961" y="43"/>
                </a:cubicBezTo>
                <a:cubicBezTo>
                  <a:pt x="477646" y="-751"/>
                  <a:pt x="434255" y="9303"/>
                  <a:pt x="354086" y="41318"/>
                </a:cubicBezTo>
                <a:cubicBezTo>
                  <a:pt x="273917" y="73333"/>
                  <a:pt x="51138" y="181547"/>
                  <a:pt x="9599" y="200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B39E0265-A84D-4A82-88B8-FB0657FB6E8D}"/>
              </a:ext>
            </a:extLst>
          </p:cNvPr>
          <p:cNvSpPr/>
          <p:nvPr/>
        </p:nvSpPr>
        <p:spPr>
          <a:xfrm>
            <a:off x="3360503" y="6390436"/>
            <a:ext cx="417588" cy="234463"/>
          </a:xfrm>
          <a:custGeom>
            <a:avLst/>
            <a:gdLst>
              <a:gd name="connsiteX0" fmla="*/ 416160 w 417588"/>
              <a:gd name="connsiteY0" fmla="*/ 839 h 234463"/>
              <a:gd name="connsiteX1" fmla="*/ 357422 w 417588"/>
              <a:gd name="connsiteY1" fmla="*/ 80214 h 234463"/>
              <a:gd name="connsiteX2" fmla="*/ 209785 w 417588"/>
              <a:gd name="connsiteY2" fmla="*/ 113552 h 234463"/>
              <a:gd name="connsiteX3" fmla="*/ 1822 w 417588"/>
              <a:gd name="connsiteY3" fmla="*/ 232614 h 234463"/>
              <a:gd name="connsiteX4" fmla="*/ 114535 w 417588"/>
              <a:gd name="connsiteY4" fmla="*/ 183402 h 234463"/>
              <a:gd name="connsiteX5" fmla="*/ 220897 w 417588"/>
              <a:gd name="connsiteY5" fmla="*/ 146889 h 234463"/>
              <a:gd name="connsiteX6" fmla="*/ 387585 w 417588"/>
              <a:gd name="connsiteY6" fmla="*/ 43702 h 234463"/>
              <a:gd name="connsiteX7" fmla="*/ 416160 w 417588"/>
              <a:gd name="connsiteY7" fmla="*/ 839 h 23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588" h="234463">
                <a:moveTo>
                  <a:pt x="416160" y="839"/>
                </a:moveTo>
                <a:cubicBezTo>
                  <a:pt x="411133" y="6924"/>
                  <a:pt x="391818" y="61429"/>
                  <a:pt x="357422" y="80214"/>
                </a:cubicBezTo>
                <a:cubicBezTo>
                  <a:pt x="323026" y="98999"/>
                  <a:pt x="269052" y="88152"/>
                  <a:pt x="209785" y="113552"/>
                </a:cubicBezTo>
                <a:cubicBezTo>
                  <a:pt x="150518" y="138952"/>
                  <a:pt x="17697" y="220972"/>
                  <a:pt x="1822" y="232614"/>
                </a:cubicBezTo>
                <a:cubicBezTo>
                  <a:pt x="-14053" y="244256"/>
                  <a:pt x="78023" y="197689"/>
                  <a:pt x="114535" y="183402"/>
                </a:cubicBezTo>
                <a:cubicBezTo>
                  <a:pt x="151047" y="169115"/>
                  <a:pt x="175389" y="170172"/>
                  <a:pt x="220897" y="146889"/>
                </a:cubicBezTo>
                <a:cubicBezTo>
                  <a:pt x="266405" y="123606"/>
                  <a:pt x="361920" y="64340"/>
                  <a:pt x="387585" y="43702"/>
                </a:cubicBezTo>
                <a:cubicBezTo>
                  <a:pt x="413250" y="23065"/>
                  <a:pt x="421187" y="-5246"/>
                  <a:pt x="416160" y="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2276F3FE-5757-4BD3-B963-286BA67B76B3}"/>
              </a:ext>
            </a:extLst>
          </p:cNvPr>
          <p:cNvSpPr/>
          <p:nvPr/>
        </p:nvSpPr>
        <p:spPr>
          <a:xfrm>
            <a:off x="3376360" y="6565742"/>
            <a:ext cx="352686" cy="124831"/>
          </a:xfrm>
          <a:custGeom>
            <a:avLst/>
            <a:gdLst>
              <a:gd name="connsiteX0" fmla="*/ 352678 w 352686"/>
              <a:gd name="connsiteY0" fmla="*/ 43021 h 124831"/>
              <a:gd name="connsiteX1" fmla="*/ 301878 w 352686"/>
              <a:gd name="connsiteY1" fmla="*/ 3333 h 124831"/>
              <a:gd name="connsiteX2" fmla="*/ 190753 w 352686"/>
              <a:gd name="connsiteY2" fmla="*/ 28733 h 124831"/>
              <a:gd name="connsiteX3" fmla="*/ 6603 w 352686"/>
              <a:gd name="connsiteY3" fmla="*/ 123983 h 124831"/>
              <a:gd name="connsiteX4" fmla="*/ 51053 w 352686"/>
              <a:gd name="connsiteY4" fmla="*/ 73183 h 124831"/>
              <a:gd name="connsiteX5" fmla="*/ 149478 w 352686"/>
              <a:gd name="connsiteY5" fmla="*/ 33496 h 124831"/>
              <a:gd name="connsiteX6" fmla="*/ 298703 w 352686"/>
              <a:gd name="connsiteY6" fmla="*/ 158 h 124831"/>
              <a:gd name="connsiteX7" fmla="*/ 352678 w 352686"/>
              <a:gd name="connsiteY7" fmla="*/ 43021 h 12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686" h="124831">
                <a:moveTo>
                  <a:pt x="352678" y="43021"/>
                </a:moveTo>
                <a:cubicBezTo>
                  <a:pt x="353207" y="43550"/>
                  <a:pt x="328865" y="5714"/>
                  <a:pt x="301878" y="3333"/>
                </a:cubicBezTo>
                <a:cubicBezTo>
                  <a:pt x="274890" y="952"/>
                  <a:pt x="239965" y="8625"/>
                  <a:pt x="190753" y="28733"/>
                </a:cubicBezTo>
                <a:cubicBezTo>
                  <a:pt x="141540" y="48841"/>
                  <a:pt x="29886" y="116575"/>
                  <a:pt x="6603" y="123983"/>
                </a:cubicBezTo>
                <a:cubicBezTo>
                  <a:pt x="-16680" y="131391"/>
                  <a:pt x="27241" y="88264"/>
                  <a:pt x="51053" y="73183"/>
                </a:cubicBezTo>
                <a:cubicBezTo>
                  <a:pt x="74865" y="58102"/>
                  <a:pt x="108203" y="45667"/>
                  <a:pt x="149478" y="33496"/>
                </a:cubicBezTo>
                <a:cubicBezTo>
                  <a:pt x="190753" y="21325"/>
                  <a:pt x="268011" y="3333"/>
                  <a:pt x="298703" y="158"/>
                </a:cubicBezTo>
                <a:cubicBezTo>
                  <a:pt x="329395" y="-3017"/>
                  <a:pt x="352149" y="42492"/>
                  <a:pt x="352678" y="43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EDCCDE31-09A1-4425-804C-143E3579F5F7}"/>
              </a:ext>
            </a:extLst>
          </p:cNvPr>
          <p:cNvSpPr/>
          <p:nvPr/>
        </p:nvSpPr>
        <p:spPr>
          <a:xfrm>
            <a:off x="3439952" y="6695644"/>
            <a:ext cx="243096" cy="141914"/>
          </a:xfrm>
          <a:custGeom>
            <a:avLst/>
            <a:gdLst>
              <a:gd name="connsiteX0" fmla="*/ 161 w 243096"/>
              <a:gd name="connsiteY0" fmla="*/ 100444 h 141914"/>
              <a:gd name="connsiteX1" fmla="*/ 176373 w 243096"/>
              <a:gd name="connsiteY1" fmla="*/ 19481 h 141914"/>
              <a:gd name="connsiteX2" fmla="*/ 231936 w 243096"/>
              <a:gd name="connsiteY2" fmla="*/ 9956 h 141914"/>
              <a:gd name="connsiteX3" fmla="*/ 222411 w 243096"/>
              <a:gd name="connsiteY3" fmla="*/ 141719 h 141914"/>
              <a:gd name="connsiteX4" fmla="*/ 239873 w 243096"/>
              <a:gd name="connsiteY4" fmla="*/ 40119 h 141914"/>
              <a:gd name="connsiteX5" fmla="*/ 146211 w 243096"/>
              <a:gd name="connsiteY5" fmla="*/ 62344 h 141914"/>
              <a:gd name="connsiteX6" fmla="*/ 161 w 243096"/>
              <a:gd name="connsiteY6" fmla="*/ 100444 h 14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096" h="141914">
                <a:moveTo>
                  <a:pt x="161" y="100444"/>
                </a:moveTo>
                <a:cubicBezTo>
                  <a:pt x="5188" y="93300"/>
                  <a:pt x="137744" y="34562"/>
                  <a:pt x="176373" y="19481"/>
                </a:cubicBezTo>
                <a:cubicBezTo>
                  <a:pt x="215002" y="4400"/>
                  <a:pt x="224263" y="-10417"/>
                  <a:pt x="231936" y="9956"/>
                </a:cubicBezTo>
                <a:cubicBezTo>
                  <a:pt x="239609" y="30329"/>
                  <a:pt x="221088" y="136692"/>
                  <a:pt x="222411" y="141719"/>
                </a:cubicBezTo>
                <a:cubicBezTo>
                  <a:pt x="223734" y="146746"/>
                  <a:pt x="252573" y="53348"/>
                  <a:pt x="239873" y="40119"/>
                </a:cubicBezTo>
                <a:cubicBezTo>
                  <a:pt x="227173" y="26890"/>
                  <a:pt x="183517" y="52290"/>
                  <a:pt x="146211" y="62344"/>
                </a:cubicBezTo>
                <a:cubicBezTo>
                  <a:pt x="108905" y="72398"/>
                  <a:pt x="-4866" y="107588"/>
                  <a:pt x="161" y="100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FF0E7118-F73A-4A32-BD06-12DB1CCC4A81}"/>
              </a:ext>
            </a:extLst>
          </p:cNvPr>
          <p:cNvSpPr/>
          <p:nvPr/>
        </p:nvSpPr>
        <p:spPr>
          <a:xfrm>
            <a:off x="3460748" y="6758076"/>
            <a:ext cx="230515" cy="221485"/>
          </a:xfrm>
          <a:custGeom>
            <a:avLst/>
            <a:gdLst>
              <a:gd name="connsiteX0" fmla="*/ 2 w 230515"/>
              <a:gd name="connsiteY0" fmla="*/ 122149 h 221485"/>
              <a:gd name="connsiteX1" fmla="*/ 130177 w 230515"/>
              <a:gd name="connsiteY1" fmla="*/ 68174 h 221485"/>
              <a:gd name="connsiteX2" fmla="*/ 173040 w 230515"/>
              <a:gd name="connsiteY2" fmla="*/ 84049 h 221485"/>
              <a:gd name="connsiteX3" fmla="*/ 165102 w 230515"/>
              <a:gd name="connsiteY3" fmla="*/ 220574 h 221485"/>
              <a:gd name="connsiteX4" fmla="*/ 230190 w 230515"/>
              <a:gd name="connsiteY4" fmla="*/ 7849 h 221485"/>
              <a:gd name="connsiteX5" fmla="*/ 133352 w 230515"/>
              <a:gd name="connsiteY5" fmla="*/ 52299 h 221485"/>
              <a:gd name="connsiteX6" fmla="*/ 2 w 230515"/>
              <a:gd name="connsiteY6" fmla="*/ 122149 h 22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515" h="221485">
                <a:moveTo>
                  <a:pt x="2" y="122149"/>
                </a:moveTo>
                <a:cubicBezTo>
                  <a:pt x="-527" y="124795"/>
                  <a:pt x="101337" y="74524"/>
                  <a:pt x="130177" y="68174"/>
                </a:cubicBezTo>
                <a:cubicBezTo>
                  <a:pt x="159017" y="61824"/>
                  <a:pt x="167219" y="58649"/>
                  <a:pt x="173040" y="84049"/>
                </a:cubicBezTo>
                <a:cubicBezTo>
                  <a:pt x="178861" y="109449"/>
                  <a:pt x="155577" y="233274"/>
                  <a:pt x="165102" y="220574"/>
                </a:cubicBezTo>
                <a:cubicBezTo>
                  <a:pt x="174627" y="207874"/>
                  <a:pt x="235482" y="35895"/>
                  <a:pt x="230190" y="7849"/>
                </a:cubicBezTo>
                <a:cubicBezTo>
                  <a:pt x="224898" y="-20197"/>
                  <a:pt x="169071" y="34572"/>
                  <a:pt x="133352" y="52299"/>
                </a:cubicBezTo>
                <a:cubicBezTo>
                  <a:pt x="97633" y="70026"/>
                  <a:pt x="531" y="119503"/>
                  <a:pt x="2" y="122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19DE2304-B072-40B9-9341-45F6123C29AC}"/>
              </a:ext>
            </a:extLst>
          </p:cNvPr>
          <p:cNvSpPr/>
          <p:nvPr/>
        </p:nvSpPr>
        <p:spPr>
          <a:xfrm>
            <a:off x="3207711" y="6194934"/>
            <a:ext cx="238925" cy="555677"/>
          </a:xfrm>
          <a:custGeom>
            <a:avLst/>
            <a:gdLst>
              <a:gd name="connsiteX0" fmla="*/ 95877 w 238925"/>
              <a:gd name="connsiteY0" fmla="*/ 5841 h 555677"/>
              <a:gd name="connsiteX1" fmla="*/ 73652 w 238925"/>
              <a:gd name="connsiteY1" fmla="*/ 113791 h 555677"/>
              <a:gd name="connsiteX2" fmla="*/ 84764 w 238925"/>
              <a:gd name="connsiteY2" fmla="*/ 261429 h 555677"/>
              <a:gd name="connsiteX3" fmla="*/ 222877 w 238925"/>
              <a:gd name="connsiteY3" fmla="*/ 531304 h 555677"/>
              <a:gd name="connsiteX4" fmla="*/ 213352 w 238925"/>
              <a:gd name="connsiteY4" fmla="*/ 504316 h 555677"/>
              <a:gd name="connsiteX5" fmla="*/ 19677 w 238925"/>
              <a:gd name="connsiteY5" fmla="*/ 189991 h 555677"/>
              <a:gd name="connsiteX6" fmla="*/ 13327 w 238925"/>
              <a:gd name="connsiteY6" fmla="*/ 31241 h 555677"/>
              <a:gd name="connsiteX7" fmla="*/ 95877 w 238925"/>
              <a:gd name="connsiteY7" fmla="*/ 5841 h 55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925" h="555677">
                <a:moveTo>
                  <a:pt x="95877" y="5841"/>
                </a:moveTo>
                <a:cubicBezTo>
                  <a:pt x="105931" y="19599"/>
                  <a:pt x="75504" y="71193"/>
                  <a:pt x="73652" y="113791"/>
                </a:cubicBezTo>
                <a:cubicBezTo>
                  <a:pt x="71800" y="156389"/>
                  <a:pt x="59893" y="191844"/>
                  <a:pt x="84764" y="261429"/>
                </a:cubicBezTo>
                <a:cubicBezTo>
                  <a:pt x="109635" y="331014"/>
                  <a:pt x="201446" y="490823"/>
                  <a:pt x="222877" y="531304"/>
                </a:cubicBezTo>
                <a:cubicBezTo>
                  <a:pt x="244308" y="571785"/>
                  <a:pt x="247219" y="561201"/>
                  <a:pt x="213352" y="504316"/>
                </a:cubicBezTo>
                <a:cubicBezTo>
                  <a:pt x="179485" y="447431"/>
                  <a:pt x="53014" y="268837"/>
                  <a:pt x="19677" y="189991"/>
                </a:cubicBezTo>
                <a:cubicBezTo>
                  <a:pt x="-13660" y="111145"/>
                  <a:pt x="3273" y="59022"/>
                  <a:pt x="13327" y="31241"/>
                </a:cubicBezTo>
                <a:cubicBezTo>
                  <a:pt x="23381" y="3460"/>
                  <a:pt x="85823" y="-7917"/>
                  <a:pt x="95877" y="5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1E1382F8-EB1C-46BD-B9DD-4481FAC646B3}"/>
              </a:ext>
            </a:extLst>
          </p:cNvPr>
          <p:cNvSpPr/>
          <p:nvPr/>
        </p:nvSpPr>
        <p:spPr>
          <a:xfrm>
            <a:off x="3318661" y="6537318"/>
            <a:ext cx="232627" cy="518250"/>
          </a:xfrm>
          <a:custGeom>
            <a:avLst/>
            <a:gdLst>
              <a:gd name="connsiteX0" fmla="*/ 34139 w 232627"/>
              <a:gd name="connsiteY0" fmla="*/ 7 h 518250"/>
              <a:gd name="connsiteX1" fmla="*/ 56364 w 232627"/>
              <a:gd name="connsiteY1" fmla="*/ 149232 h 518250"/>
              <a:gd name="connsiteX2" fmla="*/ 108752 w 232627"/>
              <a:gd name="connsiteY2" fmla="*/ 276232 h 518250"/>
              <a:gd name="connsiteX3" fmla="*/ 230989 w 232627"/>
              <a:gd name="connsiteY3" fmla="*/ 512770 h 518250"/>
              <a:gd name="connsiteX4" fmla="*/ 167489 w 232627"/>
              <a:gd name="connsiteY4" fmla="*/ 419107 h 518250"/>
              <a:gd name="connsiteX5" fmla="*/ 5564 w 232627"/>
              <a:gd name="connsiteY5" fmla="*/ 155582 h 518250"/>
              <a:gd name="connsiteX6" fmla="*/ 34139 w 232627"/>
              <a:gd name="connsiteY6" fmla="*/ 7 h 5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627" h="518250">
                <a:moveTo>
                  <a:pt x="34139" y="7"/>
                </a:moveTo>
                <a:cubicBezTo>
                  <a:pt x="42606" y="-1051"/>
                  <a:pt x="43929" y="103195"/>
                  <a:pt x="56364" y="149232"/>
                </a:cubicBezTo>
                <a:cubicBezTo>
                  <a:pt x="68799" y="195269"/>
                  <a:pt x="79648" y="215642"/>
                  <a:pt x="108752" y="276232"/>
                </a:cubicBezTo>
                <a:cubicBezTo>
                  <a:pt x="137856" y="336822"/>
                  <a:pt x="221199" y="488957"/>
                  <a:pt x="230989" y="512770"/>
                </a:cubicBezTo>
                <a:cubicBezTo>
                  <a:pt x="240779" y="536583"/>
                  <a:pt x="205060" y="478638"/>
                  <a:pt x="167489" y="419107"/>
                </a:cubicBezTo>
                <a:cubicBezTo>
                  <a:pt x="129918" y="359576"/>
                  <a:pt x="25672" y="221728"/>
                  <a:pt x="5564" y="155582"/>
                </a:cubicBezTo>
                <a:cubicBezTo>
                  <a:pt x="-14544" y="89436"/>
                  <a:pt x="25672" y="1065"/>
                  <a:pt x="34139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5CCDB546-2066-4786-96A9-4DAAA798FF0A}"/>
              </a:ext>
            </a:extLst>
          </p:cNvPr>
          <p:cNvSpPr/>
          <p:nvPr/>
        </p:nvSpPr>
        <p:spPr>
          <a:xfrm>
            <a:off x="3409946" y="6772233"/>
            <a:ext cx="625109" cy="573613"/>
          </a:xfrm>
          <a:custGeom>
            <a:avLst/>
            <a:gdLst>
              <a:gd name="connsiteX0" fmla="*/ 623892 w 625109"/>
              <a:gd name="connsiteY0" fmla="*/ 508042 h 573613"/>
              <a:gd name="connsiteX1" fmla="*/ 527054 w 625109"/>
              <a:gd name="connsiteY1" fmla="*/ 568367 h 573613"/>
              <a:gd name="connsiteX2" fmla="*/ 401642 w 625109"/>
              <a:gd name="connsiteY2" fmla="*/ 560430 h 573613"/>
              <a:gd name="connsiteX3" fmla="*/ 192092 w 625109"/>
              <a:gd name="connsiteY3" fmla="*/ 479467 h 573613"/>
              <a:gd name="connsiteX4" fmla="*/ 125417 w 625109"/>
              <a:gd name="connsiteY4" fmla="*/ 406442 h 573613"/>
              <a:gd name="connsiteX5" fmla="*/ 12704 w 625109"/>
              <a:gd name="connsiteY5" fmla="*/ 142917 h 573613"/>
              <a:gd name="connsiteX6" fmla="*/ 4767 w 625109"/>
              <a:gd name="connsiteY6" fmla="*/ 42 h 573613"/>
              <a:gd name="connsiteX7" fmla="*/ 31754 w 625109"/>
              <a:gd name="connsiteY7" fmla="*/ 155617 h 573613"/>
              <a:gd name="connsiteX8" fmla="*/ 158754 w 625109"/>
              <a:gd name="connsiteY8" fmla="*/ 374692 h 573613"/>
              <a:gd name="connsiteX9" fmla="*/ 252417 w 625109"/>
              <a:gd name="connsiteY9" fmla="*/ 449305 h 573613"/>
              <a:gd name="connsiteX10" fmla="*/ 458792 w 625109"/>
              <a:gd name="connsiteY10" fmla="*/ 544555 h 573613"/>
              <a:gd name="connsiteX11" fmla="*/ 623892 w 625109"/>
              <a:gd name="connsiteY11" fmla="*/ 508042 h 5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5109" h="573613">
                <a:moveTo>
                  <a:pt x="623892" y="508042"/>
                </a:moveTo>
                <a:cubicBezTo>
                  <a:pt x="635269" y="512011"/>
                  <a:pt x="564096" y="559636"/>
                  <a:pt x="527054" y="568367"/>
                </a:cubicBezTo>
                <a:cubicBezTo>
                  <a:pt x="490012" y="577098"/>
                  <a:pt x="457469" y="575247"/>
                  <a:pt x="401642" y="560430"/>
                </a:cubicBezTo>
                <a:cubicBezTo>
                  <a:pt x="345815" y="545613"/>
                  <a:pt x="238129" y="505132"/>
                  <a:pt x="192092" y="479467"/>
                </a:cubicBezTo>
                <a:cubicBezTo>
                  <a:pt x="146055" y="453802"/>
                  <a:pt x="155315" y="462534"/>
                  <a:pt x="125417" y="406442"/>
                </a:cubicBezTo>
                <a:cubicBezTo>
                  <a:pt x="95519" y="350350"/>
                  <a:pt x="32812" y="210650"/>
                  <a:pt x="12704" y="142917"/>
                </a:cubicBezTo>
                <a:cubicBezTo>
                  <a:pt x="-7404" y="75184"/>
                  <a:pt x="1592" y="-2075"/>
                  <a:pt x="4767" y="42"/>
                </a:cubicBezTo>
                <a:cubicBezTo>
                  <a:pt x="7942" y="2159"/>
                  <a:pt x="6089" y="93175"/>
                  <a:pt x="31754" y="155617"/>
                </a:cubicBezTo>
                <a:cubicBezTo>
                  <a:pt x="57419" y="218059"/>
                  <a:pt x="121977" y="325744"/>
                  <a:pt x="158754" y="374692"/>
                </a:cubicBezTo>
                <a:cubicBezTo>
                  <a:pt x="195531" y="423640"/>
                  <a:pt x="202411" y="420995"/>
                  <a:pt x="252417" y="449305"/>
                </a:cubicBezTo>
                <a:cubicBezTo>
                  <a:pt x="302423" y="477615"/>
                  <a:pt x="396615" y="530532"/>
                  <a:pt x="458792" y="544555"/>
                </a:cubicBezTo>
                <a:cubicBezTo>
                  <a:pt x="520969" y="558578"/>
                  <a:pt x="612515" y="504073"/>
                  <a:pt x="623892" y="508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AC22FF66-7AD3-44E3-9B28-AE8AD09FE707}"/>
              </a:ext>
            </a:extLst>
          </p:cNvPr>
          <p:cNvSpPr/>
          <p:nvPr/>
        </p:nvSpPr>
        <p:spPr>
          <a:xfrm>
            <a:off x="2833633" y="6356350"/>
            <a:ext cx="188967" cy="390657"/>
          </a:xfrm>
          <a:custGeom>
            <a:avLst/>
            <a:gdLst>
              <a:gd name="connsiteX0" fmla="*/ 133934 w 188967"/>
              <a:gd name="connsiteY0" fmla="*/ 25400 h 390657"/>
              <a:gd name="connsiteX1" fmla="*/ 102184 w 188967"/>
              <a:gd name="connsiteY1" fmla="*/ 141817 h 390657"/>
              <a:gd name="connsiteX2" fmla="*/ 114884 w 188967"/>
              <a:gd name="connsiteY2" fmla="*/ 258233 h 390657"/>
              <a:gd name="connsiteX3" fmla="*/ 180500 w 188967"/>
              <a:gd name="connsiteY3" fmla="*/ 389467 h 390657"/>
              <a:gd name="connsiteX4" fmla="*/ 85250 w 188967"/>
              <a:gd name="connsiteY4" fmla="*/ 177800 h 390657"/>
              <a:gd name="connsiteX5" fmla="*/ 2700 w 188967"/>
              <a:gd name="connsiteY5" fmla="*/ 38100 h 390657"/>
              <a:gd name="connsiteX6" fmla="*/ 188967 w 188967"/>
              <a:gd name="connsiteY6" fmla="*/ 0 h 390657"/>
              <a:gd name="connsiteX7" fmla="*/ 133934 w 188967"/>
              <a:gd name="connsiteY7" fmla="*/ 25400 h 39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967" h="390657">
                <a:moveTo>
                  <a:pt x="133934" y="25400"/>
                </a:moveTo>
                <a:cubicBezTo>
                  <a:pt x="119646" y="64206"/>
                  <a:pt x="105359" y="103012"/>
                  <a:pt x="102184" y="141817"/>
                </a:cubicBezTo>
                <a:cubicBezTo>
                  <a:pt x="99009" y="180622"/>
                  <a:pt x="101831" y="216958"/>
                  <a:pt x="114884" y="258233"/>
                </a:cubicBezTo>
                <a:cubicBezTo>
                  <a:pt x="127937" y="299508"/>
                  <a:pt x="185439" y="402872"/>
                  <a:pt x="180500" y="389467"/>
                </a:cubicBezTo>
                <a:cubicBezTo>
                  <a:pt x="175561" y="376062"/>
                  <a:pt x="114883" y="236361"/>
                  <a:pt x="85250" y="177800"/>
                </a:cubicBezTo>
                <a:cubicBezTo>
                  <a:pt x="55617" y="119239"/>
                  <a:pt x="-14586" y="67733"/>
                  <a:pt x="2700" y="38100"/>
                </a:cubicBezTo>
                <a:cubicBezTo>
                  <a:pt x="19986" y="8467"/>
                  <a:pt x="164978" y="4939"/>
                  <a:pt x="188967" y="0"/>
                </a:cubicBezTo>
                <a:lnTo>
                  <a:pt x="133934" y="254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DD581D47-6780-4A85-8832-16A24920799E}"/>
              </a:ext>
            </a:extLst>
          </p:cNvPr>
          <p:cNvSpPr/>
          <p:nvPr/>
        </p:nvSpPr>
        <p:spPr>
          <a:xfrm>
            <a:off x="2873739" y="6500165"/>
            <a:ext cx="789546" cy="1105881"/>
          </a:xfrm>
          <a:custGeom>
            <a:avLst/>
            <a:gdLst>
              <a:gd name="connsiteX0" fmla="*/ 17628 w 789546"/>
              <a:gd name="connsiteY0" fmla="*/ 29752 h 1105881"/>
              <a:gd name="connsiteX1" fmla="*/ 57844 w 789546"/>
              <a:gd name="connsiteY1" fmla="*/ 196968 h 1105881"/>
              <a:gd name="connsiteX2" fmla="*/ 129811 w 789546"/>
              <a:gd name="connsiteY2" fmla="*/ 461552 h 1105881"/>
              <a:gd name="connsiteX3" fmla="*/ 275861 w 789546"/>
              <a:gd name="connsiteY3" fmla="*/ 749418 h 1105881"/>
              <a:gd name="connsiteX4" fmla="*/ 432494 w 789546"/>
              <a:gd name="connsiteY4" fmla="*/ 1062685 h 1105881"/>
              <a:gd name="connsiteX5" fmla="*/ 419794 w 789546"/>
              <a:gd name="connsiteY5" fmla="*/ 1102902 h 1105881"/>
              <a:gd name="connsiteX6" fmla="*/ 421911 w 789546"/>
              <a:gd name="connsiteY6" fmla="*/ 1102902 h 1105881"/>
              <a:gd name="connsiteX7" fmla="*/ 705544 w 789546"/>
              <a:gd name="connsiteY7" fmla="*/ 1045752 h 1105881"/>
              <a:gd name="connsiteX8" fmla="*/ 773278 w 789546"/>
              <a:gd name="connsiteY8" fmla="*/ 950502 h 1105881"/>
              <a:gd name="connsiteX9" fmla="*/ 440961 w 789546"/>
              <a:gd name="connsiteY9" fmla="*/ 971668 h 1105881"/>
              <a:gd name="connsiteX10" fmla="*/ 360528 w 789546"/>
              <a:gd name="connsiteY10" fmla="*/ 825618 h 1105881"/>
              <a:gd name="connsiteX11" fmla="*/ 17628 w 789546"/>
              <a:gd name="connsiteY11" fmla="*/ 29752 h 110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9546" h="1105881">
                <a:moveTo>
                  <a:pt x="17628" y="29752"/>
                </a:moveTo>
                <a:cubicBezTo>
                  <a:pt x="-32819" y="-75023"/>
                  <a:pt x="39147" y="125001"/>
                  <a:pt x="57844" y="196968"/>
                </a:cubicBezTo>
                <a:cubicBezTo>
                  <a:pt x="76541" y="268935"/>
                  <a:pt x="93475" y="369477"/>
                  <a:pt x="129811" y="461552"/>
                </a:cubicBezTo>
                <a:cubicBezTo>
                  <a:pt x="166147" y="553627"/>
                  <a:pt x="275861" y="749418"/>
                  <a:pt x="275861" y="749418"/>
                </a:cubicBezTo>
                <a:cubicBezTo>
                  <a:pt x="326308" y="849607"/>
                  <a:pt x="408505" y="1003771"/>
                  <a:pt x="432494" y="1062685"/>
                </a:cubicBezTo>
                <a:cubicBezTo>
                  <a:pt x="456483" y="1121599"/>
                  <a:pt x="421558" y="1096199"/>
                  <a:pt x="419794" y="1102902"/>
                </a:cubicBezTo>
                <a:cubicBezTo>
                  <a:pt x="418030" y="1109605"/>
                  <a:pt x="421911" y="1102902"/>
                  <a:pt x="421911" y="1102902"/>
                </a:cubicBezTo>
                <a:cubicBezTo>
                  <a:pt x="469536" y="1093377"/>
                  <a:pt x="646983" y="1071152"/>
                  <a:pt x="705544" y="1045752"/>
                </a:cubicBezTo>
                <a:cubicBezTo>
                  <a:pt x="764105" y="1020352"/>
                  <a:pt x="817375" y="962849"/>
                  <a:pt x="773278" y="950502"/>
                </a:cubicBezTo>
                <a:cubicBezTo>
                  <a:pt x="729181" y="938155"/>
                  <a:pt x="509753" y="992482"/>
                  <a:pt x="440961" y="971668"/>
                </a:cubicBezTo>
                <a:cubicBezTo>
                  <a:pt x="372169" y="950854"/>
                  <a:pt x="427908" y="980487"/>
                  <a:pt x="360528" y="825618"/>
                </a:cubicBezTo>
                <a:cubicBezTo>
                  <a:pt x="293148" y="670749"/>
                  <a:pt x="68075" y="134527"/>
                  <a:pt x="17628" y="29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0B8251F9-D61C-4CED-95B2-77382F08475D}"/>
              </a:ext>
            </a:extLst>
          </p:cNvPr>
          <p:cNvSpPr/>
          <p:nvPr/>
        </p:nvSpPr>
        <p:spPr>
          <a:xfrm>
            <a:off x="3453983" y="7201825"/>
            <a:ext cx="221718" cy="311437"/>
          </a:xfrm>
          <a:custGeom>
            <a:avLst/>
            <a:gdLst>
              <a:gd name="connsiteX0" fmla="*/ 102017 w 221718"/>
              <a:gd name="connsiteY0" fmla="*/ 1192 h 311437"/>
              <a:gd name="connsiteX1" fmla="*/ 216317 w 221718"/>
              <a:gd name="connsiteY1" fmla="*/ 85858 h 311437"/>
              <a:gd name="connsiteX2" fmla="*/ 182450 w 221718"/>
              <a:gd name="connsiteY2" fmla="*/ 198042 h 311437"/>
              <a:gd name="connsiteX3" fmla="*/ 2534 w 221718"/>
              <a:gd name="connsiteY3" fmla="*/ 310225 h 311437"/>
              <a:gd name="connsiteX4" fmla="*/ 82967 w 221718"/>
              <a:gd name="connsiteY4" fmla="*/ 250958 h 311437"/>
              <a:gd name="connsiteX5" fmla="*/ 169750 w 221718"/>
              <a:gd name="connsiteY5" fmla="*/ 149358 h 311437"/>
              <a:gd name="connsiteX6" fmla="*/ 102017 w 221718"/>
              <a:gd name="connsiteY6" fmla="*/ 1192 h 31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718" h="311437">
                <a:moveTo>
                  <a:pt x="102017" y="1192"/>
                </a:moveTo>
                <a:cubicBezTo>
                  <a:pt x="109778" y="-9391"/>
                  <a:pt x="202912" y="53050"/>
                  <a:pt x="216317" y="85858"/>
                </a:cubicBezTo>
                <a:cubicBezTo>
                  <a:pt x="229723" y="118666"/>
                  <a:pt x="218080" y="160648"/>
                  <a:pt x="182450" y="198042"/>
                </a:cubicBezTo>
                <a:cubicBezTo>
                  <a:pt x="146820" y="235436"/>
                  <a:pt x="19114" y="301406"/>
                  <a:pt x="2534" y="310225"/>
                </a:cubicBezTo>
                <a:cubicBezTo>
                  <a:pt x="-14046" y="319044"/>
                  <a:pt x="55098" y="277769"/>
                  <a:pt x="82967" y="250958"/>
                </a:cubicBezTo>
                <a:cubicBezTo>
                  <a:pt x="110836" y="224147"/>
                  <a:pt x="164106" y="189575"/>
                  <a:pt x="169750" y="149358"/>
                </a:cubicBezTo>
                <a:cubicBezTo>
                  <a:pt x="175394" y="109141"/>
                  <a:pt x="94256" y="11775"/>
                  <a:pt x="102017" y="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E6375E4B-44CC-400A-9405-61A118D316CE}"/>
              </a:ext>
            </a:extLst>
          </p:cNvPr>
          <p:cNvSpPr/>
          <p:nvPr/>
        </p:nvSpPr>
        <p:spPr>
          <a:xfrm>
            <a:off x="2092476" y="5892323"/>
            <a:ext cx="761226" cy="633377"/>
          </a:xfrm>
          <a:custGeom>
            <a:avLst/>
            <a:gdLst>
              <a:gd name="connsiteX0" fmla="*/ 342749 w 761226"/>
              <a:gd name="connsiteY0" fmla="*/ 477 h 633377"/>
              <a:gd name="connsiteX1" fmla="*/ 63349 w 761226"/>
              <a:gd name="connsiteY1" fmla="*/ 83027 h 633377"/>
              <a:gd name="connsiteX2" fmla="*/ 3024 w 761226"/>
              <a:gd name="connsiteY2" fmla="*/ 248127 h 633377"/>
              <a:gd name="connsiteX3" fmla="*/ 123674 w 761226"/>
              <a:gd name="connsiteY3" fmla="*/ 410052 h 633377"/>
              <a:gd name="connsiteX4" fmla="*/ 368149 w 761226"/>
              <a:gd name="connsiteY4" fmla="*/ 524352 h 633377"/>
              <a:gd name="connsiteX5" fmla="*/ 755499 w 761226"/>
              <a:gd name="connsiteY5" fmla="*/ 625952 h 633377"/>
              <a:gd name="connsiteX6" fmla="*/ 47474 w 761226"/>
              <a:gd name="connsiteY6" fmla="*/ 311627 h 633377"/>
              <a:gd name="connsiteX7" fmla="*/ 101449 w 761226"/>
              <a:gd name="connsiteY7" fmla="*/ 175102 h 633377"/>
              <a:gd name="connsiteX8" fmla="*/ 282424 w 761226"/>
              <a:gd name="connsiteY8" fmla="*/ 35402 h 633377"/>
              <a:gd name="connsiteX9" fmla="*/ 60174 w 761226"/>
              <a:gd name="connsiteY9" fmla="*/ 48102 h 633377"/>
              <a:gd name="connsiteX10" fmla="*/ 342749 w 761226"/>
              <a:gd name="connsiteY10" fmla="*/ 477 h 6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226" h="633377">
                <a:moveTo>
                  <a:pt x="342749" y="477"/>
                </a:moveTo>
                <a:cubicBezTo>
                  <a:pt x="343278" y="6298"/>
                  <a:pt x="119970" y="41752"/>
                  <a:pt x="63349" y="83027"/>
                </a:cubicBezTo>
                <a:cubicBezTo>
                  <a:pt x="6728" y="124302"/>
                  <a:pt x="-7030" y="193623"/>
                  <a:pt x="3024" y="248127"/>
                </a:cubicBezTo>
                <a:cubicBezTo>
                  <a:pt x="13078" y="302631"/>
                  <a:pt x="62820" y="364015"/>
                  <a:pt x="123674" y="410052"/>
                </a:cubicBezTo>
                <a:cubicBezTo>
                  <a:pt x="184528" y="456089"/>
                  <a:pt x="262845" y="488369"/>
                  <a:pt x="368149" y="524352"/>
                </a:cubicBezTo>
                <a:cubicBezTo>
                  <a:pt x="473453" y="560335"/>
                  <a:pt x="808945" y="661406"/>
                  <a:pt x="755499" y="625952"/>
                </a:cubicBezTo>
                <a:cubicBezTo>
                  <a:pt x="702053" y="590498"/>
                  <a:pt x="156482" y="386769"/>
                  <a:pt x="47474" y="311627"/>
                </a:cubicBezTo>
                <a:cubicBezTo>
                  <a:pt x="-61534" y="236485"/>
                  <a:pt x="62291" y="221140"/>
                  <a:pt x="101449" y="175102"/>
                </a:cubicBezTo>
                <a:cubicBezTo>
                  <a:pt x="140607" y="129065"/>
                  <a:pt x="289303" y="56568"/>
                  <a:pt x="282424" y="35402"/>
                </a:cubicBezTo>
                <a:cubicBezTo>
                  <a:pt x="275545" y="14236"/>
                  <a:pt x="43770" y="52335"/>
                  <a:pt x="60174" y="48102"/>
                </a:cubicBezTo>
                <a:cubicBezTo>
                  <a:pt x="76578" y="43869"/>
                  <a:pt x="342220" y="-5344"/>
                  <a:pt x="342749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FAF4B570-595B-480F-8530-2984A545088F}"/>
              </a:ext>
            </a:extLst>
          </p:cNvPr>
          <p:cNvSpPr/>
          <p:nvPr/>
        </p:nvSpPr>
        <p:spPr>
          <a:xfrm>
            <a:off x="1934173" y="5694503"/>
            <a:ext cx="868075" cy="875292"/>
          </a:xfrm>
          <a:custGeom>
            <a:avLst/>
            <a:gdLst>
              <a:gd name="connsiteX0" fmla="*/ 450252 w 868075"/>
              <a:gd name="connsiteY0" fmla="*/ 23672 h 875292"/>
              <a:gd name="connsiteX1" fmla="*/ 380402 w 868075"/>
              <a:gd name="connsiteY1" fmla="*/ 36372 h 875292"/>
              <a:gd name="connsiteX2" fmla="*/ 34327 w 868075"/>
              <a:gd name="connsiteY2" fmla="*/ 214172 h 875292"/>
              <a:gd name="connsiteX3" fmla="*/ 27977 w 868075"/>
              <a:gd name="connsiteY3" fmla="*/ 445947 h 875292"/>
              <a:gd name="connsiteX4" fmla="*/ 170852 w 868075"/>
              <a:gd name="connsiteY4" fmla="*/ 645972 h 875292"/>
              <a:gd name="connsiteX5" fmla="*/ 285152 w 868075"/>
              <a:gd name="connsiteY5" fmla="*/ 722172 h 875292"/>
              <a:gd name="connsiteX6" fmla="*/ 539152 w 868075"/>
              <a:gd name="connsiteY6" fmla="*/ 823772 h 875292"/>
              <a:gd name="connsiteX7" fmla="*/ 863002 w 868075"/>
              <a:gd name="connsiteY7" fmla="*/ 871397 h 875292"/>
              <a:gd name="connsiteX8" fmla="*/ 266102 w 868075"/>
              <a:gd name="connsiteY8" fmla="*/ 725347 h 875292"/>
              <a:gd name="connsiteX9" fmla="*/ 72427 w 868075"/>
              <a:gd name="connsiteY9" fmla="*/ 299897 h 875292"/>
              <a:gd name="connsiteX10" fmla="*/ 450252 w 868075"/>
              <a:gd name="connsiteY10" fmla="*/ 23672 h 87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8075" h="875292">
                <a:moveTo>
                  <a:pt x="450252" y="23672"/>
                </a:moveTo>
                <a:cubicBezTo>
                  <a:pt x="501581" y="-20249"/>
                  <a:pt x="449723" y="4622"/>
                  <a:pt x="380402" y="36372"/>
                </a:cubicBezTo>
                <a:cubicBezTo>
                  <a:pt x="311081" y="68122"/>
                  <a:pt x="93064" y="145910"/>
                  <a:pt x="34327" y="214172"/>
                </a:cubicBezTo>
                <a:cubicBezTo>
                  <a:pt x="-24411" y="282435"/>
                  <a:pt x="5223" y="373980"/>
                  <a:pt x="27977" y="445947"/>
                </a:cubicBezTo>
                <a:cubicBezTo>
                  <a:pt x="50731" y="517914"/>
                  <a:pt x="127990" y="599935"/>
                  <a:pt x="170852" y="645972"/>
                </a:cubicBezTo>
                <a:cubicBezTo>
                  <a:pt x="213714" y="692009"/>
                  <a:pt x="223769" y="692539"/>
                  <a:pt x="285152" y="722172"/>
                </a:cubicBezTo>
                <a:cubicBezTo>
                  <a:pt x="346535" y="751805"/>
                  <a:pt x="442844" y="798901"/>
                  <a:pt x="539152" y="823772"/>
                </a:cubicBezTo>
                <a:cubicBezTo>
                  <a:pt x="635460" y="848643"/>
                  <a:pt x="908510" y="887801"/>
                  <a:pt x="863002" y="871397"/>
                </a:cubicBezTo>
                <a:cubicBezTo>
                  <a:pt x="817494" y="854993"/>
                  <a:pt x="397864" y="820597"/>
                  <a:pt x="266102" y="725347"/>
                </a:cubicBezTo>
                <a:cubicBezTo>
                  <a:pt x="134340" y="630097"/>
                  <a:pt x="43852" y="415784"/>
                  <a:pt x="72427" y="299897"/>
                </a:cubicBezTo>
                <a:cubicBezTo>
                  <a:pt x="101002" y="184010"/>
                  <a:pt x="398923" y="67593"/>
                  <a:pt x="450252" y="23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92F1AA84-EEB8-433D-A8B0-DBE79B21972F}"/>
              </a:ext>
            </a:extLst>
          </p:cNvPr>
          <p:cNvSpPr/>
          <p:nvPr/>
        </p:nvSpPr>
        <p:spPr>
          <a:xfrm>
            <a:off x="2473046" y="6540627"/>
            <a:ext cx="422591" cy="317715"/>
          </a:xfrm>
          <a:custGeom>
            <a:avLst/>
            <a:gdLst>
              <a:gd name="connsiteX0" fmla="*/ 279 w 422591"/>
              <a:gd name="connsiteY0" fmla="*/ 317373 h 317715"/>
              <a:gd name="connsiteX1" fmla="*/ 343179 w 422591"/>
              <a:gd name="connsiteY1" fmla="*/ 145923 h 317715"/>
              <a:gd name="connsiteX2" fmla="*/ 422554 w 422591"/>
              <a:gd name="connsiteY2" fmla="*/ 34798 h 317715"/>
              <a:gd name="connsiteX3" fmla="*/ 352704 w 422591"/>
              <a:gd name="connsiteY3" fmla="*/ 3048 h 317715"/>
              <a:gd name="connsiteX4" fmla="*/ 286029 w 422591"/>
              <a:gd name="connsiteY4" fmla="*/ 98298 h 317715"/>
              <a:gd name="connsiteX5" fmla="*/ 279 w 422591"/>
              <a:gd name="connsiteY5" fmla="*/ 317373 h 3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591" h="317715">
                <a:moveTo>
                  <a:pt x="279" y="317373"/>
                </a:moveTo>
                <a:cubicBezTo>
                  <a:pt x="9804" y="325310"/>
                  <a:pt x="272800" y="193019"/>
                  <a:pt x="343179" y="145923"/>
                </a:cubicBezTo>
                <a:cubicBezTo>
                  <a:pt x="413558" y="98827"/>
                  <a:pt x="420966" y="58611"/>
                  <a:pt x="422554" y="34798"/>
                </a:cubicBezTo>
                <a:cubicBezTo>
                  <a:pt x="424142" y="10985"/>
                  <a:pt x="375458" y="-7535"/>
                  <a:pt x="352704" y="3048"/>
                </a:cubicBezTo>
                <a:cubicBezTo>
                  <a:pt x="329950" y="13631"/>
                  <a:pt x="344767" y="51202"/>
                  <a:pt x="286029" y="98298"/>
                </a:cubicBezTo>
                <a:cubicBezTo>
                  <a:pt x="227292" y="145394"/>
                  <a:pt x="-9246" y="309436"/>
                  <a:pt x="279" y="317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70FD7E43-5500-45F2-86F3-1B07B19ABA14}"/>
              </a:ext>
            </a:extLst>
          </p:cNvPr>
          <p:cNvSpPr/>
          <p:nvPr/>
        </p:nvSpPr>
        <p:spPr>
          <a:xfrm>
            <a:off x="2349499" y="6822593"/>
            <a:ext cx="901356" cy="907308"/>
          </a:xfrm>
          <a:custGeom>
            <a:avLst/>
            <a:gdLst>
              <a:gd name="connsiteX0" fmla="*/ 1 w 901356"/>
              <a:gd name="connsiteY0" fmla="*/ 7890 h 907308"/>
              <a:gd name="connsiteX1" fmla="*/ 143934 w 901356"/>
              <a:gd name="connsiteY1" fmla="*/ 45990 h 907308"/>
              <a:gd name="connsiteX2" fmla="*/ 203201 w 901356"/>
              <a:gd name="connsiteY2" fmla="*/ 287290 h 907308"/>
              <a:gd name="connsiteX3" fmla="*/ 298451 w 901356"/>
              <a:gd name="connsiteY3" fmla="*/ 528590 h 907308"/>
              <a:gd name="connsiteX4" fmla="*/ 393701 w 901356"/>
              <a:gd name="connsiteY4" fmla="*/ 837624 h 907308"/>
              <a:gd name="connsiteX5" fmla="*/ 497418 w 901356"/>
              <a:gd name="connsiteY5" fmla="*/ 791057 h 907308"/>
              <a:gd name="connsiteX6" fmla="*/ 880534 w 901356"/>
              <a:gd name="connsiteY6" fmla="*/ 553990 h 907308"/>
              <a:gd name="connsiteX7" fmla="*/ 802218 w 901356"/>
              <a:gd name="connsiteY7" fmla="*/ 647124 h 907308"/>
              <a:gd name="connsiteX8" fmla="*/ 395818 w 901356"/>
              <a:gd name="connsiteY8" fmla="*/ 841857 h 907308"/>
              <a:gd name="connsiteX9" fmla="*/ 330201 w 901356"/>
              <a:gd name="connsiteY9" fmla="*/ 892657 h 907308"/>
              <a:gd name="connsiteX10" fmla="*/ 292101 w 901356"/>
              <a:gd name="connsiteY10" fmla="*/ 602674 h 907308"/>
              <a:gd name="connsiteX11" fmla="*/ 141818 w 901356"/>
              <a:gd name="connsiteY11" fmla="*/ 145474 h 907308"/>
              <a:gd name="connsiteX12" fmla="*/ 1 w 901356"/>
              <a:gd name="connsiteY12" fmla="*/ 7890 h 90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1356" h="907308">
                <a:moveTo>
                  <a:pt x="1" y="7890"/>
                </a:moveTo>
                <a:cubicBezTo>
                  <a:pt x="354" y="-8691"/>
                  <a:pt x="110067" y="-576"/>
                  <a:pt x="143934" y="45990"/>
                </a:cubicBezTo>
                <a:cubicBezTo>
                  <a:pt x="177801" y="92556"/>
                  <a:pt x="177448" y="206857"/>
                  <a:pt x="203201" y="287290"/>
                </a:cubicBezTo>
                <a:cubicBezTo>
                  <a:pt x="228954" y="367723"/>
                  <a:pt x="266701" y="436868"/>
                  <a:pt x="298451" y="528590"/>
                </a:cubicBezTo>
                <a:cubicBezTo>
                  <a:pt x="330201" y="620312"/>
                  <a:pt x="360540" y="793880"/>
                  <a:pt x="393701" y="837624"/>
                </a:cubicBezTo>
                <a:cubicBezTo>
                  <a:pt x="426862" y="881368"/>
                  <a:pt x="416279" y="838329"/>
                  <a:pt x="497418" y="791057"/>
                </a:cubicBezTo>
                <a:cubicBezTo>
                  <a:pt x="578557" y="743785"/>
                  <a:pt x="829734" y="577979"/>
                  <a:pt x="880534" y="553990"/>
                </a:cubicBezTo>
                <a:cubicBezTo>
                  <a:pt x="931334" y="530001"/>
                  <a:pt x="883004" y="599146"/>
                  <a:pt x="802218" y="647124"/>
                </a:cubicBezTo>
                <a:cubicBezTo>
                  <a:pt x="721432" y="695102"/>
                  <a:pt x="474488" y="800935"/>
                  <a:pt x="395818" y="841857"/>
                </a:cubicBezTo>
                <a:cubicBezTo>
                  <a:pt x="317149" y="882779"/>
                  <a:pt x="347487" y="932521"/>
                  <a:pt x="330201" y="892657"/>
                </a:cubicBezTo>
                <a:cubicBezTo>
                  <a:pt x="312915" y="852793"/>
                  <a:pt x="323498" y="727204"/>
                  <a:pt x="292101" y="602674"/>
                </a:cubicBezTo>
                <a:cubicBezTo>
                  <a:pt x="260704" y="478144"/>
                  <a:pt x="194029" y="240724"/>
                  <a:pt x="141818" y="145474"/>
                </a:cubicBezTo>
                <a:cubicBezTo>
                  <a:pt x="89607" y="50224"/>
                  <a:pt x="-352" y="24471"/>
                  <a:pt x="1" y="7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722FD417-7055-49C1-8337-93EEE3AEB5F5}"/>
              </a:ext>
            </a:extLst>
          </p:cNvPr>
          <p:cNvSpPr/>
          <p:nvPr/>
        </p:nvSpPr>
        <p:spPr>
          <a:xfrm>
            <a:off x="1948986" y="6846888"/>
            <a:ext cx="572350" cy="247709"/>
          </a:xfrm>
          <a:custGeom>
            <a:avLst/>
            <a:gdLst>
              <a:gd name="connsiteX0" fmla="*/ 270339 w 572350"/>
              <a:gd name="connsiteY0" fmla="*/ 69850 h 247709"/>
              <a:gd name="connsiteX1" fmla="*/ 379877 w 572350"/>
              <a:gd name="connsiteY1" fmla="*/ 169862 h 247709"/>
              <a:gd name="connsiteX2" fmla="*/ 352889 w 572350"/>
              <a:gd name="connsiteY2" fmla="*/ 242887 h 247709"/>
              <a:gd name="connsiteX3" fmla="*/ 340189 w 572350"/>
              <a:gd name="connsiteY3" fmla="*/ 230187 h 247709"/>
              <a:gd name="connsiteX4" fmla="*/ 279864 w 572350"/>
              <a:gd name="connsiteY4" fmla="*/ 144462 h 247709"/>
              <a:gd name="connsiteX5" fmla="*/ 2052 w 572350"/>
              <a:gd name="connsiteY5" fmla="*/ 61912 h 247709"/>
              <a:gd name="connsiteX6" fmla="*/ 170327 w 572350"/>
              <a:gd name="connsiteY6" fmla="*/ 61912 h 247709"/>
              <a:gd name="connsiteX7" fmla="*/ 476714 w 572350"/>
              <a:gd name="connsiteY7" fmla="*/ 0 h 247709"/>
              <a:gd name="connsiteX8" fmla="*/ 567202 w 572350"/>
              <a:gd name="connsiteY8" fmla="*/ 60325 h 247709"/>
              <a:gd name="connsiteX9" fmla="*/ 351302 w 572350"/>
              <a:gd name="connsiteY9" fmla="*/ 26987 h 247709"/>
              <a:gd name="connsiteX10" fmla="*/ 270339 w 572350"/>
              <a:gd name="connsiteY10" fmla="*/ 69850 h 24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2350" h="247709">
                <a:moveTo>
                  <a:pt x="270339" y="69850"/>
                </a:moveTo>
                <a:cubicBezTo>
                  <a:pt x="275101" y="93662"/>
                  <a:pt x="366119" y="141023"/>
                  <a:pt x="379877" y="169862"/>
                </a:cubicBezTo>
                <a:cubicBezTo>
                  <a:pt x="393635" y="198701"/>
                  <a:pt x="359504" y="232833"/>
                  <a:pt x="352889" y="242887"/>
                </a:cubicBezTo>
                <a:cubicBezTo>
                  <a:pt x="346274" y="252941"/>
                  <a:pt x="352360" y="246591"/>
                  <a:pt x="340189" y="230187"/>
                </a:cubicBezTo>
                <a:cubicBezTo>
                  <a:pt x="328018" y="213783"/>
                  <a:pt x="336220" y="172508"/>
                  <a:pt x="279864" y="144462"/>
                </a:cubicBezTo>
                <a:cubicBezTo>
                  <a:pt x="223508" y="116416"/>
                  <a:pt x="20308" y="75670"/>
                  <a:pt x="2052" y="61912"/>
                </a:cubicBezTo>
                <a:cubicBezTo>
                  <a:pt x="-16204" y="48154"/>
                  <a:pt x="91217" y="72231"/>
                  <a:pt x="170327" y="61912"/>
                </a:cubicBezTo>
                <a:cubicBezTo>
                  <a:pt x="249437" y="51593"/>
                  <a:pt x="410568" y="264"/>
                  <a:pt x="476714" y="0"/>
                </a:cubicBezTo>
                <a:cubicBezTo>
                  <a:pt x="542860" y="-264"/>
                  <a:pt x="588104" y="55827"/>
                  <a:pt x="567202" y="60325"/>
                </a:cubicBezTo>
                <a:cubicBezTo>
                  <a:pt x="546300" y="64823"/>
                  <a:pt x="397869" y="26722"/>
                  <a:pt x="351302" y="26987"/>
                </a:cubicBezTo>
                <a:cubicBezTo>
                  <a:pt x="304735" y="27251"/>
                  <a:pt x="265577" y="46038"/>
                  <a:pt x="270339" y="69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17BE739A-4ACE-4CF9-B8EA-DA09F6F5AD6C}"/>
              </a:ext>
            </a:extLst>
          </p:cNvPr>
          <p:cNvSpPr/>
          <p:nvPr/>
        </p:nvSpPr>
        <p:spPr>
          <a:xfrm>
            <a:off x="1926559" y="6871492"/>
            <a:ext cx="253186" cy="53271"/>
          </a:xfrm>
          <a:custGeom>
            <a:avLst/>
            <a:gdLst>
              <a:gd name="connsiteX0" fmla="*/ 246729 w 253186"/>
              <a:gd name="connsiteY0" fmla="*/ 5558 h 53271"/>
              <a:gd name="connsiteX1" fmla="*/ 5429 w 253186"/>
              <a:gd name="connsiteY1" fmla="*/ 3971 h 53271"/>
              <a:gd name="connsiteX2" fmla="*/ 86391 w 253186"/>
              <a:gd name="connsiteY2" fmla="*/ 32546 h 53271"/>
              <a:gd name="connsiteX3" fmla="*/ 176879 w 253186"/>
              <a:gd name="connsiteY3" fmla="*/ 53183 h 53271"/>
              <a:gd name="connsiteX4" fmla="*/ 246729 w 253186"/>
              <a:gd name="connsiteY4" fmla="*/ 5558 h 5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86" h="53271">
                <a:moveTo>
                  <a:pt x="246729" y="5558"/>
                </a:moveTo>
                <a:cubicBezTo>
                  <a:pt x="218154" y="-2644"/>
                  <a:pt x="32152" y="-527"/>
                  <a:pt x="5429" y="3971"/>
                </a:cubicBezTo>
                <a:cubicBezTo>
                  <a:pt x="-21294" y="8469"/>
                  <a:pt x="57816" y="24344"/>
                  <a:pt x="86391" y="32546"/>
                </a:cubicBezTo>
                <a:cubicBezTo>
                  <a:pt x="114966" y="40748"/>
                  <a:pt x="152538" y="54506"/>
                  <a:pt x="176879" y="53183"/>
                </a:cubicBezTo>
                <a:cubicBezTo>
                  <a:pt x="201220" y="51860"/>
                  <a:pt x="275304" y="13760"/>
                  <a:pt x="246729" y="5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7E00C34F-3E89-419C-BD9C-A6EBF20E8DDF}"/>
              </a:ext>
            </a:extLst>
          </p:cNvPr>
          <p:cNvSpPr/>
          <p:nvPr/>
        </p:nvSpPr>
        <p:spPr>
          <a:xfrm>
            <a:off x="1144681" y="6915827"/>
            <a:ext cx="441692" cy="409562"/>
          </a:xfrm>
          <a:custGeom>
            <a:avLst/>
            <a:gdLst>
              <a:gd name="connsiteX0" fmla="*/ 441232 w 441692"/>
              <a:gd name="connsiteY0" fmla="*/ 58061 h 409562"/>
              <a:gd name="connsiteX1" fmla="*/ 223744 w 441692"/>
              <a:gd name="connsiteY1" fmla="*/ 142198 h 409562"/>
              <a:gd name="connsiteX2" fmla="*/ 126907 w 441692"/>
              <a:gd name="connsiteY2" fmla="*/ 232686 h 409562"/>
              <a:gd name="connsiteX3" fmla="*/ 80869 w 441692"/>
              <a:gd name="connsiteY3" fmla="*/ 402548 h 409562"/>
              <a:gd name="connsiteX4" fmla="*/ 45944 w 441692"/>
              <a:gd name="connsiteY4" fmla="*/ 369211 h 409562"/>
              <a:gd name="connsiteX5" fmla="*/ 1494 w 441692"/>
              <a:gd name="connsiteY5" fmla="*/ 296186 h 409562"/>
              <a:gd name="connsiteX6" fmla="*/ 104682 w 441692"/>
              <a:gd name="connsiteY6" fmla="*/ 183473 h 409562"/>
              <a:gd name="connsiteX7" fmla="*/ 276132 w 441692"/>
              <a:gd name="connsiteY7" fmla="*/ 7261 h 409562"/>
              <a:gd name="connsiteX8" fmla="*/ 441232 w 441692"/>
              <a:gd name="connsiteY8" fmla="*/ 58061 h 40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692" h="409562">
                <a:moveTo>
                  <a:pt x="441232" y="58061"/>
                </a:moveTo>
                <a:cubicBezTo>
                  <a:pt x="432501" y="80551"/>
                  <a:pt x="276131" y="113094"/>
                  <a:pt x="223744" y="142198"/>
                </a:cubicBezTo>
                <a:cubicBezTo>
                  <a:pt x="171357" y="171302"/>
                  <a:pt x="150720" y="189294"/>
                  <a:pt x="126907" y="232686"/>
                </a:cubicBezTo>
                <a:cubicBezTo>
                  <a:pt x="103094" y="276078"/>
                  <a:pt x="94363" y="379794"/>
                  <a:pt x="80869" y="402548"/>
                </a:cubicBezTo>
                <a:cubicBezTo>
                  <a:pt x="67375" y="425302"/>
                  <a:pt x="59173" y="386938"/>
                  <a:pt x="45944" y="369211"/>
                </a:cubicBezTo>
                <a:cubicBezTo>
                  <a:pt x="32715" y="351484"/>
                  <a:pt x="-8296" y="327142"/>
                  <a:pt x="1494" y="296186"/>
                </a:cubicBezTo>
                <a:cubicBezTo>
                  <a:pt x="11284" y="265230"/>
                  <a:pt x="58909" y="231627"/>
                  <a:pt x="104682" y="183473"/>
                </a:cubicBezTo>
                <a:cubicBezTo>
                  <a:pt x="150455" y="135319"/>
                  <a:pt x="220040" y="34249"/>
                  <a:pt x="276132" y="7261"/>
                </a:cubicBezTo>
                <a:cubicBezTo>
                  <a:pt x="332224" y="-19727"/>
                  <a:pt x="449963" y="35571"/>
                  <a:pt x="441232" y="58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8021ADBB-3BED-4D6F-B799-CA661EAADDEA}"/>
              </a:ext>
            </a:extLst>
          </p:cNvPr>
          <p:cNvSpPr/>
          <p:nvPr/>
        </p:nvSpPr>
        <p:spPr>
          <a:xfrm>
            <a:off x="1310702" y="7068518"/>
            <a:ext cx="400932" cy="184865"/>
          </a:xfrm>
          <a:custGeom>
            <a:avLst/>
            <a:gdLst>
              <a:gd name="connsiteX0" fmla="*/ 19623 w 400932"/>
              <a:gd name="connsiteY0" fmla="*/ 184770 h 184865"/>
              <a:gd name="connsiteX1" fmla="*/ 132336 w 400932"/>
              <a:gd name="connsiteY1" fmla="*/ 111745 h 184865"/>
              <a:gd name="connsiteX2" fmla="*/ 300611 w 400932"/>
              <a:gd name="connsiteY2" fmla="*/ 78407 h 184865"/>
              <a:gd name="connsiteX3" fmla="*/ 399036 w 400932"/>
              <a:gd name="connsiteY3" fmla="*/ 81582 h 184865"/>
              <a:gd name="connsiteX4" fmla="*/ 357761 w 400932"/>
              <a:gd name="connsiteY4" fmla="*/ 38720 h 184865"/>
              <a:gd name="connsiteX5" fmla="*/ 264098 w 400932"/>
              <a:gd name="connsiteY5" fmla="*/ 620 h 184865"/>
              <a:gd name="connsiteX6" fmla="*/ 194248 w 400932"/>
              <a:gd name="connsiteY6" fmla="*/ 70470 h 184865"/>
              <a:gd name="connsiteX7" fmla="*/ 18036 w 400932"/>
              <a:gd name="connsiteY7" fmla="*/ 126032 h 184865"/>
              <a:gd name="connsiteX8" fmla="*/ 19623 w 400932"/>
              <a:gd name="connsiteY8" fmla="*/ 184770 h 18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932" h="184865">
                <a:moveTo>
                  <a:pt x="19623" y="184770"/>
                </a:moveTo>
                <a:cubicBezTo>
                  <a:pt x="38673" y="182389"/>
                  <a:pt x="85505" y="129472"/>
                  <a:pt x="132336" y="111745"/>
                </a:cubicBezTo>
                <a:cubicBezTo>
                  <a:pt x="179167" y="94018"/>
                  <a:pt x="256161" y="83434"/>
                  <a:pt x="300611" y="78407"/>
                </a:cubicBezTo>
                <a:cubicBezTo>
                  <a:pt x="345061" y="73380"/>
                  <a:pt x="389511" y="88196"/>
                  <a:pt x="399036" y="81582"/>
                </a:cubicBezTo>
                <a:cubicBezTo>
                  <a:pt x="408561" y="74968"/>
                  <a:pt x="380251" y="52214"/>
                  <a:pt x="357761" y="38720"/>
                </a:cubicBezTo>
                <a:cubicBezTo>
                  <a:pt x="335271" y="25226"/>
                  <a:pt x="291350" y="-4672"/>
                  <a:pt x="264098" y="620"/>
                </a:cubicBezTo>
                <a:cubicBezTo>
                  <a:pt x="236846" y="5912"/>
                  <a:pt x="235258" y="49568"/>
                  <a:pt x="194248" y="70470"/>
                </a:cubicBezTo>
                <a:cubicBezTo>
                  <a:pt x="153238" y="91372"/>
                  <a:pt x="48198" y="107776"/>
                  <a:pt x="18036" y="126032"/>
                </a:cubicBezTo>
                <a:cubicBezTo>
                  <a:pt x="-12126" y="144288"/>
                  <a:pt x="573" y="187151"/>
                  <a:pt x="19623" y="184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512B3571-CE01-40F3-976B-AA6546CED607}"/>
              </a:ext>
            </a:extLst>
          </p:cNvPr>
          <p:cNvSpPr/>
          <p:nvPr/>
        </p:nvSpPr>
        <p:spPr>
          <a:xfrm>
            <a:off x="1556988" y="6972748"/>
            <a:ext cx="560754" cy="412786"/>
          </a:xfrm>
          <a:custGeom>
            <a:avLst/>
            <a:gdLst>
              <a:gd name="connsiteX0" fmla="*/ 552800 w 560754"/>
              <a:gd name="connsiteY0" fmla="*/ 48765 h 412786"/>
              <a:gd name="connsiteX1" fmla="*/ 252762 w 560754"/>
              <a:gd name="connsiteY1" fmla="*/ 82102 h 412786"/>
              <a:gd name="connsiteX2" fmla="*/ 155925 w 560754"/>
              <a:gd name="connsiteY2" fmla="*/ 131315 h 412786"/>
              <a:gd name="connsiteX3" fmla="*/ 68612 w 560754"/>
              <a:gd name="connsiteY3" fmla="*/ 272602 h 412786"/>
              <a:gd name="connsiteX4" fmla="*/ 41625 w 560754"/>
              <a:gd name="connsiteY4" fmla="*/ 412302 h 412786"/>
              <a:gd name="connsiteX5" fmla="*/ 28925 w 560754"/>
              <a:gd name="connsiteY5" fmla="*/ 313877 h 412786"/>
              <a:gd name="connsiteX6" fmla="*/ 3525 w 560754"/>
              <a:gd name="connsiteY6" fmla="*/ 188465 h 412786"/>
              <a:gd name="connsiteX7" fmla="*/ 114650 w 560754"/>
              <a:gd name="connsiteY7" fmla="*/ 80515 h 412786"/>
              <a:gd name="connsiteX8" fmla="*/ 306737 w 560754"/>
              <a:gd name="connsiteY8" fmla="*/ 5902 h 412786"/>
              <a:gd name="connsiteX9" fmla="*/ 459137 w 560754"/>
              <a:gd name="connsiteY9" fmla="*/ 7490 h 412786"/>
              <a:gd name="connsiteX10" fmla="*/ 552800 w 560754"/>
              <a:gd name="connsiteY10" fmla="*/ 48765 h 41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754" h="412786">
                <a:moveTo>
                  <a:pt x="552800" y="48765"/>
                </a:moveTo>
                <a:cubicBezTo>
                  <a:pt x="518404" y="61200"/>
                  <a:pt x="318908" y="68344"/>
                  <a:pt x="252762" y="82102"/>
                </a:cubicBezTo>
                <a:cubicBezTo>
                  <a:pt x="186616" y="95860"/>
                  <a:pt x="186617" y="99565"/>
                  <a:pt x="155925" y="131315"/>
                </a:cubicBezTo>
                <a:cubicBezTo>
                  <a:pt x="125233" y="163065"/>
                  <a:pt x="87662" y="225771"/>
                  <a:pt x="68612" y="272602"/>
                </a:cubicBezTo>
                <a:cubicBezTo>
                  <a:pt x="49562" y="319433"/>
                  <a:pt x="48239" y="405423"/>
                  <a:pt x="41625" y="412302"/>
                </a:cubicBezTo>
                <a:cubicBezTo>
                  <a:pt x="35011" y="419181"/>
                  <a:pt x="35275" y="351183"/>
                  <a:pt x="28925" y="313877"/>
                </a:cubicBezTo>
                <a:cubicBezTo>
                  <a:pt x="22575" y="276571"/>
                  <a:pt x="-10763" y="227359"/>
                  <a:pt x="3525" y="188465"/>
                </a:cubicBezTo>
                <a:cubicBezTo>
                  <a:pt x="17812" y="149571"/>
                  <a:pt x="64115" y="110942"/>
                  <a:pt x="114650" y="80515"/>
                </a:cubicBezTo>
                <a:cubicBezTo>
                  <a:pt x="165185" y="50088"/>
                  <a:pt x="249322" y="18073"/>
                  <a:pt x="306737" y="5902"/>
                </a:cubicBezTo>
                <a:cubicBezTo>
                  <a:pt x="364151" y="-6269"/>
                  <a:pt x="416804" y="3521"/>
                  <a:pt x="459137" y="7490"/>
                </a:cubicBezTo>
                <a:cubicBezTo>
                  <a:pt x="501470" y="11459"/>
                  <a:pt x="587196" y="36330"/>
                  <a:pt x="552800" y="48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1EAD6321-FAC0-4868-BFA6-B6A1E9B93B37}"/>
              </a:ext>
            </a:extLst>
          </p:cNvPr>
          <p:cNvSpPr/>
          <p:nvPr/>
        </p:nvSpPr>
        <p:spPr>
          <a:xfrm>
            <a:off x="1501755" y="7230346"/>
            <a:ext cx="175056" cy="433749"/>
          </a:xfrm>
          <a:custGeom>
            <a:avLst/>
            <a:gdLst>
              <a:gd name="connsiteX0" fmla="*/ 104795 w 175056"/>
              <a:gd name="connsiteY0" fmla="*/ 717 h 433749"/>
              <a:gd name="connsiteX1" fmla="*/ 84158 w 175056"/>
              <a:gd name="connsiteY1" fmla="*/ 99142 h 433749"/>
              <a:gd name="connsiteX2" fmla="*/ 84158 w 175056"/>
              <a:gd name="connsiteY2" fmla="*/ 176929 h 433749"/>
              <a:gd name="connsiteX3" fmla="*/ 174645 w 175056"/>
              <a:gd name="connsiteY3" fmla="*/ 426167 h 433749"/>
              <a:gd name="connsiteX4" fmla="*/ 112733 w 175056"/>
              <a:gd name="connsiteY4" fmla="*/ 349967 h 433749"/>
              <a:gd name="connsiteX5" fmla="*/ 20 w 175056"/>
              <a:gd name="connsiteY5" fmla="*/ 153117 h 433749"/>
              <a:gd name="connsiteX6" fmla="*/ 104795 w 175056"/>
              <a:gd name="connsiteY6" fmla="*/ 717 h 433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056" h="433749">
                <a:moveTo>
                  <a:pt x="104795" y="717"/>
                </a:moveTo>
                <a:cubicBezTo>
                  <a:pt x="118818" y="-8279"/>
                  <a:pt x="87598" y="69773"/>
                  <a:pt x="84158" y="99142"/>
                </a:cubicBezTo>
                <a:cubicBezTo>
                  <a:pt x="80718" y="128511"/>
                  <a:pt x="69077" y="122425"/>
                  <a:pt x="84158" y="176929"/>
                </a:cubicBezTo>
                <a:cubicBezTo>
                  <a:pt x="99239" y="231433"/>
                  <a:pt x="169883" y="397327"/>
                  <a:pt x="174645" y="426167"/>
                </a:cubicBezTo>
                <a:cubicBezTo>
                  <a:pt x="179407" y="455007"/>
                  <a:pt x="141837" y="395475"/>
                  <a:pt x="112733" y="349967"/>
                </a:cubicBezTo>
                <a:cubicBezTo>
                  <a:pt x="83629" y="304459"/>
                  <a:pt x="1607" y="215823"/>
                  <a:pt x="20" y="153117"/>
                </a:cubicBezTo>
                <a:cubicBezTo>
                  <a:pt x="-1568" y="90411"/>
                  <a:pt x="90772" y="9713"/>
                  <a:pt x="104795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19857C71-01FF-4E5D-81DC-32145DA64970}"/>
              </a:ext>
            </a:extLst>
          </p:cNvPr>
          <p:cNvSpPr/>
          <p:nvPr/>
        </p:nvSpPr>
        <p:spPr>
          <a:xfrm>
            <a:off x="1176038" y="7178484"/>
            <a:ext cx="470279" cy="274360"/>
          </a:xfrm>
          <a:custGeom>
            <a:avLst/>
            <a:gdLst>
              <a:gd name="connsiteX0" fmla="*/ 1887 w 470279"/>
              <a:gd name="connsiteY0" fmla="*/ 74804 h 274360"/>
              <a:gd name="connsiteX1" fmla="*/ 103487 w 470279"/>
              <a:gd name="connsiteY1" fmla="*/ 190691 h 274360"/>
              <a:gd name="connsiteX2" fmla="*/ 260650 w 470279"/>
              <a:gd name="connsiteY2" fmla="*/ 166879 h 274360"/>
              <a:gd name="connsiteX3" fmla="*/ 468612 w 470279"/>
              <a:gd name="connsiteY3" fmla="*/ 191 h 274360"/>
              <a:gd name="connsiteX4" fmla="*/ 349550 w 470279"/>
              <a:gd name="connsiteY4" fmla="*/ 203391 h 274360"/>
              <a:gd name="connsiteX5" fmla="*/ 190800 w 470279"/>
              <a:gd name="connsiteY5" fmla="*/ 268479 h 274360"/>
              <a:gd name="connsiteX6" fmla="*/ 1887 w 470279"/>
              <a:gd name="connsiteY6" fmla="*/ 74804 h 27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279" h="274360">
                <a:moveTo>
                  <a:pt x="1887" y="74804"/>
                </a:moveTo>
                <a:cubicBezTo>
                  <a:pt x="-12665" y="61839"/>
                  <a:pt x="60360" y="175345"/>
                  <a:pt x="103487" y="190691"/>
                </a:cubicBezTo>
                <a:cubicBezTo>
                  <a:pt x="146614" y="206037"/>
                  <a:pt x="199796" y="198629"/>
                  <a:pt x="260650" y="166879"/>
                </a:cubicBezTo>
                <a:cubicBezTo>
                  <a:pt x="321504" y="135129"/>
                  <a:pt x="453795" y="-5894"/>
                  <a:pt x="468612" y="191"/>
                </a:cubicBezTo>
                <a:cubicBezTo>
                  <a:pt x="483429" y="6276"/>
                  <a:pt x="395852" y="158676"/>
                  <a:pt x="349550" y="203391"/>
                </a:cubicBezTo>
                <a:cubicBezTo>
                  <a:pt x="303248" y="248106"/>
                  <a:pt x="245833" y="290175"/>
                  <a:pt x="190800" y="268479"/>
                </a:cubicBezTo>
                <a:cubicBezTo>
                  <a:pt x="135767" y="246783"/>
                  <a:pt x="16439" y="87769"/>
                  <a:pt x="1887" y="74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6158109D-7475-4E79-BC93-C76D3B15F69B}"/>
              </a:ext>
            </a:extLst>
          </p:cNvPr>
          <p:cNvSpPr/>
          <p:nvPr/>
        </p:nvSpPr>
        <p:spPr>
          <a:xfrm>
            <a:off x="1135137" y="7279758"/>
            <a:ext cx="522787" cy="362843"/>
          </a:xfrm>
          <a:custGeom>
            <a:avLst/>
            <a:gdLst>
              <a:gd name="connsiteX0" fmla="*/ 104701 w 522787"/>
              <a:gd name="connsiteY0" fmla="*/ 517 h 362843"/>
              <a:gd name="connsiteX1" fmla="*/ 53901 w 522787"/>
              <a:gd name="connsiteY1" fmla="*/ 114817 h 362843"/>
              <a:gd name="connsiteX2" fmla="*/ 49138 w 522787"/>
              <a:gd name="connsiteY2" fmla="*/ 186255 h 362843"/>
              <a:gd name="connsiteX3" fmla="*/ 80888 w 522787"/>
              <a:gd name="connsiteY3" fmla="*/ 268805 h 362843"/>
              <a:gd name="connsiteX4" fmla="*/ 149151 w 522787"/>
              <a:gd name="connsiteY4" fmla="*/ 324367 h 362843"/>
              <a:gd name="connsiteX5" fmla="*/ 288851 w 522787"/>
              <a:gd name="connsiteY5" fmla="*/ 349767 h 362843"/>
              <a:gd name="connsiteX6" fmla="*/ 388863 w 522787"/>
              <a:gd name="connsiteY6" fmla="*/ 337067 h 362843"/>
              <a:gd name="connsiteX7" fmla="*/ 471413 w 522787"/>
              <a:gd name="connsiteY7" fmla="*/ 189430 h 362843"/>
              <a:gd name="connsiteX8" fmla="*/ 503163 w 522787"/>
              <a:gd name="connsiteY8" fmla="*/ 314842 h 362843"/>
              <a:gd name="connsiteX9" fmla="*/ 161851 w 522787"/>
              <a:gd name="connsiteY9" fmla="*/ 354530 h 362843"/>
              <a:gd name="connsiteX10" fmla="*/ 1513 w 522787"/>
              <a:gd name="connsiteY10" fmla="*/ 164030 h 362843"/>
              <a:gd name="connsiteX11" fmla="*/ 104701 w 522787"/>
              <a:gd name="connsiteY11" fmla="*/ 517 h 362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2787" h="362843">
                <a:moveTo>
                  <a:pt x="104701" y="517"/>
                </a:moveTo>
                <a:cubicBezTo>
                  <a:pt x="113432" y="-7685"/>
                  <a:pt x="63161" y="83861"/>
                  <a:pt x="53901" y="114817"/>
                </a:cubicBezTo>
                <a:cubicBezTo>
                  <a:pt x="44640" y="145773"/>
                  <a:pt x="44640" y="160590"/>
                  <a:pt x="49138" y="186255"/>
                </a:cubicBezTo>
                <a:cubicBezTo>
                  <a:pt x="53636" y="211920"/>
                  <a:pt x="64219" y="245786"/>
                  <a:pt x="80888" y="268805"/>
                </a:cubicBezTo>
                <a:cubicBezTo>
                  <a:pt x="97557" y="291824"/>
                  <a:pt x="114491" y="310873"/>
                  <a:pt x="149151" y="324367"/>
                </a:cubicBezTo>
                <a:cubicBezTo>
                  <a:pt x="183811" y="337861"/>
                  <a:pt x="248899" y="347650"/>
                  <a:pt x="288851" y="349767"/>
                </a:cubicBezTo>
                <a:cubicBezTo>
                  <a:pt x="328803" y="351884"/>
                  <a:pt x="358436" y="363790"/>
                  <a:pt x="388863" y="337067"/>
                </a:cubicBezTo>
                <a:cubicBezTo>
                  <a:pt x="419290" y="310344"/>
                  <a:pt x="452363" y="193134"/>
                  <a:pt x="471413" y="189430"/>
                </a:cubicBezTo>
                <a:cubicBezTo>
                  <a:pt x="490463" y="185726"/>
                  <a:pt x="554757" y="287325"/>
                  <a:pt x="503163" y="314842"/>
                </a:cubicBezTo>
                <a:cubicBezTo>
                  <a:pt x="451569" y="342359"/>
                  <a:pt x="245459" y="379665"/>
                  <a:pt x="161851" y="354530"/>
                </a:cubicBezTo>
                <a:cubicBezTo>
                  <a:pt x="78243" y="329395"/>
                  <a:pt x="17123" y="226736"/>
                  <a:pt x="1513" y="164030"/>
                </a:cubicBezTo>
                <a:cubicBezTo>
                  <a:pt x="-14098" y="101324"/>
                  <a:pt x="95970" y="8719"/>
                  <a:pt x="104701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1013C0ED-4BCF-495E-B8FD-C56D03CEA785}"/>
              </a:ext>
            </a:extLst>
          </p:cNvPr>
          <p:cNvSpPr/>
          <p:nvPr/>
        </p:nvSpPr>
        <p:spPr>
          <a:xfrm>
            <a:off x="1937780" y="6900657"/>
            <a:ext cx="640971" cy="324458"/>
          </a:xfrm>
          <a:custGeom>
            <a:avLst/>
            <a:gdLst>
              <a:gd name="connsiteX0" fmla="*/ 457758 w 640971"/>
              <a:gd name="connsiteY0" fmla="*/ 206 h 324458"/>
              <a:gd name="connsiteX1" fmla="*/ 543483 w 640971"/>
              <a:gd name="connsiteY1" fmla="*/ 163718 h 324458"/>
              <a:gd name="connsiteX2" fmla="*/ 505383 w 640971"/>
              <a:gd name="connsiteY2" fmla="*/ 235156 h 324458"/>
              <a:gd name="connsiteX3" fmla="*/ 424420 w 640971"/>
              <a:gd name="connsiteY3" fmla="*/ 258968 h 324458"/>
              <a:gd name="connsiteX4" fmla="*/ 319645 w 640971"/>
              <a:gd name="connsiteY4" fmla="*/ 263731 h 324458"/>
              <a:gd name="connsiteX5" fmla="*/ 211695 w 640971"/>
              <a:gd name="connsiteY5" fmla="*/ 228806 h 324458"/>
              <a:gd name="connsiteX6" fmla="*/ 68820 w 640971"/>
              <a:gd name="connsiteY6" fmla="*/ 225631 h 324458"/>
              <a:gd name="connsiteX7" fmla="*/ 2145 w 640971"/>
              <a:gd name="connsiteY7" fmla="*/ 301831 h 324458"/>
              <a:gd name="connsiteX8" fmla="*/ 143433 w 640971"/>
              <a:gd name="connsiteY8" fmla="*/ 257381 h 324458"/>
              <a:gd name="connsiteX9" fmla="*/ 443470 w 640971"/>
              <a:gd name="connsiteY9" fmla="*/ 324056 h 324458"/>
              <a:gd name="connsiteX10" fmla="*/ 614920 w 640971"/>
              <a:gd name="connsiteY10" fmla="*/ 281193 h 324458"/>
              <a:gd name="connsiteX11" fmla="*/ 624445 w 640971"/>
              <a:gd name="connsiteY11" fmla="*/ 200231 h 324458"/>
              <a:gd name="connsiteX12" fmla="*/ 457758 w 640971"/>
              <a:gd name="connsiteY12" fmla="*/ 206 h 32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0971" h="324458">
                <a:moveTo>
                  <a:pt x="457758" y="206"/>
                </a:moveTo>
                <a:cubicBezTo>
                  <a:pt x="444264" y="-5879"/>
                  <a:pt x="535546" y="124560"/>
                  <a:pt x="543483" y="163718"/>
                </a:cubicBezTo>
                <a:cubicBezTo>
                  <a:pt x="551420" y="202876"/>
                  <a:pt x="525227" y="219281"/>
                  <a:pt x="505383" y="235156"/>
                </a:cubicBezTo>
                <a:cubicBezTo>
                  <a:pt x="485539" y="251031"/>
                  <a:pt x="455376" y="254205"/>
                  <a:pt x="424420" y="258968"/>
                </a:cubicBezTo>
                <a:cubicBezTo>
                  <a:pt x="393464" y="263731"/>
                  <a:pt x="355099" y="268758"/>
                  <a:pt x="319645" y="263731"/>
                </a:cubicBezTo>
                <a:cubicBezTo>
                  <a:pt x="284191" y="258704"/>
                  <a:pt x="253499" y="235156"/>
                  <a:pt x="211695" y="228806"/>
                </a:cubicBezTo>
                <a:cubicBezTo>
                  <a:pt x="169891" y="222456"/>
                  <a:pt x="103745" y="213460"/>
                  <a:pt x="68820" y="225631"/>
                </a:cubicBezTo>
                <a:cubicBezTo>
                  <a:pt x="33895" y="237802"/>
                  <a:pt x="-10290" y="296539"/>
                  <a:pt x="2145" y="301831"/>
                </a:cubicBezTo>
                <a:cubicBezTo>
                  <a:pt x="14580" y="307123"/>
                  <a:pt x="69879" y="253677"/>
                  <a:pt x="143433" y="257381"/>
                </a:cubicBezTo>
                <a:cubicBezTo>
                  <a:pt x="216987" y="261085"/>
                  <a:pt x="364889" y="320087"/>
                  <a:pt x="443470" y="324056"/>
                </a:cubicBezTo>
                <a:cubicBezTo>
                  <a:pt x="522051" y="328025"/>
                  <a:pt x="584758" y="301830"/>
                  <a:pt x="614920" y="281193"/>
                </a:cubicBezTo>
                <a:cubicBezTo>
                  <a:pt x="645082" y="260556"/>
                  <a:pt x="650109" y="244152"/>
                  <a:pt x="624445" y="200231"/>
                </a:cubicBezTo>
                <a:cubicBezTo>
                  <a:pt x="598781" y="156310"/>
                  <a:pt x="471252" y="6291"/>
                  <a:pt x="457758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B1CE9B35-1AA1-4922-AA04-620A1CDA757C}"/>
              </a:ext>
            </a:extLst>
          </p:cNvPr>
          <p:cNvSpPr/>
          <p:nvPr/>
        </p:nvSpPr>
        <p:spPr>
          <a:xfrm>
            <a:off x="1589888" y="7149622"/>
            <a:ext cx="459655" cy="686756"/>
          </a:xfrm>
          <a:custGeom>
            <a:avLst/>
            <a:gdLst>
              <a:gd name="connsiteX0" fmla="*/ 426237 w 459655"/>
              <a:gd name="connsiteY0" fmla="*/ 3653 h 686756"/>
              <a:gd name="connsiteX1" fmla="*/ 377025 w 459655"/>
              <a:gd name="connsiteY1" fmla="*/ 86203 h 686756"/>
              <a:gd name="connsiteX2" fmla="*/ 437350 w 459655"/>
              <a:gd name="connsiteY2" fmla="*/ 286228 h 686756"/>
              <a:gd name="connsiteX3" fmla="*/ 459575 w 459655"/>
              <a:gd name="connsiteY3" fmla="*/ 408466 h 686756"/>
              <a:gd name="connsiteX4" fmla="*/ 431000 w 459655"/>
              <a:gd name="connsiteY4" fmla="*/ 573566 h 686756"/>
              <a:gd name="connsiteX5" fmla="*/ 365912 w 459655"/>
              <a:gd name="connsiteY5" fmla="*/ 657703 h 686756"/>
              <a:gd name="connsiteX6" fmla="*/ 219862 w 459655"/>
              <a:gd name="connsiteY6" fmla="*/ 686278 h 686756"/>
              <a:gd name="connsiteX7" fmla="*/ 103975 w 459655"/>
              <a:gd name="connsiteY7" fmla="*/ 638653 h 686756"/>
              <a:gd name="connsiteX8" fmla="*/ 787 w 459655"/>
              <a:gd name="connsiteY8" fmla="*/ 427516 h 686756"/>
              <a:gd name="connsiteX9" fmla="*/ 59525 w 459655"/>
              <a:gd name="connsiteY9" fmla="*/ 498953 h 686756"/>
              <a:gd name="connsiteX10" fmla="*/ 116675 w 459655"/>
              <a:gd name="connsiteY10" fmla="*/ 549753 h 686756"/>
              <a:gd name="connsiteX11" fmla="*/ 194462 w 459655"/>
              <a:gd name="connsiteY11" fmla="*/ 605316 h 686756"/>
              <a:gd name="connsiteX12" fmla="*/ 311937 w 459655"/>
              <a:gd name="connsiteY12" fmla="*/ 622778 h 686756"/>
              <a:gd name="connsiteX13" fmla="*/ 369087 w 459655"/>
              <a:gd name="connsiteY13" fmla="*/ 544991 h 686756"/>
              <a:gd name="connsiteX14" fmla="*/ 356387 w 459655"/>
              <a:gd name="connsiteY14" fmla="*/ 195741 h 686756"/>
              <a:gd name="connsiteX15" fmla="*/ 426237 w 459655"/>
              <a:gd name="connsiteY15" fmla="*/ 3653 h 68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9655" h="686756">
                <a:moveTo>
                  <a:pt x="426237" y="3653"/>
                </a:moveTo>
                <a:cubicBezTo>
                  <a:pt x="429677" y="-14603"/>
                  <a:pt x="375173" y="39107"/>
                  <a:pt x="377025" y="86203"/>
                </a:cubicBezTo>
                <a:cubicBezTo>
                  <a:pt x="378877" y="133299"/>
                  <a:pt x="423592" y="232518"/>
                  <a:pt x="437350" y="286228"/>
                </a:cubicBezTo>
                <a:cubicBezTo>
                  <a:pt x="451108" y="339938"/>
                  <a:pt x="460633" y="360576"/>
                  <a:pt x="459575" y="408466"/>
                </a:cubicBezTo>
                <a:cubicBezTo>
                  <a:pt x="458517" y="456356"/>
                  <a:pt x="446610" y="532027"/>
                  <a:pt x="431000" y="573566"/>
                </a:cubicBezTo>
                <a:cubicBezTo>
                  <a:pt x="415390" y="615105"/>
                  <a:pt x="401102" y="638918"/>
                  <a:pt x="365912" y="657703"/>
                </a:cubicBezTo>
                <a:cubicBezTo>
                  <a:pt x="330722" y="676488"/>
                  <a:pt x="263518" y="689453"/>
                  <a:pt x="219862" y="686278"/>
                </a:cubicBezTo>
                <a:cubicBezTo>
                  <a:pt x="176206" y="683103"/>
                  <a:pt x="140487" y="681780"/>
                  <a:pt x="103975" y="638653"/>
                </a:cubicBezTo>
                <a:cubicBezTo>
                  <a:pt x="67463" y="595526"/>
                  <a:pt x="8195" y="450799"/>
                  <a:pt x="787" y="427516"/>
                </a:cubicBezTo>
                <a:cubicBezTo>
                  <a:pt x="-6621" y="404233"/>
                  <a:pt x="40210" y="478580"/>
                  <a:pt x="59525" y="498953"/>
                </a:cubicBezTo>
                <a:cubicBezTo>
                  <a:pt x="78840" y="519326"/>
                  <a:pt x="94185" y="532026"/>
                  <a:pt x="116675" y="549753"/>
                </a:cubicBezTo>
                <a:cubicBezTo>
                  <a:pt x="139165" y="567480"/>
                  <a:pt x="161918" y="593145"/>
                  <a:pt x="194462" y="605316"/>
                </a:cubicBezTo>
                <a:cubicBezTo>
                  <a:pt x="227006" y="617487"/>
                  <a:pt x="282833" y="632832"/>
                  <a:pt x="311937" y="622778"/>
                </a:cubicBezTo>
                <a:cubicBezTo>
                  <a:pt x="341041" y="612724"/>
                  <a:pt x="361679" y="616164"/>
                  <a:pt x="369087" y="544991"/>
                </a:cubicBezTo>
                <a:cubicBezTo>
                  <a:pt x="376495" y="473818"/>
                  <a:pt x="352683" y="280937"/>
                  <a:pt x="356387" y="195741"/>
                </a:cubicBezTo>
                <a:cubicBezTo>
                  <a:pt x="360091" y="110545"/>
                  <a:pt x="422797" y="21909"/>
                  <a:pt x="426237" y="3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099CA65-2B44-45A7-BA1C-F1C73AE093A9}"/>
              </a:ext>
            </a:extLst>
          </p:cNvPr>
          <p:cNvSpPr/>
          <p:nvPr/>
        </p:nvSpPr>
        <p:spPr>
          <a:xfrm>
            <a:off x="1239614" y="7593004"/>
            <a:ext cx="451286" cy="158676"/>
          </a:xfrm>
          <a:custGeom>
            <a:avLst/>
            <a:gdLst>
              <a:gd name="connsiteX0" fmla="*/ 97061 w 451286"/>
              <a:gd name="connsiteY0" fmla="*/ 31759 h 158676"/>
              <a:gd name="connsiteX1" fmla="*/ 203424 w 451286"/>
              <a:gd name="connsiteY1" fmla="*/ 127009 h 158676"/>
              <a:gd name="connsiteX2" fmla="*/ 316136 w 451286"/>
              <a:gd name="connsiteY2" fmla="*/ 106371 h 158676"/>
              <a:gd name="connsiteX3" fmla="*/ 382811 w 451286"/>
              <a:gd name="connsiteY3" fmla="*/ 9 h 158676"/>
              <a:gd name="connsiteX4" fmla="*/ 436786 w 451286"/>
              <a:gd name="connsiteY4" fmla="*/ 112721 h 158676"/>
              <a:gd name="connsiteX5" fmla="*/ 100236 w 451286"/>
              <a:gd name="connsiteY5" fmla="*/ 153996 h 158676"/>
              <a:gd name="connsiteX6" fmla="*/ 224 w 451286"/>
              <a:gd name="connsiteY6" fmla="*/ 11121 h 158676"/>
              <a:gd name="connsiteX7" fmla="*/ 97061 w 451286"/>
              <a:gd name="connsiteY7" fmla="*/ 31759 h 15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286" h="158676">
                <a:moveTo>
                  <a:pt x="97061" y="31759"/>
                </a:moveTo>
                <a:cubicBezTo>
                  <a:pt x="130928" y="51074"/>
                  <a:pt x="166912" y="114574"/>
                  <a:pt x="203424" y="127009"/>
                </a:cubicBezTo>
                <a:cubicBezTo>
                  <a:pt x="239936" y="139444"/>
                  <a:pt x="286238" y="127538"/>
                  <a:pt x="316136" y="106371"/>
                </a:cubicBezTo>
                <a:cubicBezTo>
                  <a:pt x="346034" y="85204"/>
                  <a:pt x="362703" y="-1049"/>
                  <a:pt x="382811" y="9"/>
                </a:cubicBezTo>
                <a:cubicBezTo>
                  <a:pt x="402919" y="1067"/>
                  <a:pt x="483882" y="87057"/>
                  <a:pt x="436786" y="112721"/>
                </a:cubicBezTo>
                <a:cubicBezTo>
                  <a:pt x="389690" y="138385"/>
                  <a:pt x="172996" y="170929"/>
                  <a:pt x="100236" y="153996"/>
                </a:cubicBezTo>
                <a:cubicBezTo>
                  <a:pt x="27476" y="137063"/>
                  <a:pt x="-2951" y="27790"/>
                  <a:pt x="224" y="11121"/>
                </a:cubicBezTo>
                <a:cubicBezTo>
                  <a:pt x="3399" y="-5548"/>
                  <a:pt x="63194" y="12444"/>
                  <a:pt x="97061" y="31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722CFE8E-C811-4AAE-82C0-065D350A8DDA}"/>
              </a:ext>
            </a:extLst>
          </p:cNvPr>
          <p:cNvSpPr/>
          <p:nvPr/>
        </p:nvSpPr>
        <p:spPr>
          <a:xfrm>
            <a:off x="1127720" y="7501006"/>
            <a:ext cx="834474" cy="567402"/>
          </a:xfrm>
          <a:custGeom>
            <a:avLst/>
            <a:gdLst>
              <a:gd name="connsiteX0" fmla="*/ 126405 w 834474"/>
              <a:gd name="connsiteY0" fmla="*/ 93594 h 567402"/>
              <a:gd name="connsiteX1" fmla="*/ 69255 w 834474"/>
              <a:gd name="connsiteY1" fmla="*/ 220594 h 567402"/>
              <a:gd name="connsiteX2" fmla="*/ 72430 w 834474"/>
              <a:gd name="connsiteY2" fmla="*/ 330132 h 567402"/>
              <a:gd name="connsiteX3" fmla="*/ 113705 w 834474"/>
              <a:gd name="connsiteY3" fmla="*/ 409507 h 567402"/>
              <a:gd name="connsiteX4" fmla="*/ 239118 w 834474"/>
              <a:gd name="connsiteY4" fmla="*/ 496819 h 567402"/>
              <a:gd name="connsiteX5" fmla="*/ 407393 w 834474"/>
              <a:gd name="connsiteY5" fmla="*/ 514282 h 567402"/>
              <a:gd name="connsiteX6" fmla="*/ 518518 w 834474"/>
              <a:gd name="connsiteY6" fmla="*/ 496819 h 567402"/>
              <a:gd name="connsiteX7" fmla="*/ 682030 w 834474"/>
              <a:gd name="connsiteY7" fmla="*/ 460307 h 567402"/>
              <a:gd name="connsiteX8" fmla="*/ 729655 w 834474"/>
              <a:gd name="connsiteY8" fmla="*/ 384107 h 567402"/>
              <a:gd name="connsiteX9" fmla="*/ 766168 w 834474"/>
              <a:gd name="connsiteY9" fmla="*/ 290444 h 567402"/>
              <a:gd name="connsiteX10" fmla="*/ 815380 w 834474"/>
              <a:gd name="connsiteY10" fmla="*/ 288857 h 567402"/>
              <a:gd name="connsiteX11" fmla="*/ 804268 w 834474"/>
              <a:gd name="connsiteY11" fmla="*/ 452369 h 567402"/>
              <a:gd name="connsiteX12" fmla="*/ 475655 w 834474"/>
              <a:gd name="connsiteY12" fmla="*/ 563494 h 567402"/>
              <a:gd name="connsiteX13" fmla="*/ 145455 w 834474"/>
              <a:gd name="connsiteY13" fmla="*/ 519044 h 567402"/>
              <a:gd name="connsiteX14" fmla="*/ 15280 w 834474"/>
              <a:gd name="connsiteY14" fmla="*/ 301557 h 567402"/>
              <a:gd name="connsiteX15" fmla="*/ 8930 w 834474"/>
              <a:gd name="connsiteY15" fmla="*/ 171382 h 567402"/>
              <a:gd name="connsiteX16" fmla="*/ 72430 w 834474"/>
              <a:gd name="connsiteY16" fmla="*/ 3107 h 567402"/>
              <a:gd name="connsiteX17" fmla="*/ 126405 w 834474"/>
              <a:gd name="connsiteY17" fmla="*/ 93594 h 56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4474" h="567402">
                <a:moveTo>
                  <a:pt x="126405" y="93594"/>
                </a:moveTo>
                <a:cubicBezTo>
                  <a:pt x="125876" y="129842"/>
                  <a:pt x="78251" y="181171"/>
                  <a:pt x="69255" y="220594"/>
                </a:cubicBezTo>
                <a:cubicBezTo>
                  <a:pt x="60259" y="260017"/>
                  <a:pt x="65022" y="298647"/>
                  <a:pt x="72430" y="330132"/>
                </a:cubicBezTo>
                <a:cubicBezTo>
                  <a:pt x="79838" y="361617"/>
                  <a:pt x="85924" y="381726"/>
                  <a:pt x="113705" y="409507"/>
                </a:cubicBezTo>
                <a:cubicBezTo>
                  <a:pt x="141486" y="437288"/>
                  <a:pt x="190170" y="479357"/>
                  <a:pt x="239118" y="496819"/>
                </a:cubicBezTo>
                <a:cubicBezTo>
                  <a:pt x="288066" y="514281"/>
                  <a:pt x="360826" y="514282"/>
                  <a:pt x="407393" y="514282"/>
                </a:cubicBezTo>
                <a:cubicBezTo>
                  <a:pt x="453960" y="514282"/>
                  <a:pt x="518518" y="496819"/>
                  <a:pt x="518518" y="496819"/>
                </a:cubicBezTo>
                <a:cubicBezTo>
                  <a:pt x="564291" y="487823"/>
                  <a:pt x="646840" y="479092"/>
                  <a:pt x="682030" y="460307"/>
                </a:cubicBezTo>
                <a:cubicBezTo>
                  <a:pt x="717220" y="441522"/>
                  <a:pt x="715632" y="412417"/>
                  <a:pt x="729655" y="384107"/>
                </a:cubicBezTo>
                <a:cubicBezTo>
                  <a:pt x="743678" y="355797"/>
                  <a:pt x="751881" y="306319"/>
                  <a:pt x="766168" y="290444"/>
                </a:cubicBezTo>
                <a:cubicBezTo>
                  <a:pt x="780456" y="274569"/>
                  <a:pt x="809030" y="261870"/>
                  <a:pt x="815380" y="288857"/>
                </a:cubicBezTo>
                <a:cubicBezTo>
                  <a:pt x="821730" y="315844"/>
                  <a:pt x="860889" y="406596"/>
                  <a:pt x="804268" y="452369"/>
                </a:cubicBezTo>
                <a:cubicBezTo>
                  <a:pt x="747647" y="498142"/>
                  <a:pt x="585457" y="552382"/>
                  <a:pt x="475655" y="563494"/>
                </a:cubicBezTo>
                <a:cubicBezTo>
                  <a:pt x="365853" y="574606"/>
                  <a:pt x="222184" y="562700"/>
                  <a:pt x="145455" y="519044"/>
                </a:cubicBezTo>
                <a:cubicBezTo>
                  <a:pt x="68726" y="475388"/>
                  <a:pt x="38034" y="359501"/>
                  <a:pt x="15280" y="301557"/>
                </a:cubicBezTo>
                <a:cubicBezTo>
                  <a:pt x="-7474" y="243613"/>
                  <a:pt x="-595" y="221124"/>
                  <a:pt x="8930" y="171382"/>
                </a:cubicBezTo>
                <a:cubicBezTo>
                  <a:pt x="18455" y="121640"/>
                  <a:pt x="53380" y="22157"/>
                  <a:pt x="72430" y="3107"/>
                </a:cubicBezTo>
                <a:cubicBezTo>
                  <a:pt x="91480" y="-15943"/>
                  <a:pt x="126934" y="57346"/>
                  <a:pt x="126405" y="93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D667DF62-973E-400A-8F4D-0350F262931D}"/>
              </a:ext>
            </a:extLst>
          </p:cNvPr>
          <p:cNvSpPr/>
          <p:nvPr/>
        </p:nvSpPr>
        <p:spPr>
          <a:xfrm>
            <a:off x="1218387" y="7949425"/>
            <a:ext cx="752737" cy="387024"/>
          </a:xfrm>
          <a:custGeom>
            <a:avLst/>
            <a:gdLst>
              <a:gd name="connsiteX0" fmla="*/ 10338 w 752737"/>
              <a:gd name="connsiteY0" fmla="*/ 775 h 387024"/>
              <a:gd name="connsiteX1" fmla="*/ 5576 w 752737"/>
              <a:gd name="connsiteY1" fmla="*/ 140475 h 387024"/>
              <a:gd name="connsiteX2" fmla="*/ 51613 w 752737"/>
              <a:gd name="connsiteY2" fmla="*/ 205563 h 387024"/>
              <a:gd name="connsiteX3" fmla="*/ 240526 w 752737"/>
              <a:gd name="connsiteY3" fmla="*/ 357963 h 387024"/>
              <a:gd name="connsiteX4" fmla="*/ 370701 w 752737"/>
              <a:gd name="connsiteY4" fmla="*/ 383363 h 387024"/>
              <a:gd name="connsiteX5" fmla="*/ 561201 w 752737"/>
              <a:gd name="connsiteY5" fmla="*/ 362725 h 387024"/>
              <a:gd name="connsiteX6" fmla="*/ 750113 w 752737"/>
              <a:gd name="connsiteY6" fmla="*/ 165875 h 387024"/>
              <a:gd name="connsiteX7" fmla="*/ 672326 w 752737"/>
              <a:gd name="connsiteY7" fmla="*/ 16650 h 387024"/>
              <a:gd name="connsiteX8" fmla="*/ 683438 w 752737"/>
              <a:gd name="connsiteY8" fmla="*/ 118250 h 387024"/>
              <a:gd name="connsiteX9" fmla="*/ 619938 w 752737"/>
              <a:gd name="connsiteY9" fmla="*/ 245250 h 387024"/>
              <a:gd name="connsiteX10" fmla="*/ 535801 w 752737"/>
              <a:gd name="connsiteY10" fmla="*/ 299225 h 387024"/>
              <a:gd name="connsiteX11" fmla="*/ 213538 w 752737"/>
              <a:gd name="connsiteY11" fmla="*/ 269063 h 387024"/>
              <a:gd name="connsiteX12" fmla="*/ 91301 w 752737"/>
              <a:gd name="connsiteY12" fmla="*/ 208738 h 387024"/>
              <a:gd name="connsiteX13" fmla="*/ 10338 w 752737"/>
              <a:gd name="connsiteY13" fmla="*/ 775 h 38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2737" h="387024">
                <a:moveTo>
                  <a:pt x="10338" y="775"/>
                </a:moveTo>
                <a:cubicBezTo>
                  <a:pt x="-3949" y="-10602"/>
                  <a:pt x="-1303" y="106344"/>
                  <a:pt x="5576" y="140475"/>
                </a:cubicBezTo>
                <a:cubicBezTo>
                  <a:pt x="12455" y="174606"/>
                  <a:pt x="12455" y="169315"/>
                  <a:pt x="51613" y="205563"/>
                </a:cubicBezTo>
                <a:cubicBezTo>
                  <a:pt x="90771" y="241811"/>
                  <a:pt x="187345" y="328330"/>
                  <a:pt x="240526" y="357963"/>
                </a:cubicBezTo>
                <a:cubicBezTo>
                  <a:pt x="293707" y="387596"/>
                  <a:pt x="317255" y="382569"/>
                  <a:pt x="370701" y="383363"/>
                </a:cubicBezTo>
                <a:cubicBezTo>
                  <a:pt x="424147" y="384157"/>
                  <a:pt x="497966" y="398973"/>
                  <a:pt x="561201" y="362725"/>
                </a:cubicBezTo>
                <a:cubicBezTo>
                  <a:pt x="624436" y="326477"/>
                  <a:pt x="731592" y="223554"/>
                  <a:pt x="750113" y="165875"/>
                </a:cubicBezTo>
                <a:cubicBezTo>
                  <a:pt x="768634" y="108196"/>
                  <a:pt x="683439" y="24588"/>
                  <a:pt x="672326" y="16650"/>
                </a:cubicBezTo>
                <a:cubicBezTo>
                  <a:pt x="661214" y="8713"/>
                  <a:pt x="692169" y="80150"/>
                  <a:pt x="683438" y="118250"/>
                </a:cubicBezTo>
                <a:cubicBezTo>
                  <a:pt x="674707" y="156350"/>
                  <a:pt x="644544" y="215088"/>
                  <a:pt x="619938" y="245250"/>
                </a:cubicBezTo>
                <a:cubicBezTo>
                  <a:pt x="595332" y="275413"/>
                  <a:pt x="603534" y="295256"/>
                  <a:pt x="535801" y="299225"/>
                </a:cubicBezTo>
                <a:cubicBezTo>
                  <a:pt x="468068" y="303194"/>
                  <a:pt x="287621" y="284144"/>
                  <a:pt x="213538" y="269063"/>
                </a:cubicBezTo>
                <a:cubicBezTo>
                  <a:pt x="139455" y="253982"/>
                  <a:pt x="120141" y="251865"/>
                  <a:pt x="91301" y="208738"/>
                </a:cubicBezTo>
                <a:cubicBezTo>
                  <a:pt x="62462" y="165611"/>
                  <a:pt x="24625" y="12152"/>
                  <a:pt x="10338" y="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5CFAECEF-CDC7-4895-86FD-028DAF29E452}"/>
              </a:ext>
            </a:extLst>
          </p:cNvPr>
          <p:cNvSpPr/>
          <p:nvPr/>
        </p:nvSpPr>
        <p:spPr>
          <a:xfrm>
            <a:off x="1935562" y="7275436"/>
            <a:ext cx="540976" cy="555949"/>
          </a:xfrm>
          <a:custGeom>
            <a:avLst/>
            <a:gdLst>
              <a:gd name="connsiteX0" fmla="*/ 145121 w 540976"/>
              <a:gd name="connsiteY0" fmla="*/ 1664 h 555949"/>
              <a:gd name="connsiteX1" fmla="*/ 200155 w 540976"/>
              <a:gd name="connsiteY1" fmla="*/ 221797 h 555949"/>
              <a:gd name="connsiteX2" fmla="*/ 198038 w 540976"/>
              <a:gd name="connsiteY2" fmla="*/ 350914 h 555949"/>
              <a:gd name="connsiteX3" fmla="*/ 138771 w 540976"/>
              <a:gd name="connsiteY3" fmla="*/ 467331 h 555949"/>
              <a:gd name="connsiteX4" fmla="*/ 1188 w 540976"/>
              <a:gd name="connsiteY4" fmla="*/ 532947 h 555949"/>
              <a:gd name="connsiteX5" fmla="*/ 73155 w 540976"/>
              <a:gd name="connsiteY5" fmla="*/ 530831 h 555949"/>
              <a:gd name="connsiteX6" fmla="*/ 92205 w 540976"/>
              <a:gd name="connsiteY6" fmla="*/ 551997 h 555949"/>
              <a:gd name="connsiteX7" fmla="*/ 204388 w 540976"/>
              <a:gd name="connsiteY7" fmla="*/ 439814 h 555949"/>
              <a:gd name="connsiteX8" fmla="*/ 407588 w 540976"/>
              <a:gd name="connsiteY8" fmla="*/ 403831 h 555949"/>
              <a:gd name="connsiteX9" fmla="*/ 536705 w 540976"/>
              <a:gd name="connsiteY9" fmla="*/ 365731 h 555949"/>
              <a:gd name="connsiteX10" fmla="*/ 250955 w 540976"/>
              <a:gd name="connsiteY10" fmla="*/ 327631 h 555949"/>
              <a:gd name="connsiteX11" fmla="*/ 261538 w 540976"/>
              <a:gd name="connsiteY11" fmla="*/ 234497 h 555949"/>
              <a:gd name="connsiteX12" fmla="*/ 246721 w 540976"/>
              <a:gd name="connsiteY12" fmla="*/ 126547 h 555949"/>
              <a:gd name="connsiteX13" fmla="*/ 145121 w 540976"/>
              <a:gd name="connsiteY13" fmla="*/ 1664 h 55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0976" h="555949">
                <a:moveTo>
                  <a:pt x="145121" y="1664"/>
                </a:moveTo>
                <a:cubicBezTo>
                  <a:pt x="137360" y="17539"/>
                  <a:pt x="191336" y="163589"/>
                  <a:pt x="200155" y="221797"/>
                </a:cubicBezTo>
                <a:cubicBezTo>
                  <a:pt x="208974" y="280005"/>
                  <a:pt x="208269" y="309992"/>
                  <a:pt x="198038" y="350914"/>
                </a:cubicBezTo>
                <a:cubicBezTo>
                  <a:pt x="187807" y="391836"/>
                  <a:pt x="171579" y="436992"/>
                  <a:pt x="138771" y="467331"/>
                </a:cubicBezTo>
                <a:cubicBezTo>
                  <a:pt x="105963" y="497670"/>
                  <a:pt x="12124" y="522364"/>
                  <a:pt x="1188" y="532947"/>
                </a:cubicBezTo>
                <a:cubicBezTo>
                  <a:pt x="-9748" y="543530"/>
                  <a:pt x="57985" y="527656"/>
                  <a:pt x="73155" y="530831"/>
                </a:cubicBezTo>
                <a:cubicBezTo>
                  <a:pt x="88325" y="534006"/>
                  <a:pt x="70333" y="567166"/>
                  <a:pt x="92205" y="551997"/>
                </a:cubicBezTo>
                <a:cubicBezTo>
                  <a:pt x="114077" y="536828"/>
                  <a:pt x="151824" y="464508"/>
                  <a:pt x="204388" y="439814"/>
                </a:cubicBezTo>
                <a:cubicBezTo>
                  <a:pt x="256952" y="415120"/>
                  <a:pt x="407588" y="403831"/>
                  <a:pt x="407588" y="403831"/>
                </a:cubicBezTo>
                <a:cubicBezTo>
                  <a:pt x="462974" y="391484"/>
                  <a:pt x="562810" y="378431"/>
                  <a:pt x="536705" y="365731"/>
                </a:cubicBezTo>
                <a:cubicBezTo>
                  <a:pt x="510600" y="353031"/>
                  <a:pt x="296816" y="349503"/>
                  <a:pt x="250955" y="327631"/>
                </a:cubicBezTo>
                <a:cubicBezTo>
                  <a:pt x="205094" y="305759"/>
                  <a:pt x="262244" y="268011"/>
                  <a:pt x="261538" y="234497"/>
                </a:cubicBezTo>
                <a:cubicBezTo>
                  <a:pt x="260832" y="200983"/>
                  <a:pt x="265418" y="165353"/>
                  <a:pt x="246721" y="126547"/>
                </a:cubicBezTo>
                <a:cubicBezTo>
                  <a:pt x="228024" y="87742"/>
                  <a:pt x="152882" y="-14211"/>
                  <a:pt x="145121" y="1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2803B3CF-731E-4F84-955E-DE7BEC46CA64}"/>
              </a:ext>
            </a:extLst>
          </p:cNvPr>
          <p:cNvSpPr/>
          <p:nvPr/>
        </p:nvSpPr>
        <p:spPr>
          <a:xfrm>
            <a:off x="2403231" y="7592992"/>
            <a:ext cx="316818" cy="244922"/>
          </a:xfrm>
          <a:custGeom>
            <a:avLst/>
            <a:gdLst>
              <a:gd name="connsiteX0" fmla="*/ 263769 w 316818"/>
              <a:gd name="connsiteY0" fmla="*/ 21 h 244922"/>
              <a:gd name="connsiteX1" fmla="*/ 316157 w 316818"/>
              <a:gd name="connsiteY1" fmla="*/ 193696 h 244922"/>
              <a:gd name="connsiteX2" fmla="*/ 220907 w 316818"/>
              <a:gd name="connsiteY2" fmla="*/ 242908 h 244922"/>
              <a:gd name="connsiteX3" fmla="*/ 244 w 316818"/>
              <a:gd name="connsiteY3" fmla="*/ 144483 h 244922"/>
              <a:gd name="connsiteX4" fmla="*/ 179632 w 316818"/>
              <a:gd name="connsiteY4" fmla="*/ 209571 h 244922"/>
              <a:gd name="connsiteX5" fmla="*/ 276469 w 316818"/>
              <a:gd name="connsiteY5" fmla="*/ 206396 h 244922"/>
              <a:gd name="connsiteX6" fmla="*/ 263769 w 316818"/>
              <a:gd name="connsiteY6" fmla="*/ 21 h 24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818" h="244922">
                <a:moveTo>
                  <a:pt x="263769" y="21"/>
                </a:moveTo>
                <a:cubicBezTo>
                  <a:pt x="270384" y="-2096"/>
                  <a:pt x="323301" y="153215"/>
                  <a:pt x="316157" y="193696"/>
                </a:cubicBezTo>
                <a:cubicBezTo>
                  <a:pt x="309013" y="234177"/>
                  <a:pt x="273559" y="251110"/>
                  <a:pt x="220907" y="242908"/>
                </a:cubicBezTo>
                <a:cubicBezTo>
                  <a:pt x="168255" y="234706"/>
                  <a:pt x="7123" y="150039"/>
                  <a:pt x="244" y="144483"/>
                </a:cubicBezTo>
                <a:cubicBezTo>
                  <a:pt x="-6635" y="138927"/>
                  <a:pt x="133594" y="199252"/>
                  <a:pt x="179632" y="209571"/>
                </a:cubicBezTo>
                <a:cubicBezTo>
                  <a:pt x="225669" y="219890"/>
                  <a:pt x="259536" y="237088"/>
                  <a:pt x="276469" y="206396"/>
                </a:cubicBezTo>
                <a:cubicBezTo>
                  <a:pt x="293402" y="175704"/>
                  <a:pt x="257154" y="2138"/>
                  <a:pt x="26376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A36867C2-00E6-4701-B806-10C41D2F8195}"/>
              </a:ext>
            </a:extLst>
          </p:cNvPr>
          <p:cNvSpPr/>
          <p:nvPr/>
        </p:nvSpPr>
        <p:spPr>
          <a:xfrm>
            <a:off x="1843853" y="7753867"/>
            <a:ext cx="684035" cy="618640"/>
          </a:xfrm>
          <a:custGeom>
            <a:avLst/>
            <a:gdLst>
              <a:gd name="connsiteX0" fmla="*/ 645347 w 684035"/>
              <a:gd name="connsiteY0" fmla="*/ 1071 h 618640"/>
              <a:gd name="connsiteX1" fmla="*/ 680272 w 684035"/>
              <a:gd name="connsiteY1" fmla="*/ 278883 h 618640"/>
              <a:gd name="connsiteX2" fmla="*/ 564385 w 684035"/>
              <a:gd name="connsiteY2" fmla="*/ 456683 h 618640"/>
              <a:gd name="connsiteX3" fmla="*/ 348485 w 684035"/>
              <a:gd name="connsiteY3" fmla="*/ 577333 h 618640"/>
              <a:gd name="connsiteX4" fmla="*/ 88135 w 684035"/>
              <a:gd name="connsiteY4" fmla="*/ 617021 h 618640"/>
              <a:gd name="connsiteX5" fmla="*/ 10347 w 684035"/>
              <a:gd name="connsiteY5" fmla="*/ 531296 h 618640"/>
              <a:gd name="connsiteX6" fmla="*/ 7172 w 684035"/>
              <a:gd name="connsiteY6" fmla="*/ 420171 h 618640"/>
              <a:gd name="connsiteX7" fmla="*/ 69085 w 684035"/>
              <a:gd name="connsiteY7" fmla="*/ 539233 h 618640"/>
              <a:gd name="connsiteX8" fmla="*/ 310385 w 684035"/>
              <a:gd name="connsiteY8" fmla="*/ 542408 h 618640"/>
              <a:gd name="connsiteX9" fmla="*/ 542160 w 684035"/>
              <a:gd name="connsiteY9" fmla="*/ 388421 h 618640"/>
              <a:gd name="connsiteX10" fmla="*/ 645347 w 684035"/>
              <a:gd name="connsiteY10" fmla="*/ 1071 h 61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4035" h="618640">
                <a:moveTo>
                  <a:pt x="645347" y="1071"/>
                </a:moveTo>
                <a:cubicBezTo>
                  <a:pt x="668366" y="-17185"/>
                  <a:pt x="693766" y="202948"/>
                  <a:pt x="680272" y="278883"/>
                </a:cubicBezTo>
                <a:cubicBezTo>
                  <a:pt x="666778" y="354818"/>
                  <a:pt x="619683" y="406941"/>
                  <a:pt x="564385" y="456683"/>
                </a:cubicBezTo>
                <a:cubicBezTo>
                  <a:pt x="509087" y="506425"/>
                  <a:pt x="427860" y="550610"/>
                  <a:pt x="348485" y="577333"/>
                </a:cubicBezTo>
                <a:cubicBezTo>
                  <a:pt x="269110" y="604056"/>
                  <a:pt x="144491" y="624694"/>
                  <a:pt x="88135" y="617021"/>
                </a:cubicBezTo>
                <a:cubicBezTo>
                  <a:pt x="31779" y="609348"/>
                  <a:pt x="23841" y="564104"/>
                  <a:pt x="10347" y="531296"/>
                </a:cubicBezTo>
                <a:cubicBezTo>
                  <a:pt x="-3147" y="498488"/>
                  <a:pt x="-2618" y="418848"/>
                  <a:pt x="7172" y="420171"/>
                </a:cubicBezTo>
                <a:cubicBezTo>
                  <a:pt x="16962" y="421494"/>
                  <a:pt x="18550" y="518860"/>
                  <a:pt x="69085" y="539233"/>
                </a:cubicBezTo>
                <a:cubicBezTo>
                  <a:pt x="119620" y="559606"/>
                  <a:pt x="231539" y="567543"/>
                  <a:pt x="310385" y="542408"/>
                </a:cubicBezTo>
                <a:cubicBezTo>
                  <a:pt x="389231" y="517273"/>
                  <a:pt x="482100" y="475733"/>
                  <a:pt x="542160" y="388421"/>
                </a:cubicBezTo>
                <a:cubicBezTo>
                  <a:pt x="602220" y="301109"/>
                  <a:pt x="622328" y="19327"/>
                  <a:pt x="645347" y="1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B4CF9713-D6D3-40BA-9293-1042285C4F74}"/>
              </a:ext>
            </a:extLst>
          </p:cNvPr>
          <p:cNvSpPr/>
          <p:nvPr/>
        </p:nvSpPr>
        <p:spPr>
          <a:xfrm>
            <a:off x="1165181" y="8096727"/>
            <a:ext cx="453974" cy="459949"/>
          </a:xfrm>
          <a:custGeom>
            <a:avLst/>
            <a:gdLst>
              <a:gd name="connsiteX0" fmla="*/ 74657 w 453974"/>
              <a:gd name="connsiteY0" fmla="*/ 1111 h 459949"/>
              <a:gd name="connsiteX1" fmla="*/ 44 w 453974"/>
              <a:gd name="connsiteY1" fmla="*/ 145573 h 459949"/>
              <a:gd name="connsiteX2" fmla="*/ 68307 w 453974"/>
              <a:gd name="connsiteY2" fmla="*/ 270986 h 459949"/>
              <a:gd name="connsiteX3" fmla="*/ 311194 w 453974"/>
              <a:gd name="connsiteY3" fmla="*/ 458311 h 459949"/>
              <a:gd name="connsiteX4" fmla="*/ 438194 w 453974"/>
              <a:gd name="connsiteY4" fmla="*/ 353536 h 459949"/>
              <a:gd name="connsiteX5" fmla="*/ 442957 w 453974"/>
              <a:gd name="connsiteY5" fmla="*/ 204311 h 459949"/>
              <a:gd name="connsiteX6" fmla="*/ 355644 w 453974"/>
              <a:gd name="connsiteY6" fmla="*/ 245586 h 459949"/>
              <a:gd name="connsiteX7" fmla="*/ 336594 w 453974"/>
              <a:gd name="connsiteY7" fmla="*/ 372586 h 459949"/>
              <a:gd name="connsiteX8" fmla="*/ 195307 w 453974"/>
              <a:gd name="connsiteY8" fmla="*/ 326548 h 459949"/>
              <a:gd name="connsiteX9" fmla="*/ 76244 w 453974"/>
              <a:gd name="connsiteY9" fmla="*/ 226536 h 459949"/>
              <a:gd name="connsiteX10" fmla="*/ 74657 w 453974"/>
              <a:gd name="connsiteY10" fmla="*/ 1111 h 45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974" h="459949">
                <a:moveTo>
                  <a:pt x="74657" y="1111"/>
                </a:moveTo>
                <a:cubicBezTo>
                  <a:pt x="61957" y="-12383"/>
                  <a:pt x="1102" y="100594"/>
                  <a:pt x="44" y="145573"/>
                </a:cubicBezTo>
                <a:cubicBezTo>
                  <a:pt x="-1014" y="190552"/>
                  <a:pt x="16449" y="218863"/>
                  <a:pt x="68307" y="270986"/>
                </a:cubicBezTo>
                <a:cubicBezTo>
                  <a:pt x="120165" y="323109"/>
                  <a:pt x="249546" y="444553"/>
                  <a:pt x="311194" y="458311"/>
                </a:cubicBezTo>
                <a:cubicBezTo>
                  <a:pt x="372842" y="472069"/>
                  <a:pt x="416234" y="395869"/>
                  <a:pt x="438194" y="353536"/>
                </a:cubicBezTo>
                <a:cubicBezTo>
                  <a:pt x="460154" y="311203"/>
                  <a:pt x="456715" y="222303"/>
                  <a:pt x="442957" y="204311"/>
                </a:cubicBezTo>
                <a:cubicBezTo>
                  <a:pt x="429199" y="186319"/>
                  <a:pt x="373371" y="217540"/>
                  <a:pt x="355644" y="245586"/>
                </a:cubicBezTo>
                <a:cubicBezTo>
                  <a:pt x="337917" y="273632"/>
                  <a:pt x="363317" y="359092"/>
                  <a:pt x="336594" y="372586"/>
                </a:cubicBezTo>
                <a:cubicBezTo>
                  <a:pt x="309871" y="386080"/>
                  <a:pt x="238699" y="350890"/>
                  <a:pt x="195307" y="326548"/>
                </a:cubicBezTo>
                <a:cubicBezTo>
                  <a:pt x="151915" y="302206"/>
                  <a:pt x="97146" y="275748"/>
                  <a:pt x="76244" y="226536"/>
                </a:cubicBezTo>
                <a:cubicBezTo>
                  <a:pt x="55342" y="177324"/>
                  <a:pt x="87357" y="14605"/>
                  <a:pt x="74657" y="1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7C6FCF73-FA7D-4CE6-A08E-28D804DA2314}"/>
              </a:ext>
            </a:extLst>
          </p:cNvPr>
          <p:cNvSpPr/>
          <p:nvPr/>
        </p:nvSpPr>
        <p:spPr>
          <a:xfrm>
            <a:off x="815082" y="8334078"/>
            <a:ext cx="667295" cy="333300"/>
          </a:xfrm>
          <a:custGeom>
            <a:avLst/>
            <a:gdLst>
              <a:gd name="connsiteX0" fmla="*/ 86618 w 667295"/>
              <a:gd name="connsiteY0" fmla="*/ 136822 h 333300"/>
              <a:gd name="connsiteX1" fmla="*/ 203035 w 667295"/>
              <a:gd name="connsiteY1" fmla="*/ 115655 h 333300"/>
              <a:gd name="connsiteX2" fmla="*/ 283468 w 667295"/>
              <a:gd name="connsiteY2" fmla="*/ 45805 h 333300"/>
              <a:gd name="connsiteX3" fmla="*/ 397768 w 667295"/>
              <a:gd name="connsiteY3" fmla="*/ 5589 h 333300"/>
              <a:gd name="connsiteX4" fmla="*/ 632718 w 667295"/>
              <a:gd name="connsiteY4" fmla="*/ 170689 h 333300"/>
              <a:gd name="connsiteX5" fmla="*/ 653885 w 667295"/>
              <a:gd name="connsiteY5" fmla="*/ 185505 h 333300"/>
              <a:gd name="connsiteX6" fmla="*/ 514185 w 667295"/>
              <a:gd name="connsiteY6" fmla="*/ 206672 h 333300"/>
              <a:gd name="connsiteX7" fmla="*/ 402001 w 667295"/>
              <a:gd name="connsiteY7" fmla="*/ 329439 h 333300"/>
              <a:gd name="connsiteX8" fmla="*/ 317335 w 667295"/>
              <a:gd name="connsiteY8" fmla="*/ 295572 h 333300"/>
              <a:gd name="connsiteX9" fmla="*/ 272885 w 667295"/>
              <a:gd name="connsiteY9" fmla="*/ 225722 h 333300"/>
              <a:gd name="connsiteX10" fmla="*/ 300401 w 667295"/>
              <a:gd name="connsiteY10" fmla="*/ 259589 h 333300"/>
              <a:gd name="connsiteX11" fmla="*/ 393535 w 667295"/>
              <a:gd name="connsiteY11" fmla="*/ 249005 h 333300"/>
              <a:gd name="connsiteX12" fmla="*/ 537468 w 667295"/>
              <a:gd name="connsiteY12" fmla="*/ 200322 h 333300"/>
              <a:gd name="connsiteX13" fmla="*/ 440101 w 667295"/>
              <a:gd name="connsiteY13" fmla="*/ 73322 h 333300"/>
              <a:gd name="connsiteX14" fmla="*/ 351201 w 667295"/>
              <a:gd name="connsiteY14" fmla="*/ 94489 h 333300"/>
              <a:gd name="connsiteX15" fmla="*/ 14651 w 667295"/>
              <a:gd name="connsiteY15" fmla="*/ 162222 h 333300"/>
              <a:gd name="connsiteX16" fmla="*/ 86618 w 667295"/>
              <a:gd name="connsiteY16" fmla="*/ 136822 h 3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67295" h="333300">
                <a:moveTo>
                  <a:pt x="86618" y="136822"/>
                </a:moveTo>
                <a:cubicBezTo>
                  <a:pt x="118015" y="129061"/>
                  <a:pt x="170227" y="130824"/>
                  <a:pt x="203035" y="115655"/>
                </a:cubicBezTo>
                <a:cubicBezTo>
                  <a:pt x="235843" y="100486"/>
                  <a:pt x="251013" y="64149"/>
                  <a:pt x="283468" y="45805"/>
                </a:cubicBezTo>
                <a:cubicBezTo>
                  <a:pt x="315923" y="27461"/>
                  <a:pt x="339560" y="-15225"/>
                  <a:pt x="397768" y="5589"/>
                </a:cubicBezTo>
                <a:cubicBezTo>
                  <a:pt x="455976" y="26403"/>
                  <a:pt x="590032" y="140703"/>
                  <a:pt x="632718" y="170689"/>
                </a:cubicBezTo>
                <a:cubicBezTo>
                  <a:pt x="675404" y="200675"/>
                  <a:pt x="673640" y="179508"/>
                  <a:pt x="653885" y="185505"/>
                </a:cubicBezTo>
                <a:cubicBezTo>
                  <a:pt x="634130" y="191502"/>
                  <a:pt x="556166" y="182683"/>
                  <a:pt x="514185" y="206672"/>
                </a:cubicBezTo>
                <a:cubicBezTo>
                  <a:pt x="472204" y="230661"/>
                  <a:pt x="434809" y="314622"/>
                  <a:pt x="402001" y="329439"/>
                </a:cubicBezTo>
                <a:cubicBezTo>
                  <a:pt x="369193" y="344256"/>
                  <a:pt x="338854" y="312858"/>
                  <a:pt x="317335" y="295572"/>
                </a:cubicBezTo>
                <a:cubicBezTo>
                  <a:pt x="295816" y="278286"/>
                  <a:pt x="275707" y="231719"/>
                  <a:pt x="272885" y="225722"/>
                </a:cubicBezTo>
                <a:cubicBezTo>
                  <a:pt x="270063" y="219725"/>
                  <a:pt x="280293" y="255709"/>
                  <a:pt x="300401" y="259589"/>
                </a:cubicBezTo>
                <a:cubicBezTo>
                  <a:pt x="320509" y="263469"/>
                  <a:pt x="354024" y="258883"/>
                  <a:pt x="393535" y="249005"/>
                </a:cubicBezTo>
                <a:cubicBezTo>
                  <a:pt x="433046" y="239127"/>
                  <a:pt x="529707" y="229602"/>
                  <a:pt x="537468" y="200322"/>
                </a:cubicBezTo>
                <a:cubicBezTo>
                  <a:pt x="545229" y="171042"/>
                  <a:pt x="471145" y="90961"/>
                  <a:pt x="440101" y="73322"/>
                </a:cubicBezTo>
                <a:cubicBezTo>
                  <a:pt x="409057" y="55683"/>
                  <a:pt x="351201" y="94489"/>
                  <a:pt x="351201" y="94489"/>
                </a:cubicBezTo>
                <a:lnTo>
                  <a:pt x="14651" y="162222"/>
                </a:lnTo>
                <a:cubicBezTo>
                  <a:pt x="-35091" y="173158"/>
                  <a:pt x="55221" y="144583"/>
                  <a:pt x="86618" y="136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DC443101-A1DF-42D2-AFBD-194BECAA7CA7}"/>
              </a:ext>
            </a:extLst>
          </p:cNvPr>
          <p:cNvSpPr/>
          <p:nvPr/>
        </p:nvSpPr>
        <p:spPr>
          <a:xfrm>
            <a:off x="779495" y="8410966"/>
            <a:ext cx="452408" cy="511039"/>
          </a:xfrm>
          <a:custGeom>
            <a:avLst/>
            <a:gdLst>
              <a:gd name="connsiteX0" fmla="*/ 1555 w 452408"/>
              <a:gd name="connsiteY0" fmla="*/ 131901 h 511039"/>
              <a:gd name="connsiteX1" fmla="*/ 81988 w 452408"/>
              <a:gd name="connsiteY1" fmla="*/ 15484 h 511039"/>
              <a:gd name="connsiteX2" fmla="*/ 194172 w 452408"/>
              <a:gd name="connsiteY2" fmla="*/ 17601 h 511039"/>
              <a:gd name="connsiteX3" fmla="*/ 266138 w 452408"/>
              <a:gd name="connsiteY3" fmla="*/ 165767 h 511039"/>
              <a:gd name="connsiteX4" fmla="*/ 439705 w 452408"/>
              <a:gd name="connsiteY4" fmla="*/ 254667 h 511039"/>
              <a:gd name="connsiteX5" fmla="*/ 429122 w 452408"/>
              <a:gd name="connsiteY5" fmla="*/ 258901 h 511039"/>
              <a:gd name="connsiteX6" fmla="*/ 348688 w 452408"/>
              <a:gd name="connsiteY6" fmla="*/ 237734 h 511039"/>
              <a:gd name="connsiteX7" fmla="*/ 416422 w 452408"/>
              <a:gd name="connsiteY7" fmla="*/ 510784 h 511039"/>
              <a:gd name="connsiteX8" fmla="*/ 274605 w 452408"/>
              <a:gd name="connsiteY8" fmla="*/ 182701 h 511039"/>
              <a:gd name="connsiteX9" fmla="*/ 153955 w 452408"/>
              <a:gd name="connsiteY9" fmla="*/ 43001 h 511039"/>
              <a:gd name="connsiteX10" fmla="*/ 1555 w 452408"/>
              <a:gd name="connsiteY10" fmla="*/ 131901 h 51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2408" h="511039">
                <a:moveTo>
                  <a:pt x="1555" y="131901"/>
                </a:moveTo>
                <a:cubicBezTo>
                  <a:pt x="-10440" y="127315"/>
                  <a:pt x="49885" y="34534"/>
                  <a:pt x="81988" y="15484"/>
                </a:cubicBezTo>
                <a:cubicBezTo>
                  <a:pt x="114091" y="-3566"/>
                  <a:pt x="163480" y="-7446"/>
                  <a:pt x="194172" y="17601"/>
                </a:cubicBezTo>
                <a:cubicBezTo>
                  <a:pt x="224864" y="42648"/>
                  <a:pt x="225216" y="126256"/>
                  <a:pt x="266138" y="165767"/>
                </a:cubicBezTo>
                <a:cubicBezTo>
                  <a:pt x="307060" y="205278"/>
                  <a:pt x="412541" y="239145"/>
                  <a:pt x="439705" y="254667"/>
                </a:cubicBezTo>
                <a:cubicBezTo>
                  <a:pt x="466869" y="270189"/>
                  <a:pt x="444291" y="261723"/>
                  <a:pt x="429122" y="258901"/>
                </a:cubicBezTo>
                <a:cubicBezTo>
                  <a:pt x="413953" y="256079"/>
                  <a:pt x="350805" y="195754"/>
                  <a:pt x="348688" y="237734"/>
                </a:cubicBezTo>
                <a:cubicBezTo>
                  <a:pt x="346571" y="279714"/>
                  <a:pt x="428769" y="519956"/>
                  <a:pt x="416422" y="510784"/>
                </a:cubicBezTo>
                <a:cubicBezTo>
                  <a:pt x="404075" y="501612"/>
                  <a:pt x="318349" y="260665"/>
                  <a:pt x="274605" y="182701"/>
                </a:cubicBezTo>
                <a:cubicBezTo>
                  <a:pt x="230861" y="104737"/>
                  <a:pt x="196288" y="53584"/>
                  <a:pt x="153955" y="43001"/>
                </a:cubicBezTo>
                <a:cubicBezTo>
                  <a:pt x="111622" y="32418"/>
                  <a:pt x="13550" y="136487"/>
                  <a:pt x="1555" y="131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4767825D-5B19-4B6F-8C53-D81D58F351E0}"/>
              </a:ext>
            </a:extLst>
          </p:cNvPr>
          <p:cNvSpPr/>
          <p:nvPr/>
        </p:nvSpPr>
        <p:spPr>
          <a:xfrm>
            <a:off x="712844" y="8443168"/>
            <a:ext cx="413904" cy="464030"/>
          </a:xfrm>
          <a:custGeom>
            <a:avLst/>
            <a:gdLst>
              <a:gd name="connsiteX0" fmla="*/ 138056 w 413904"/>
              <a:gd name="connsiteY0" fmla="*/ 215 h 464030"/>
              <a:gd name="connsiteX1" fmla="*/ 59739 w 413904"/>
              <a:gd name="connsiteY1" fmla="*/ 86999 h 464030"/>
              <a:gd name="connsiteX2" fmla="*/ 112656 w 413904"/>
              <a:gd name="connsiteY2" fmla="*/ 190715 h 464030"/>
              <a:gd name="connsiteX3" fmla="*/ 413223 w 413904"/>
              <a:gd name="connsiteY3" fmla="*/ 461649 h 464030"/>
              <a:gd name="connsiteX4" fmla="*/ 188856 w 413904"/>
              <a:gd name="connsiteY4" fmla="*/ 311365 h 464030"/>
              <a:gd name="connsiteX5" fmla="*/ 473 w 413904"/>
              <a:gd name="connsiteY5" fmla="*/ 112399 h 464030"/>
              <a:gd name="connsiteX6" fmla="*/ 138056 w 413904"/>
              <a:gd name="connsiteY6" fmla="*/ 215 h 464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904" h="464030">
                <a:moveTo>
                  <a:pt x="138056" y="215"/>
                </a:moveTo>
                <a:cubicBezTo>
                  <a:pt x="147934" y="-4018"/>
                  <a:pt x="63972" y="55249"/>
                  <a:pt x="59739" y="86999"/>
                </a:cubicBezTo>
                <a:cubicBezTo>
                  <a:pt x="55506" y="118749"/>
                  <a:pt x="53742" y="128274"/>
                  <a:pt x="112656" y="190715"/>
                </a:cubicBezTo>
                <a:cubicBezTo>
                  <a:pt x="171570" y="253156"/>
                  <a:pt x="400523" y="441541"/>
                  <a:pt x="413223" y="461649"/>
                </a:cubicBezTo>
                <a:cubicBezTo>
                  <a:pt x="425923" y="481757"/>
                  <a:pt x="257648" y="369573"/>
                  <a:pt x="188856" y="311365"/>
                </a:cubicBezTo>
                <a:cubicBezTo>
                  <a:pt x="120064" y="253157"/>
                  <a:pt x="9998" y="164610"/>
                  <a:pt x="473" y="112399"/>
                </a:cubicBezTo>
                <a:cubicBezTo>
                  <a:pt x="-9052" y="60188"/>
                  <a:pt x="128178" y="4448"/>
                  <a:pt x="138056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56A18777-56E6-4D26-BD48-2505C83CE066}"/>
              </a:ext>
            </a:extLst>
          </p:cNvPr>
          <p:cNvSpPr/>
          <p:nvPr/>
        </p:nvSpPr>
        <p:spPr>
          <a:xfrm>
            <a:off x="1760993" y="8270769"/>
            <a:ext cx="163703" cy="217816"/>
          </a:xfrm>
          <a:custGeom>
            <a:avLst/>
            <a:gdLst>
              <a:gd name="connsiteX0" fmla="*/ 114374 w 163703"/>
              <a:gd name="connsiteY0" fmla="*/ 1164 h 217816"/>
              <a:gd name="connsiteX1" fmla="*/ 122840 w 163703"/>
              <a:gd name="connsiteY1" fmla="*/ 58314 h 217816"/>
              <a:gd name="connsiteX2" fmla="*/ 99557 w 163703"/>
              <a:gd name="connsiteY2" fmla="*/ 153564 h 217816"/>
              <a:gd name="connsiteX3" fmla="*/ 163057 w 163703"/>
              <a:gd name="connsiteY3" fmla="*/ 217064 h 217816"/>
              <a:gd name="connsiteX4" fmla="*/ 52990 w 163703"/>
              <a:gd name="connsiteY4" fmla="*/ 178964 h 217816"/>
              <a:gd name="connsiteX5" fmla="*/ 65690 w 163703"/>
              <a:gd name="connsiteY5" fmla="*/ 45614 h 217816"/>
              <a:gd name="connsiteX6" fmla="*/ 74 w 163703"/>
              <a:gd name="connsiteY6" fmla="*/ 22331 h 217816"/>
              <a:gd name="connsiteX7" fmla="*/ 114374 w 163703"/>
              <a:gd name="connsiteY7" fmla="*/ 1164 h 21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703" h="217816">
                <a:moveTo>
                  <a:pt x="114374" y="1164"/>
                </a:moveTo>
                <a:cubicBezTo>
                  <a:pt x="134835" y="7161"/>
                  <a:pt x="125309" y="32914"/>
                  <a:pt x="122840" y="58314"/>
                </a:cubicBezTo>
                <a:cubicBezTo>
                  <a:pt x="120371" y="83714"/>
                  <a:pt x="92854" y="127106"/>
                  <a:pt x="99557" y="153564"/>
                </a:cubicBezTo>
                <a:cubicBezTo>
                  <a:pt x="106260" y="180022"/>
                  <a:pt x="170818" y="212831"/>
                  <a:pt x="163057" y="217064"/>
                </a:cubicBezTo>
                <a:cubicBezTo>
                  <a:pt x="155296" y="221297"/>
                  <a:pt x="69218" y="207539"/>
                  <a:pt x="52990" y="178964"/>
                </a:cubicBezTo>
                <a:cubicBezTo>
                  <a:pt x="36762" y="150389"/>
                  <a:pt x="74509" y="71720"/>
                  <a:pt x="65690" y="45614"/>
                </a:cubicBezTo>
                <a:cubicBezTo>
                  <a:pt x="56871" y="19508"/>
                  <a:pt x="-2395" y="30798"/>
                  <a:pt x="74" y="22331"/>
                </a:cubicBezTo>
                <a:cubicBezTo>
                  <a:pt x="2543" y="13864"/>
                  <a:pt x="93913" y="-4833"/>
                  <a:pt x="114374" y="1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AE44FE33-9B7B-4FE9-A748-67458DF77A89}"/>
              </a:ext>
            </a:extLst>
          </p:cNvPr>
          <p:cNvSpPr/>
          <p:nvPr/>
        </p:nvSpPr>
        <p:spPr>
          <a:xfrm>
            <a:off x="1462659" y="8428894"/>
            <a:ext cx="498117" cy="535197"/>
          </a:xfrm>
          <a:custGeom>
            <a:avLst/>
            <a:gdLst>
              <a:gd name="connsiteX0" fmla="*/ 395774 w 498117"/>
              <a:gd name="connsiteY0" fmla="*/ 334106 h 535197"/>
              <a:gd name="connsiteX1" fmla="*/ 463508 w 498117"/>
              <a:gd name="connsiteY1" fmla="*/ 141489 h 535197"/>
              <a:gd name="connsiteX2" fmla="*/ 380958 w 498117"/>
              <a:gd name="connsiteY2" fmla="*/ 82223 h 535197"/>
              <a:gd name="connsiteX3" fmla="*/ 169291 w 498117"/>
              <a:gd name="connsiteY3" fmla="*/ 126673 h 535197"/>
              <a:gd name="connsiteX4" fmla="*/ 88858 w 498117"/>
              <a:gd name="connsiteY4" fmla="*/ 276956 h 535197"/>
              <a:gd name="connsiteX5" fmla="*/ 40174 w 498117"/>
              <a:gd name="connsiteY5" fmla="*/ 505556 h 535197"/>
              <a:gd name="connsiteX6" fmla="*/ 308991 w 498117"/>
              <a:gd name="connsiteY6" fmla="*/ 520373 h 535197"/>
              <a:gd name="connsiteX7" fmla="*/ 410591 w 498117"/>
              <a:gd name="connsiteY7" fmla="*/ 535189 h 535197"/>
              <a:gd name="connsiteX8" fmla="*/ 46524 w 498117"/>
              <a:gd name="connsiteY8" fmla="*/ 518256 h 535197"/>
              <a:gd name="connsiteX9" fmla="*/ 12658 w 498117"/>
              <a:gd name="connsiteY9" fmla="*/ 450523 h 535197"/>
              <a:gd name="connsiteX10" fmla="*/ 118491 w 498117"/>
              <a:gd name="connsiteY10" fmla="*/ 291773 h 535197"/>
              <a:gd name="connsiteX11" fmla="*/ 84624 w 498117"/>
              <a:gd name="connsiteY11" fmla="*/ 10256 h 535197"/>
              <a:gd name="connsiteX12" fmla="*/ 184108 w 498117"/>
              <a:gd name="connsiteY12" fmla="*/ 61056 h 535197"/>
              <a:gd name="connsiteX13" fmla="*/ 427524 w 498117"/>
              <a:gd name="connsiteY13" fmla="*/ 56823 h 535197"/>
              <a:gd name="connsiteX14" fmla="*/ 497374 w 498117"/>
              <a:gd name="connsiteY14" fmla="*/ 118206 h 535197"/>
              <a:gd name="connsiteX15" fmla="*/ 395774 w 498117"/>
              <a:gd name="connsiteY15" fmla="*/ 334106 h 53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8117" h="535197">
                <a:moveTo>
                  <a:pt x="395774" y="334106"/>
                </a:moveTo>
                <a:cubicBezTo>
                  <a:pt x="390130" y="337986"/>
                  <a:pt x="465977" y="183469"/>
                  <a:pt x="463508" y="141489"/>
                </a:cubicBezTo>
                <a:cubicBezTo>
                  <a:pt x="461039" y="99508"/>
                  <a:pt x="429994" y="84692"/>
                  <a:pt x="380958" y="82223"/>
                </a:cubicBezTo>
                <a:cubicBezTo>
                  <a:pt x="331922" y="79754"/>
                  <a:pt x="217974" y="94218"/>
                  <a:pt x="169291" y="126673"/>
                </a:cubicBezTo>
                <a:cubicBezTo>
                  <a:pt x="120608" y="159128"/>
                  <a:pt x="110377" y="213809"/>
                  <a:pt x="88858" y="276956"/>
                </a:cubicBezTo>
                <a:cubicBezTo>
                  <a:pt x="67339" y="340103"/>
                  <a:pt x="3485" y="464987"/>
                  <a:pt x="40174" y="505556"/>
                </a:cubicBezTo>
                <a:cubicBezTo>
                  <a:pt x="76863" y="546125"/>
                  <a:pt x="247255" y="515434"/>
                  <a:pt x="308991" y="520373"/>
                </a:cubicBezTo>
                <a:cubicBezTo>
                  <a:pt x="370727" y="525312"/>
                  <a:pt x="454335" y="535542"/>
                  <a:pt x="410591" y="535189"/>
                </a:cubicBezTo>
                <a:cubicBezTo>
                  <a:pt x="366847" y="534836"/>
                  <a:pt x="112846" y="532367"/>
                  <a:pt x="46524" y="518256"/>
                </a:cubicBezTo>
                <a:cubicBezTo>
                  <a:pt x="-19798" y="504145"/>
                  <a:pt x="664" y="488270"/>
                  <a:pt x="12658" y="450523"/>
                </a:cubicBezTo>
                <a:cubicBezTo>
                  <a:pt x="24652" y="412776"/>
                  <a:pt x="106497" y="365151"/>
                  <a:pt x="118491" y="291773"/>
                </a:cubicBezTo>
                <a:cubicBezTo>
                  <a:pt x="130485" y="218395"/>
                  <a:pt x="73688" y="48709"/>
                  <a:pt x="84624" y="10256"/>
                </a:cubicBezTo>
                <a:cubicBezTo>
                  <a:pt x="95560" y="-28197"/>
                  <a:pt x="126958" y="53295"/>
                  <a:pt x="184108" y="61056"/>
                </a:cubicBezTo>
                <a:cubicBezTo>
                  <a:pt x="241258" y="68817"/>
                  <a:pt x="375313" y="47298"/>
                  <a:pt x="427524" y="56823"/>
                </a:cubicBezTo>
                <a:cubicBezTo>
                  <a:pt x="479735" y="66348"/>
                  <a:pt x="502666" y="68112"/>
                  <a:pt x="497374" y="118206"/>
                </a:cubicBezTo>
                <a:cubicBezTo>
                  <a:pt x="492082" y="168300"/>
                  <a:pt x="401418" y="330226"/>
                  <a:pt x="395774" y="334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5252C66F-5278-4C3E-BE07-A03A6A2C6ECF}"/>
              </a:ext>
            </a:extLst>
          </p:cNvPr>
          <p:cNvSpPr/>
          <p:nvPr/>
        </p:nvSpPr>
        <p:spPr>
          <a:xfrm>
            <a:off x="1069272" y="8852287"/>
            <a:ext cx="919570" cy="144995"/>
          </a:xfrm>
          <a:custGeom>
            <a:avLst/>
            <a:gdLst>
              <a:gd name="connsiteX0" fmla="*/ 14461 w 919570"/>
              <a:gd name="connsiteY0" fmla="*/ 8080 h 144995"/>
              <a:gd name="connsiteX1" fmla="*/ 77961 w 919570"/>
              <a:gd name="connsiteY1" fmla="*/ 20780 h 144995"/>
              <a:gd name="connsiteX2" fmla="*/ 361595 w 919570"/>
              <a:gd name="connsiteY2" fmla="*/ 80046 h 144995"/>
              <a:gd name="connsiteX3" fmla="*/ 880178 w 919570"/>
              <a:gd name="connsiteY3" fmla="*/ 71580 h 144995"/>
              <a:gd name="connsiteX4" fmla="*/ 867478 w 919570"/>
              <a:gd name="connsiteY4" fmla="*/ 92746 h 144995"/>
              <a:gd name="connsiteX5" fmla="*/ 740478 w 919570"/>
              <a:gd name="connsiteY5" fmla="*/ 135080 h 144995"/>
              <a:gd name="connsiteX6" fmla="*/ 308678 w 919570"/>
              <a:gd name="connsiteY6" fmla="*/ 137196 h 144995"/>
              <a:gd name="connsiteX7" fmla="*/ 14461 w 919570"/>
              <a:gd name="connsiteY7" fmla="*/ 8080 h 14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9570" h="144995">
                <a:moveTo>
                  <a:pt x="14461" y="8080"/>
                </a:moveTo>
                <a:cubicBezTo>
                  <a:pt x="-23992" y="-11323"/>
                  <a:pt x="20105" y="8786"/>
                  <a:pt x="77961" y="20780"/>
                </a:cubicBezTo>
                <a:cubicBezTo>
                  <a:pt x="135817" y="32774"/>
                  <a:pt x="227892" y="71579"/>
                  <a:pt x="361595" y="80046"/>
                </a:cubicBezTo>
                <a:cubicBezTo>
                  <a:pt x="495298" y="88513"/>
                  <a:pt x="795864" y="69463"/>
                  <a:pt x="880178" y="71580"/>
                </a:cubicBezTo>
                <a:cubicBezTo>
                  <a:pt x="964492" y="73697"/>
                  <a:pt x="890761" y="82163"/>
                  <a:pt x="867478" y="92746"/>
                </a:cubicBezTo>
                <a:cubicBezTo>
                  <a:pt x="844195" y="103329"/>
                  <a:pt x="833611" y="127672"/>
                  <a:pt x="740478" y="135080"/>
                </a:cubicBezTo>
                <a:cubicBezTo>
                  <a:pt x="647345" y="142488"/>
                  <a:pt x="428975" y="152013"/>
                  <a:pt x="308678" y="137196"/>
                </a:cubicBezTo>
                <a:cubicBezTo>
                  <a:pt x="188381" y="122379"/>
                  <a:pt x="52914" y="27483"/>
                  <a:pt x="14461" y="8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FA472553-E291-4BC1-BA25-E805E2151D9A}"/>
              </a:ext>
            </a:extLst>
          </p:cNvPr>
          <p:cNvSpPr/>
          <p:nvPr/>
        </p:nvSpPr>
        <p:spPr>
          <a:xfrm>
            <a:off x="1880480" y="8489171"/>
            <a:ext cx="404899" cy="464704"/>
          </a:xfrm>
          <a:custGeom>
            <a:avLst/>
            <a:gdLst>
              <a:gd name="connsiteX0" fmla="*/ 39337 w 404899"/>
              <a:gd name="connsiteY0" fmla="*/ 5012 h 464704"/>
              <a:gd name="connsiteX1" fmla="*/ 363187 w 404899"/>
              <a:gd name="connsiteY1" fmla="*/ 64279 h 464704"/>
              <a:gd name="connsiteX2" fmla="*/ 369537 w 404899"/>
              <a:gd name="connsiteY2" fmla="*/ 89679 h 464704"/>
              <a:gd name="connsiteX3" fmla="*/ 276403 w 404899"/>
              <a:gd name="connsiteY3" fmla="*/ 212446 h 464704"/>
              <a:gd name="connsiteX4" fmla="*/ 117653 w 404899"/>
              <a:gd name="connsiteY4" fmla="*/ 339446 h 464704"/>
              <a:gd name="connsiteX5" fmla="*/ 64737 w 404899"/>
              <a:gd name="connsiteY5" fmla="*/ 462212 h 464704"/>
              <a:gd name="connsiteX6" fmla="*/ 13937 w 404899"/>
              <a:gd name="connsiteY6" fmla="*/ 407179 h 464704"/>
              <a:gd name="connsiteX7" fmla="*/ 337787 w 404899"/>
              <a:gd name="connsiteY7" fmla="*/ 235729 h 464704"/>
              <a:gd name="connsiteX8" fmla="*/ 382237 w 404899"/>
              <a:gd name="connsiteY8" fmla="*/ 208212 h 464704"/>
              <a:gd name="connsiteX9" fmla="*/ 39337 w 404899"/>
              <a:gd name="connsiteY9" fmla="*/ 5012 h 46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4899" h="464704">
                <a:moveTo>
                  <a:pt x="39337" y="5012"/>
                </a:moveTo>
                <a:cubicBezTo>
                  <a:pt x="36162" y="-18977"/>
                  <a:pt x="308154" y="50168"/>
                  <a:pt x="363187" y="64279"/>
                </a:cubicBezTo>
                <a:cubicBezTo>
                  <a:pt x="418220" y="78390"/>
                  <a:pt x="384001" y="64985"/>
                  <a:pt x="369537" y="89679"/>
                </a:cubicBezTo>
                <a:cubicBezTo>
                  <a:pt x="355073" y="114373"/>
                  <a:pt x="318384" y="170818"/>
                  <a:pt x="276403" y="212446"/>
                </a:cubicBezTo>
                <a:cubicBezTo>
                  <a:pt x="234422" y="254074"/>
                  <a:pt x="152931" y="297818"/>
                  <a:pt x="117653" y="339446"/>
                </a:cubicBezTo>
                <a:cubicBezTo>
                  <a:pt x="82375" y="381074"/>
                  <a:pt x="82023" y="450923"/>
                  <a:pt x="64737" y="462212"/>
                </a:cubicBezTo>
                <a:cubicBezTo>
                  <a:pt x="47451" y="473501"/>
                  <a:pt x="-31571" y="444926"/>
                  <a:pt x="13937" y="407179"/>
                </a:cubicBezTo>
                <a:cubicBezTo>
                  <a:pt x="59445" y="369432"/>
                  <a:pt x="276404" y="268890"/>
                  <a:pt x="337787" y="235729"/>
                </a:cubicBezTo>
                <a:cubicBezTo>
                  <a:pt x="399170" y="202568"/>
                  <a:pt x="428451" y="243137"/>
                  <a:pt x="382237" y="208212"/>
                </a:cubicBezTo>
                <a:cubicBezTo>
                  <a:pt x="336023" y="173287"/>
                  <a:pt x="42512" y="29001"/>
                  <a:pt x="39337" y="5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CF135244-B290-4503-8C6E-25E201298597}"/>
              </a:ext>
            </a:extLst>
          </p:cNvPr>
          <p:cNvSpPr/>
          <p:nvPr/>
        </p:nvSpPr>
        <p:spPr>
          <a:xfrm>
            <a:off x="961010" y="8963765"/>
            <a:ext cx="947773" cy="191093"/>
          </a:xfrm>
          <a:custGeom>
            <a:avLst/>
            <a:gdLst>
              <a:gd name="connsiteX0" fmla="*/ 503723 w 947773"/>
              <a:gd name="connsiteY0" fmla="*/ 8785 h 191093"/>
              <a:gd name="connsiteX1" fmla="*/ 150240 w 947773"/>
              <a:gd name="connsiteY1" fmla="*/ 21485 h 191093"/>
              <a:gd name="connsiteX2" fmla="*/ 135423 w 947773"/>
              <a:gd name="connsiteY2" fmla="*/ 78635 h 191093"/>
              <a:gd name="connsiteX3" fmla="*/ 251840 w 947773"/>
              <a:gd name="connsiteY3" fmla="*/ 104035 h 191093"/>
              <a:gd name="connsiteX4" fmla="*/ 732323 w 947773"/>
              <a:gd name="connsiteY4" fmla="*/ 142135 h 191093"/>
              <a:gd name="connsiteX5" fmla="*/ 946107 w 947773"/>
              <a:gd name="connsiteY5" fmla="*/ 154835 h 191093"/>
              <a:gd name="connsiteX6" fmla="*/ 630723 w 947773"/>
              <a:gd name="connsiteY6" fmla="*/ 190818 h 191093"/>
              <a:gd name="connsiteX7" fmla="*/ 44407 w 947773"/>
              <a:gd name="connsiteY7" fmla="*/ 133668 h 191093"/>
              <a:gd name="connsiteX8" fmla="*/ 93090 w 947773"/>
              <a:gd name="connsiteY8" fmla="*/ 10902 h 191093"/>
              <a:gd name="connsiteX9" fmla="*/ 503723 w 947773"/>
              <a:gd name="connsiteY9" fmla="*/ 8785 h 19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7773" h="191093">
                <a:moveTo>
                  <a:pt x="503723" y="8785"/>
                </a:moveTo>
                <a:cubicBezTo>
                  <a:pt x="513248" y="10549"/>
                  <a:pt x="211623" y="9843"/>
                  <a:pt x="150240" y="21485"/>
                </a:cubicBezTo>
                <a:cubicBezTo>
                  <a:pt x="88857" y="33127"/>
                  <a:pt x="118490" y="64877"/>
                  <a:pt x="135423" y="78635"/>
                </a:cubicBezTo>
                <a:cubicBezTo>
                  <a:pt x="152356" y="92393"/>
                  <a:pt x="152357" y="93452"/>
                  <a:pt x="251840" y="104035"/>
                </a:cubicBezTo>
                <a:cubicBezTo>
                  <a:pt x="351323" y="114618"/>
                  <a:pt x="616612" y="133668"/>
                  <a:pt x="732323" y="142135"/>
                </a:cubicBezTo>
                <a:cubicBezTo>
                  <a:pt x="848034" y="150602"/>
                  <a:pt x="963040" y="146721"/>
                  <a:pt x="946107" y="154835"/>
                </a:cubicBezTo>
                <a:cubicBezTo>
                  <a:pt x="929174" y="162949"/>
                  <a:pt x="781006" y="194346"/>
                  <a:pt x="630723" y="190818"/>
                </a:cubicBezTo>
                <a:cubicBezTo>
                  <a:pt x="480440" y="187290"/>
                  <a:pt x="134013" y="163654"/>
                  <a:pt x="44407" y="133668"/>
                </a:cubicBezTo>
                <a:cubicBezTo>
                  <a:pt x="-45199" y="103682"/>
                  <a:pt x="16184" y="33127"/>
                  <a:pt x="93090" y="10902"/>
                </a:cubicBezTo>
                <a:cubicBezTo>
                  <a:pt x="169995" y="-11323"/>
                  <a:pt x="494198" y="7021"/>
                  <a:pt x="503723" y="8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5B243FF6-A7EA-4F0F-9F76-732388B4F366}"/>
              </a:ext>
            </a:extLst>
          </p:cNvPr>
          <p:cNvSpPr/>
          <p:nvPr/>
        </p:nvSpPr>
        <p:spPr>
          <a:xfrm>
            <a:off x="1476818" y="8953093"/>
            <a:ext cx="581834" cy="461077"/>
          </a:xfrm>
          <a:custGeom>
            <a:avLst/>
            <a:gdLst>
              <a:gd name="connsiteX0" fmla="*/ 385849 w 581834"/>
              <a:gd name="connsiteY0" fmla="*/ 2524 h 461077"/>
              <a:gd name="connsiteX1" fmla="*/ 464165 w 581834"/>
              <a:gd name="connsiteY1" fmla="*/ 78724 h 461077"/>
              <a:gd name="connsiteX2" fmla="*/ 432415 w 581834"/>
              <a:gd name="connsiteY2" fmla="*/ 159157 h 461077"/>
              <a:gd name="connsiteX3" fmla="*/ 580582 w 581834"/>
              <a:gd name="connsiteY3" fmla="*/ 457607 h 461077"/>
              <a:gd name="connsiteX4" fmla="*/ 472632 w 581834"/>
              <a:gd name="connsiteY4" fmla="*/ 311557 h 461077"/>
              <a:gd name="connsiteX5" fmla="*/ 615 w 581834"/>
              <a:gd name="connsiteY5" fmla="*/ 152807 h 461077"/>
              <a:gd name="connsiteX6" fmla="*/ 373149 w 581834"/>
              <a:gd name="connsiteY6" fmla="*/ 176090 h 461077"/>
              <a:gd name="connsiteX7" fmla="*/ 385849 w 581834"/>
              <a:gd name="connsiteY7" fmla="*/ 2524 h 46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834" h="461077">
                <a:moveTo>
                  <a:pt x="385849" y="2524"/>
                </a:moveTo>
                <a:cubicBezTo>
                  <a:pt x="401018" y="-13704"/>
                  <a:pt x="456404" y="52619"/>
                  <a:pt x="464165" y="78724"/>
                </a:cubicBezTo>
                <a:cubicBezTo>
                  <a:pt x="471926" y="104829"/>
                  <a:pt x="413012" y="96010"/>
                  <a:pt x="432415" y="159157"/>
                </a:cubicBezTo>
                <a:cubicBezTo>
                  <a:pt x="451818" y="222304"/>
                  <a:pt x="573879" y="432207"/>
                  <a:pt x="580582" y="457607"/>
                </a:cubicBezTo>
                <a:cubicBezTo>
                  <a:pt x="587285" y="483007"/>
                  <a:pt x="569293" y="362357"/>
                  <a:pt x="472632" y="311557"/>
                </a:cubicBezTo>
                <a:cubicBezTo>
                  <a:pt x="375971" y="260757"/>
                  <a:pt x="17195" y="175385"/>
                  <a:pt x="615" y="152807"/>
                </a:cubicBezTo>
                <a:cubicBezTo>
                  <a:pt x="-15966" y="130229"/>
                  <a:pt x="307532" y="193729"/>
                  <a:pt x="373149" y="176090"/>
                </a:cubicBezTo>
                <a:cubicBezTo>
                  <a:pt x="438766" y="158451"/>
                  <a:pt x="370680" y="18752"/>
                  <a:pt x="385849" y="2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8473B363-C271-4CDB-9662-D5CE1C2AF30D}"/>
              </a:ext>
            </a:extLst>
          </p:cNvPr>
          <p:cNvSpPr/>
          <p:nvPr/>
        </p:nvSpPr>
        <p:spPr>
          <a:xfrm>
            <a:off x="772364" y="9109499"/>
            <a:ext cx="405082" cy="589112"/>
          </a:xfrm>
          <a:custGeom>
            <a:avLst/>
            <a:gdLst>
              <a:gd name="connsiteX0" fmla="*/ 402386 w 405082"/>
              <a:gd name="connsiteY0" fmla="*/ 634 h 589112"/>
              <a:gd name="connsiteX1" fmla="*/ 264803 w 405082"/>
              <a:gd name="connsiteY1" fmla="*/ 119168 h 589112"/>
              <a:gd name="connsiteX2" fmla="*/ 171669 w 405082"/>
              <a:gd name="connsiteY2" fmla="*/ 252518 h 589112"/>
              <a:gd name="connsiteX3" fmla="*/ 55253 w 405082"/>
              <a:gd name="connsiteY3" fmla="*/ 580601 h 589112"/>
              <a:gd name="connsiteX4" fmla="*/ 21386 w 405082"/>
              <a:gd name="connsiteY4" fmla="*/ 487468 h 589112"/>
              <a:gd name="connsiteX5" fmla="*/ 6569 w 405082"/>
              <a:gd name="connsiteY5" fmla="*/ 430318 h 589112"/>
              <a:gd name="connsiteX6" fmla="*/ 131453 w 405082"/>
              <a:gd name="connsiteY6" fmla="*/ 172084 h 589112"/>
              <a:gd name="connsiteX7" fmla="*/ 402386 w 405082"/>
              <a:gd name="connsiteY7" fmla="*/ 634 h 58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5082" h="589112">
                <a:moveTo>
                  <a:pt x="402386" y="634"/>
                </a:moveTo>
                <a:cubicBezTo>
                  <a:pt x="424611" y="-8185"/>
                  <a:pt x="303256" y="77187"/>
                  <a:pt x="264803" y="119168"/>
                </a:cubicBezTo>
                <a:cubicBezTo>
                  <a:pt x="226350" y="161149"/>
                  <a:pt x="206594" y="175613"/>
                  <a:pt x="171669" y="252518"/>
                </a:cubicBezTo>
                <a:cubicBezTo>
                  <a:pt x="136744" y="329423"/>
                  <a:pt x="80300" y="541443"/>
                  <a:pt x="55253" y="580601"/>
                </a:cubicBezTo>
                <a:cubicBezTo>
                  <a:pt x="30206" y="619759"/>
                  <a:pt x="29500" y="512515"/>
                  <a:pt x="21386" y="487468"/>
                </a:cubicBezTo>
                <a:cubicBezTo>
                  <a:pt x="13272" y="462421"/>
                  <a:pt x="-11776" y="482882"/>
                  <a:pt x="6569" y="430318"/>
                </a:cubicBezTo>
                <a:cubicBezTo>
                  <a:pt x="24914" y="377754"/>
                  <a:pt x="68658" y="244404"/>
                  <a:pt x="131453" y="172084"/>
                </a:cubicBezTo>
                <a:cubicBezTo>
                  <a:pt x="194248" y="99764"/>
                  <a:pt x="380161" y="9453"/>
                  <a:pt x="402386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97F6778E-AC24-43EC-BF3E-0845954E6CD7}"/>
              </a:ext>
            </a:extLst>
          </p:cNvPr>
          <p:cNvSpPr/>
          <p:nvPr/>
        </p:nvSpPr>
        <p:spPr>
          <a:xfrm>
            <a:off x="890255" y="9143978"/>
            <a:ext cx="403942" cy="922263"/>
          </a:xfrm>
          <a:custGeom>
            <a:avLst/>
            <a:gdLst>
              <a:gd name="connsiteX0" fmla="*/ 403028 w 403942"/>
              <a:gd name="connsiteY0" fmla="*/ 22 h 922263"/>
              <a:gd name="connsiteX1" fmla="*/ 273912 w 403942"/>
              <a:gd name="connsiteY1" fmla="*/ 154539 h 922263"/>
              <a:gd name="connsiteX2" fmla="*/ 174428 w 403942"/>
              <a:gd name="connsiteY2" fmla="*/ 317522 h 922263"/>
              <a:gd name="connsiteX3" fmla="*/ 134212 w 403942"/>
              <a:gd name="connsiteY3" fmla="*/ 505905 h 922263"/>
              <a:gd name="connsiteX4" fmla="*/ 110928 w 403942"/>
              <a:gd name="connsiteY4" fmla="*/ 908072 h 922263"/>
              <a:gd name="connsiteX5" fmla="*/ 85528 w 403942"/>
              <a:gd name="connsiteY5" fmla="*/ 817055 h 922263"/>
              <a:gd name="connsiteX6" fmla="*/ 2978 w 403942"/>
              <a:gd name="connsiteY6" fmla="*/ 675239 h 922263"/>
              <a:gd name="connsiteX7" fmla="*/ 204062 w 403942"/>
              <a:gd name="connsiteY7" fmla="*/ 148189 h 922263"/>
              <a:gd name="connsiteX8" fmla="*/ 403028 w 403942"/>
              <a:gd name="connsiteY8" fmla="*/ 22 h 922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942" h="922263">
                <a:moveTo>
                  <a:pt x="403028" y="22"/>
                </a:moveTo>
                <a:cubicBezTo>
                  <a:pt x="414670" y="1080"/>
                  <a:pt x="312012" y="101622"/>
                  <a:pt x="273912" y="154539"/>
                </a:cubicBezTo>
                <a:cubicBezTo>
                  <a:pt x="235812" y="207456"/>
                  <a:pt x="197711" y="258961"/>
                  <a:pt x="174428" y="317522"/>
                </a:cubicBezTo>
                <a:cubicBezTo>
                  <a:pt x="151145" y="376083"/>
                  <a:pt x="144795" y="407480"/>
                  <a:pt x="134212" y="505905"/>
                </a:cubicBezTo>
                <a:cubicBezTo>
                  <a:pt x="123629" y="604330"/>
                  <a:pt x="119042" y="856214"/>
                  <a:pt x="110928" y="908072"/>
                </a:cubicBezTo>
                <a:cubicBezTo>
                  <a:pt x="102814" y="959930"/>
                  <a:pt x="103520" y="855860"/>
                  <a:pt x="85528" y="817055"/>
                </a:cubicBezTo>
                <a:cubicBezTo>
                  <a:pt x="67536" y="778250"/>
                  <a:pt x="-16778" y="786716"/>
                  <a:pt x="2978" y="675239"/>
                </a:cubicBezTo>
                <a:cubicBezTo>
                  <a:pt x="22734" y="563762"/>
                  <a:pt x="138445" y="261078"/>
                  <a:pt x="204062" y="148189"/>
                </a:cubicBezTo>
                <a:cubicBezTo>
                  <a:pt x="269679" y="35300"/>
                  <a:pt x="391386" y="-1036"/>
                  <a:pt x="40302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A8D339E3-3287-454A-989F-63A1D42E55D2}"/>
              </a:ext>
            </a:extLst>
          </p:cNvPr>
          <p:cNvSpPr/>
          <p:nvPr/>
        </p:nvSpPr>
        <p:spPr>
          <a:xfrm>
            <a:off x="664125" y="9599531"/>
            <a:ext cx="210998" cy="672656"/>
          </a:xfrm>
          <a:custGeom>
            <a:avLst/>
            <a:gdLst>
              <a:gd name="connsiteX0" fmla="*/ 207942 w 210998"/>
              <a:gd name="connsiteY0" fmla="*/ 1669 h 672656"/>
              <a:gd name="connsiteX1" fmla="*/ 125392 w 210998"/>
              <a:gd name="connsiteY1" fmla="*/ 141369 h 672656"/>
              <a:gd name="connsiteX2" fmla="*/ 102108 w 210998"/>
              <a:gd name="connsiteY2" fmla="*/ 300119 h 672656"/>
              <a:gd name="connsiteX3" fmla="*/ 87292 w 210998"/>
              <a:gd name="connsiteY3" fmla="*/ 664186 h 672656"/>
              <a:gd name="connsiteX4" fmla="*/ 51308 w 210998"/>
              <a:gd name="connsiteY4" fmla="*/ 530836 h 672656"/>
              <a:gd name="connsiteX5" fmla="*/ 4742 w 210998"/>
              <a:gd name="connsiteY5" fmla="*/ 238736 h 672656"/>
              <a:gd name="connsiteX6" fmla="*/ 207942 w 210998"/>
              <a:gd name="connsiteY6" fmla="*/ 1669 h 67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998" h="672656">
                <a:moveTo>
                  <a:pt x="207942" y="1669"/>
                </a:moveTo>
                <a:cubicBezTo>
                  <a:pt x="228050" y="-14559"/>
                  <a:pt x="143031" y="91627"/>
                  <a:pt x="125392" y="141369"/>
                </a:cubicBezTo>
                <a:cubicBezTo>
                  <a:pt x="107753" y="191111"/>
                  <a:pt x="108458" y="212983"/>
                  <a:pt x="102108" y="300119"/>
                </a:cubicBezTo>
                <a:cubicBezTo>
                  <a:pt x="95758" y="387255"/>
                  <a:pt x="95759" y="625733"/>
                  <a:pt x="87292" y="664186"/>
                </a:cubicBezTo>
                <a:cubicBezTo>
                  <a:pt x="78825" y="702639"/>
                  <a:pt x="65066" y="601744"/>
                  <a:pt x="51308" y="530836"/>
                </a:cubicBezTo>
                <a:cubicBezTo>
                  <a:pt x="37550" y="459928"/>
                  <a:pt x="-16072" y="325167"/>
                  <a:pt x="4742" y="238736"/>
                </a:cubicBezTo>
                <a:cubicBezTo>
                  <a:pt x="25556" y="152305"/>
                  <a:pt x="187834" y="17897"/>
                  <a:pt x="207942" y="1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1F9BA014-5FC6-4795-85C1-00C22913E540}"/>
              </a:ext>
            </a:extLst>
          </p:cNvPr>
          <p:cNvSpPr/>
          <p:nvPr/>
        </p:nvSpPr>
        <p:spPr>
          <a:xfrm>
            <a:off x="650390" y="10010424"/>
            <a:ext cx="120225" cy="794809"/>
          </a:xfrm>
          <a:custGeom>
            <a:avLst/>
            <a:gdLst>
              <a:gd name="connsiteX0" fmla="*/ 101027 w 120225"/>
              <a:gd name="connsiteY0" fmla="*/ 75493 h 794809"/>
              <a:gd name="connsiteX1" fmla="*/ 77743 w 120225"/>
              <a:gd name="connsiteY1" fmla="*/ 297743 h 794809"/>
              <a:gd name="connsiteX2" fmla="*/ 86210 w 120225"/>
              <a:gd name="connsiteY2" fmla="*/ 627943 h 794809"/>
              <a:gd name="connsiteX3" fmla="*/ 117960 w 120225"/>
              <a:gd name="connsiteY3" fmla="*/ 793043 h 794809"/>
              <a:gd name="connsiteX4" fmla="*/ 16360 w 120225"/>
              <a:gd name="connsiteY4" fmla="*/ 530576 h 794809"/>
              <a:gd name="connsiteX5" fmla="*/ 5777 w 120225"/>
              <a:gd name="connsiteY5" fmla="*/ 141109 h 794809"/>
              <a:gd name="connsiteX6" fmla="*/ 73510 w 120225"/>
              <a:gd name="connsiteY6" fmla="*/ 1409 h 794809"/>
              <a:gd name="connsiteX7" fmla="*/ 101027 w 120225"/>
              <a:gd name="connsiteY7" fmla="*/ 75493 h 79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225" h="794809">
                <a:moveTo>
                  <a:pt x="101027" y="75493"/>
                </a:moveTo>
                <a:cubicBezTo>
                  <a:pt x="101733" y="124882"/>
                  <a:pt x="80212" y="205668"/>
                  <a:pt x="77743" y="297743"/>
                </a:cubicBezTo>
                <a:cubicBezTo>
                  <a:pt x="75273" y="389818"/>
                  <a:pt x="79507" y="545393"/>
                  <a:pt x="86210" y="627943"/>
                </a:cubicBezTo>
                <a:cubicBezTo>
                  <a:pt x="92913" y="710493"/>
                  <a:pt x="129602" y="809271"/>
                  <a:pt x="117960" y="793043"/>
                </a:cubicBezTo>
                <a:cubicBezTo>
                  <a:pt x="106318" y="776815"/>
                  <a:pt x="35057" y="639232"/>
                  <a:pt x="16360" y="530576"/>
                </a:cubicBezTo>
                <a:cubicBezTo>
                  <a:pt x="-2337" y="421920"/>
                  <a:pt x="-3748" y="229304"/>
                  <a:pt x="5777" y="141109"/>
                </a:cubicBezTo>
                <a:cubicBezTo>
                  <a:pt x="15302" y="52914"/>
                  <a:pt x="59046" y="10228"/>
                  <a:pt x="73510" y="1409"/>
                </a:cubicBezTo>
                <a:cubicBezTo>
                  <a:pt x="87974" y="-7410"/>
                  <a:pt x="100321" y="26104"/>
                  <a:pt x="101027" y="75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60C193D2-F9AC-4763-955C-083EDA35A589}"/>
              </a:ext>
            </a:extLst>
          </p:cNvPr>
          <p:cNvSpPr/>
          <p:nvPr/>
        </p:nvSpPr>
        <p:spPr>
          <a:xfrm>
            <a:off x="752996" y="10680242"/>
            <a:ext cx="452850" cy="785683"/>
          </a:xfrm>
          <a:custGeom>
            <a:avLst/>
            <a:gdLst>
              <a:gd name="connsiteX0" fmla="*/ 25937 w 452850"/>
              <a:gd name="connsiteY0" fmla="*/ 458 h 785683"/>
              <a:gd name="connsiteX1" fmla="*/ 87321 w 452850"/>
              <a:gd name="connsiteY1" fmla="*/ 214241 h 785683"/>
              <a:gd name="connsiteX2" fmla="*/ 142354 w 452850"/>
              <a:gd name="connsiteY2" fmla="*/ 387808 h 785683"/>
              <a:gd name="connsiteX3" fmla="*/ 434454 w 452850"/>
              <a:gd name="connsiteY3" fmla="*/ 766691 h 785683"/>
              <a:gd name="connsiteX4" fmla="*/ 381537 w 452850"/>
              <a:gd name="connsiteY4" fmla="*/ 686258 h 785683"/>
              <a:gd name="connsiteX5" fmla="*/ 47104 w 452850"/>
              <a:gd name="connsiteY5" fmla="*/ 317958 h 785683"/>
              <a:gd name="connsiteX6" fmla="*/ 537 w 452850"/>
              <a:gd name="connsiteY6" fmla="*/ 161325 h 785683"/>
              <a:gd name="connsiteX7" fmla="*/ 25937 w 452850"/>
              <a:gd name="connsiteY7" fmla="*/ 458 h 78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50" h="785683">
                <a:moveTo>
                  <a:pt x="25937" y="458"/>
                </a:moveTo>
                <a:cubicBezTo>
                  <a:pt x="40401" y="9277"/>
                  <a:pt x="67918" y="149683"/>
                  <a:pt x="87321" y="214241"/>
                </a:cubicBezTo>
                <a:cubicBezTo>
                  <a:pt x="106724" y="278799"/>
                  <a:pt x="84499" y="295733"/>
                  <a:pt x="142354" y="387808"/>
                </a:cubicBezTo>
                <a:cubicBezTo>
                  <a:pt x="200209" y="479883"/>
                  <a:pt x="394590" y="716949"/>
                  <a:pt x="434454" y="766691"/>
                </a:cubicBezTo>
                <a:cubicBezTo>
                  <a:pt x="474318" y="816433"/>
                  <a:pt x="446095" y="761047"/>
                  <a:pt x="381537" y="686258"/>
                </a:cubicBezTo>
                <a:cubicBezTo>
                  <a:pt x="316979" y="611469"/>
                  <a:pt x="110604" y="405447"/>
                  <a:pt x="47104" y="317958"/>
                </a:cubicBezTo>
                <a:cubicBezTo>
                  <a:pt x="-16396" y="230469"/>
                  <a:pt x="4065" y="210361"/>
                  <a:pt x="537" y="161325"/>
                </a:cubicBezTo>
                <a:cubicBezTo>
                  <a:pt x="-2991" y="112289"/>
                  <a:pt x="11473" y="-8361"/>
                  <a:pt x="25937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C5B23765-50E8-449E-8874-8DD452EF9952}"/>
              </a:ext>
            </a:extLst>
          </p:cNvPr>
          <p:cNvSpPr/>
          <p:nvPr/>
        </p:nvSpPr>
        <p:spPr>
          <a:xfrm>
            <a:off x="1130862" y="9117588"/>
            <a:ext cx="334248" cy="557705"/>
          </a:xfrm>
          <a:custGeom>
            <a:avLst/>
            <a:gdLst>
              <a:gd name="connsiteX0" fmla="*/ 323288 w 334248"/>
              <a:gd name="connsiteY0" fmla="*/ 56045 h 557705"/>
              <a:gd name="connsiteX1" fmla="*/ 253438 w 334248"/>
              <a:gd name="connsiteY1" fmla="*/ 187279 h 557705"/>
              <a:gd name="connsiteX2" fmla="*/ 196288 w 334248"/>
              <a:gd name="connsiteY2" fmla="*/ 280412 h 557705"/>
              <a:gd name="connsiteX3" fmla="*/ 141255 w 334248"/>
              <a:gd name="connsiteY3" fmla="*/ 538645 h 557705"/>
              <a:gd name="connsiteX4" fmla="*/ 139138 w 334248"/>
              <a:gd name="connsiteY4" fmla="*/ 489962 h 557705"/>
              <a:gd name="connsiteX5" fmla="*/ 232271 w 334248"/>
              <a:gd name="connsiteY5" fmla="*/ 104729 h 557705"/>
              <a:gd name="connsiteX6" fmla="*/ 1555 w 334248"/>
              <a:gd name="connsiteY6" fmla="*/ 1012 h 557705"/>
              <a:gd name="connsiteX7" fmla="*/ 323288 w 334248"/>
              <a:gd name="connsiteY7" fmla="*/ 56045 h 557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248" h="557705">
                <a:moveTo>
                  <a:pt x="323288" y="56045"/>
                </a:moveTo>
                <a:cubicBezTo>
                  <a:pt x="365269" y="87090"/>
                  <a:pt x="274605" y="149885"/>
                  <a:pt x="253438" y="187279"/>
                </a:cubicBezTo>
                <a:cubicBezTo>
                  <a:pt x="232271" y="224673"/>
                  <a:pt x="214985" y="221851"/>
                  <a:pt x="196288" y="280412"/>
                </a:cubicBezTo>
                <a:cubicBezTo>
                  <a:pt x="177591" y="338973"/>
                  <a:pt x="150780" y="503720"/>
                  <a:pt x="141255" y="538645"/>
                </a:cubicBezTo>
                <a:cubicBezTo>
                  <a:pt x="131730" y="573570"/>
                  <a:pt x="123969" y="562281"/>
                  <a:pt x="139138" y="489962"/>
                </a:cubicBezTo>
                <a:cubicBezTo>
                  <a:pt x="154307" y="417643"/>
                  <a:pt x="255201" y="186221"/>
                  <a:pt x="232271" y="104729"/>
                </a:cubicBezTo>
                <a:cubicBezTo>
                  <a:pt x="209341" y="23237"/>
                  <a:pt x="-21023" y="8068"/>
                  <a:pt x="1555" y="1012"/>
                </a:cubicBezTo>
                <a:cubicBezTo>
                  <a:pt x="24133" y="-6044"/>
                  <a:pt x="281307" y="25000"/>
                  <a:pt x="323288" y="56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5638D8E4-28FB-466A-AEB3-C6C1EB38D20D}"/>
              </a:ext>
            </a:extLst>
          </p:cNvPr>
          <p:cNvSpPr/>
          <p:nvPr/>
        </p:nvSpPr>
        <p:spPr>
          <a:xfrm>
            <a:off x="1155977" y="9239198"/>
            <a:ext cx="245373" cy="811118"/>
          </a:xfrm>
          <a:custGeom>
            <a:avLst/>
            <a:gdLst>
              <a:gd name="connsiteX0" fmla="*/ 243140 w 245373"/>
              <a:gd name="connsiteY0" fmla="*/ 84719 h 811118"/>
              <a:gd name="connsiteX1" fmla="*/ 101323 w 245373"/>
              <a:gd name="connsiteY1" fmla="*/ 427619 h 811118"/>
              <a:gd name="connsiteX2" fmla="*/ 14540 w 245373"/>
              <a:gd name="connsiteY2" fmla="*/ 808619 h 811118"/>
              <a:gd name="connsiteX3" fmla="*/ 12423 w 245373"/>
              <a:gd name="connsiteY3" fmla="*/ 567319 h 811118"/>
              <a:gd name="connsiteX4" fmla="*/ 137306 w 245373"/>
              <a:gd name="connsiteY4" fmla="*/ 84719 h 811118"/>
              <a:gd name="connsiteX5" fmla="*/ 185990 w 245373"/>
              <a:gd name="connsiteY5" fmla="*/ 52 h 811118"/>
              <a:gd name="connsiteX6" fmla="*/ 243140 w 245373"/>
              <a:gd name="connsiteY6" fmla="*/ 84719 h 81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373" h="811118">
                <a:moveTo>
                  <a:pt x="243140" y="84719"/>
                </a:moveTo>
                <a:cubicBezTo>
                  <a:pt x="229029" y="155980"/>
                  <a:pt x="139423" y="306969"/>
                  <a:pt x="101323" y="427619"/>
                </a:cubicBezTo>
                <a:cubicBezTo>
                  <a:pt x="63223" y="548269"/>
                  <a:pt x="29357" y="785336"/>
                  <a:pt x="14540" y="808619"/>
                </a:cubicBezTo>
                <a:cubicBezTo>
                  <a:pt x="-277" y="831902"/>
                  <a:pt x="-8038" y="687969"/>
                  <a:pt x="12423" y="567319"/>
                </a:cubicBezTo>
                <a:cubicBezTo>
                  <a:pt x="32884" y="446669"/>
                  <a:pt x="108378" y="179264"/>
                  <a:pt x="137306" y="84719"/>
                </a:cubicBezTo>
                <a:cubicBezTo>
                  <a:pt x="166234" y="-9826"/>
                  <a:pt x="171526" y="1110"/>
                  <a:pt x="185990" y="52"/>
                </a:cubicBezTo>
                <a:cubicBezTo>
                  <a:pt x="200454" y="-1006"/>
                  <a:pt x="257251" y="13458"/>
                  <a:pt x="243140" y="84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08E2A552-DA80-4BEA-953E-522882277D18}"/>
              </a:ext>
            </a:extLst>
          </p:cNvPr>
          <p:cNvSpPr/>
          <p:nvPr/>
        </p:nvSpPr>
        <p:spPr>
          <a:xfrm>
            <a:off x="1111902" y="9914075"/>
            <a:ext cx="116916" cy="712150"/>
          </a:xfrm>
          <a:custGeom>
            <a:avLst/>
            <a:gdLst>
              <a:gd name="connsiteX0" fmla="*/ 113648 w 116916"/>
              <a:gd name="connsiteY0" fmla="*/ 8858 h 712150"/>
              <a:gd name="connsiteX1" fmla="*/ 84015 w 116916"/>
              <a:gd name="connsiteY1" fmla="*/ 231108 h 712150"/>
              <a:gd name="connsiteX2" fmla="*/ 54381 w 116916"/>
              <a:gd name="connsiteY2" fmla="*/ 701008 h 712150"/>
              <a:gd name="connsiteX3" fmla="*/ 1465 w 116916"/>
              <a:gd name="connsiteY3" fmla="*/ 516858 h 712150"/>
              <a:gd name="connsiteX4" fmla="*/ 113648 w 116916"/>
              <a:gd name="connsiteY4" fmla="*/ 8858 h 71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916" h="712150">
                <a:moveTo>
                  <a:pt x="113648" y="8858"/>
                </a:moveTo>
                <a:cubicBezTo>
                  <a:pt x="127406" y="-38767"/>
                  <a:pt x="93893" y="115750"/>
                  <a:pt x="84015" y="231108"/>
                </a:cubicBezTo>
                <a:cubicBezTo>
                  <a:pt x="74137" y="346466"/>
                  <a:pt x="68139" y="653383"/>
                  <a:pt x="54381" y="701008"/>
                </a:cubicBezTo>
                <a:cubicBezTo>
                  <a:pt x="40623" y="748633"/>
                  <a:pt x="-9118" y="635391"/>
                  <a:pt x="1465" y="516858"/>
                </a:cubicBezTo>
                <a:cubicBezTo>
                  <a:pt x="12048" y="398325"/>
                  <a:pt x="99890" y="56483"/>
                  <a:pt x="113648" y="8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79856A4C-24C8-4797-8889-82987C332EF1}"/>
              </a:ext>
            </a:extLst>
          </p:cNvPr>
          <p:cNvSpPr/>
          <p:nvPr/>
        </p:nvSpPr>
        <p:spPr>
          <a:xfrm>
            <a:off x="1089727" y="10386138"/>
            <a:ext cx="239885" cy="1074455"/>
          </a:xfrm>
          <a:custGeom>
            <a:avLst/>
            <a:gdLst>
              <a:gd name="connsiteX0" fmla="*/ 78673 w 239885"/>
              <a:gd name="connsiteY0" fmla="*/ 205662 h 1074455"/>
              <a:gd name="connsiteX1" fmla="*/ 87140 w 239885"/>
              <a:gd name="connsiteY1" fmla="*/ 489295 h 1074455"/>
              <a:gd name="connsiteX2" fmla="*/ 99840 w 239885"/>
              <a:gd name="connsiteY2" fmla="*/ 622645 h 1074455"/>
              <a:gd name="connsiteX3" fmla="*/ 233190 w 239885"/>
              <a:gd name="connsiteY3" fmla="*/ 1058679 h 1074455"/>
              <a:gd name="connsiteX4" fmla="*/ 197206 w 239885"/>
              <a:gd name="connsiteY4" fmla="*/ 927445 h 1074455"/>
              <a:gd name="connsiteX5" fmla="*/ 2473 w 239885"/>
              <a:gd name="connsiteY5" fmla="*/ 442729 h 1074455"/>
              <a:gd name="connsiteX6" fmla="*/ 87140 w 239885"/>
              <a:gd name="connsiteY6" fmla="*/ 6695 h 1074455"/>
              <a:gd name="connsiteX7" fmla="*/ 78673 w 239885"/>
              <a:gd name="connsiteY7" fmla="*/ 205662 h 107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885" h="1074455">
                <a:moveTo>
                  <a:pt x="78673" y="205662"/>
                </a:moveTo>
                <a:cubicBezTo>
                  <a:pt x="78673" y="286095"/>
                  <a:pt x="83612" y="419798"/>
                  <a:pt x="87140" y="489295"/>
                </a:cubicBezTo>
                <a:cubicBezTo>
                  <a:pt x="90668" y="558792"/>
                  <a:pt x="75498" y="527748"/>
                  <a:pt x="99840" y="622645"/>
                </a:cubicBezTo>
                <a:cubicBezTo>
                  <a:pt x="124182" y="717542"/>
                  <a:pt x="216962" y="1007879"/>
                  <a:pt x="233190" y="1058679"/>
                </a:cubicBezTo>
                <a:cubicBezTo>
                  <a:pt x="249418" y="1109479"/>
                  <a:pt x="235659" y="1030103"/>
                  <a:pt x="197206" y="927445"/>
                </a:cubicBezTo>
                <a:cubicBezTo>
                  <a:pt x="158753" y="824787"/>
                  <a:pt x="20817" y="596187"/>
                  <a:pt x="2473" y="442729"/>
                </a:cubicBezTo>
                <a:cubicBezTo>
                  <a:pt x="-15871" y="289271"/>
                  <a:pt x="73382" y="47970"/>
                  <a:pt x="87140" y="6695"/>
                </a:cubicBezTo>
                <a:cubicBezTo>
                  <a:pt x="100898" y="-34580"/>
                  <a:pt x="78673" y="125229"/>
                  <a:pt x="78673" y="205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9EEA7596-05FC-49E1-A349-030C7C230FB8}"/>
              </a:ext>
            </a:extLst>
          </p:cNvPr>
          <p:cNvSpPr/>
          <p:nvPr/>
        </p:nvSpPr>
        <p:spPr>
          <a:xfrm>
            <a:off x="1379637" y="9154123"/>
            <a:ext cx="454816" cy="661350"/>
          </a:xfrm>
          <a:custGeom>
            <a:avLst/>
            <a:gdLst>
              <a:gd name="connsiteX0" fmla="*/ 6780 w 454816"/>
              <a:gd name="connsiteY0" fmla="*/ 2577 h 661350"/>
              <a:gd name="connsiteX1" fmla="*/ 184580 w 454816"/>
              <a:gd name="connsiteY1" fmla="*/ 93594 h 661350"/>
              <a:gd name="connsiteX2" fmla="*/ 216330 w 454816"/>
              <a:gd name="connsiteY2" fmla="*/ 157094 h 661350"/>
              <a:gd name="connsiteX3" fmla="*/ 300996 w 454816"/>
              <a:gd name="connsiteY3" fmla="*/ 660860 h 661350"/>
              <a:gd name="connsiteX4" fmla="*/ 231146 w 454816"/>
              <a:gd name="connsiteY4" fmla="*/ 55494 h 661350"/>
              <a:gd name="connsiteX5" fmla="*/ 451280 w 454816"/>
              <a:gd name="connsiteY5" fmla="*/ 27977 h 661350"/>
              <a:gd name="connsiteX6" fmla="*/ 6780 w 454816"/>
              <a:gd name="connsiteY6" fmla="*/ 2577 h 66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816" h="661350">
                <a:moveTo>
                  <a:pt x="6780" y="2577"/>
                </a:moveTo>
                <a:cubicBezTo>
                  <a:pt x="-37670" y="13513"/>
                  <a:pt x="149655" y="67841"/>
                  <a:pt x="184580" y="93594"/>
                </a:cubicBezTo>
                <a:cubicBezTo>
                  <a:pt x="219505" y="119347"/>
                  <a:pt x="196927" y="62550"/>
                  <a:pt x="216330" y="157094"/>
                </a:cubicBezTo>
                <a:cubicBezTo>
                  <a:pt x="235733" y="251638"/>
                  <a:pt x="298527" y="677793"/>
                  <a:pt x="300996" y="660860"/>
                </a:cubicBezTo>
                <a:cubicBezTo>
                  <a:pt x="303465" y="643927"/>
                  <a:pt x="206099" y="160974"/>
                  <a:pt x="231146" y="55494"/>
                </a:cubicBezTo>
                <a:cubicBezTo>
                  <a:pt x="256193" y="-49986"/>
                  <a:pt x="485852" y="37502"/>
                  <a:pt x="451280" y="27977"/>
                </a:cubicBezTo>
                <a:cubicBezTo>
                  <a:pt x="416708" y="18452"/>
                  <a:pt x="51230" y="-8359"/>
                  <a:pt x="6780" y="2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97392501-32CD-4865-AC0A-77E3CA8EC497}"/>
              </a:ext>
            </a:extLst>
          </p:cNvPr>
          <p:cNvSpPr/>
          <p:nvPr/>
        </p:nvSpPr>
        <p:spPr>
          <a:xfrm>
            <a:off x="1591376" y="9281576"/>
            <a:ext cx="97944" cy="915046"/>
          </a:xfrm>
          <a:custGeom>
            <a:avLst/>
            <a:gdLst>
              <a:gd name="connsiteX0" fmla="*/ 38457 w 97944"/>
              <a:gd name="connsiteY0" fmla="*/ 7 h 915046"/>
              <a:gd name="connsiteX1" fmla="*/ 46924 w 97944"/>
              <a:gd name="connsiteY1" fmla="*/ 162991 h 915046"/>
              <a:gd name="connsiteX2" fmla="*/ 97724 w 97944"/>
              <a:gd name="connsiteY2" fmla="*/ 294224 h 915046"/>
              <a:gd name="connsiteX3" fmla="*/ 65974 w 97944"/>
              <a:gd name="connsiteY3" fmla="*/ 522824 h 915046"/>
              <a:gd name="connsiteX4" fmla="*/ 80791 w 97944"/>
              <a:gd name="connsiteY4" fmla="*/ 914407 h 915046"/>
              <a:gd name="connsiteX5" fmla="*/ 59624 w 97944"/>
              <a:gd name="connsiteY5" fmla="*/ 603257 h 915046"/>
              <a:gd name="connsiteX6" fmla="*/ 357 w 97944"/>
              <a:gd name="connsiteY6" fmla="*/ 169341 h 915046"/>
              <a:gd name="connsiteX7" fmla="*/ 38457 w 97944"/>
              <a:gd name="connsiteY7" fmla="*/ 7 h 9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944" h="915046">
                <a:moveTo>
                  <a:pt x="38457" y="7"/>
                </a:moveTo>
                <a:cubicBezTo>
                  <a:pt x="46218" y="-1051"/>
                  <a:pt x="37046" y="113955"/>
                  <a:pt x="46924" y="162991"/>
                </a:cubicBezTo>
                <a:cubicBezTo>
                  <a:pt x="56802" y="212027"/>
                  <a:pt x="94549" y="234252"/>
                  <a:pt x="97724" y="294224"/>
                </a:cubicBezTo>
                <a:cubicBezTo>
                  <a:pt x="100899" y="354196"/>
                  <a:pt x="68796" y="419460"/>
                  <a:pt x="65974" y="522824"/>
                </a:cubicBezTo>
                <a:cubicBezTo>
                  <a:pt x="63152" y="626188"/>
                  <a:pt x="81849" y="901002"/>
                  <a:pt x="80791" y="914407"/>
                </a:cubicBezTo>
                <a:cubicBezTo>
                  <a:pt x="79733" y="927813"/>
                  <a:pt x="73030" y="727435"/>
                  <a:pt x="59624" y="603257"/>
                </a:cubicBezTo>
                <a:cubicBezTo>
                  <a:pt x="46218" y="479079"/>
                  <a:pt x="4590" y="267060"/>
                  <a:pt x="357" y="169341"/>
                </a:cubicBezTo>
                <a:cubicBezTo>
                  <a:pt x="-3876" y="71622"/>
                  <a:pt x="30696" y="1065"/>
                  <a:pt x="38457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C4CD6788-C964-43EB-82D5-D6C981ACB597}"/>
              </a:ext>
            </a:extLst>
          </p:cNvPr>
          <p:cNvSpPr/>
          <p:nvPr/>
        </p:nvSpPr>
        <p:spPr>
          <a:xfrm>
            <a:off x="1615410" y="9800946"/>
            <a:ext cx="92431" cy="608462"/>
          </a:xfrm>
          <a:custGeom>
            <a:avLst/>
            <a:gdLst>
              <a:gd name="connsiteX0" fmla="*/ 90623 w 92431"/>
              <a:gd name="connsiteY0" fmla="*/ 1337 h 608462"/>
              <a:gd name="connsiteX1" fmla="*/ 58873 w 92431"/>
              <a:gd name="connsiteY1" fmla="*/ 204537 h 608462"/>
              <a:gd name="connsiteX2" fmla="*/ 27123 w 92431"/>
              <a:gd name="connsiteY2" fmla="*/ 602471 h 608462"/>
              <a:gd name="connsiteX3" fmla="*/ 20773 w 92431"/>
              <a:gd name="connsiteY3" fmla="*/ 422554 h 608462"/>
              <a:gd name="connsiteX4" fmla="*/ 1723 w 92431"/>
              <a:gd name="connsiteY4" fmla="*/ 130454 h 608462"/>
              <a:gd name="connsiteX5" fmla="*/ 90623 w 92431"/>
              <a:gd name="connsiteY5" fmla="*/ 1337 h 60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31" h="608462">
                <a:moveTo>
                  <a:pt x="90623" y="1337"/>
                </a:moveTo>
                <a:cubicBezTo>
                  <a:pt x="100148" y="13684"/>
                  <a:pt x="69456" y="104348"/>
                  <a:pt x="58873" y="204537"/>
                </a:cubicBezTo>
                <a:cubicBezTo>
                  <a:pt x="48290" y="304726"/>
                  <a:pt x="33473" y="566135"/>
                  <a:pt x="27123" y="602471"/>
                </a:cubicBezTo>
                <a:cubicBezTo>
                  <a:pt x="20773" y="638807"/>
                  <a:pt x="25006" y="501223"/>
                  <a:pt x="20773" y="422554"/>
                </a:cubicBezTo>
                <a:cubicBezTo>
                  <a:pt x="16540" y="343885"/>
                  <a:pt x="-6391" y="196423"/>
                  <a:pt x="1723" y="130454"/>
                </a:cubicBezTo>
                <a:cubicBezTo>
                  <a:pt x="9837" y="64485"/>
                  <a:pt x="81098" y="-11010"/>
                  <a:pt x="90623" y="1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CA5185E3-C3F5-4FA9-B227-059806B12FF7}"/>
              </a:ext>
            </a:extLst>
          </p:cNvPr>
          <p:cNvSpPr/>
          <p:nvPr/>
        </p:nvSpPr>
        <p:spPr>
          <a:xfrm>
            <a:off x="1536573" y="10281173"/>
            <a:ext cx="138412" cy="689203"/>
          </a:xfrm>
          <a:custGeom>
            <a:avLst/>
            <a:gdLst>
              <a:gd name="connsiteX0" fmla="*/ 137710 w 138412"/>
              <a:gd name="connsiteY0" fmla="*/ 1594 h 689203"/>
              <a:gd name="connsiteX1" fmla="*/ 55160 w 138412"/>
              <a:gd name="connsiteY1" fmla="*/ 295810 h 689203"/>
              <a:gd name="connsiteX2" fmla="*/ 50927 w 138412"/>
              <a:gd name="connsiteY2" fmla="*/ 687394 h 689203"/>
              <a:gd name="connsiteX3" fmla="*/ 2244 w 138412"/>
              <a:gd name="connsiteY3" fmla="*/ 424927 h 689203"/>
              <a:gd name="connsiteX4" fmla="*/ 137710 w 138412"/>
              <a:gd name="connsiteY4" fmla="*/ 1594 h 689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12" h="689203">
                <a:moveTo>
                  <a:pt x="137710" y="1594"/>
                </a:moveTo>
                <a:cubicBezTo>
                  <a:pt x="146529" y="-19925"/>
                  <a:pt x="69624" y="181510"/>
                  <a:pt x="55160" y="295810"/>
                </a:cubicBezTo>
                <a:cubicBezTo>
                  <a:pt x="40696" y="410110"/>
                  <a:pt x="59746" y="665875"/>
                  <a:pt x="50927" y="687394"/>
                </a:cubicBezTo>
                <a:cubicBezTo>
                  <a:pt x="42108" y="708913"/>
                  <a:pt x="-11514" y="533583"/>
                  <a:pt x="2244" y="424927"/>
                </a:cubicBezTo>
                <a:cubicBezTo>
                  <a:pt x="16002" y="316271"/>
                  <a:pt x="128891" y="23113"/>
                  <a:pt x="137710" y="1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03E50B7C-8453-4678-AE4A-973CBEE00685}"/>
              </a:ext>
            </a:extLst>
          </p:cNvPr>
          <p:cNvSpPr/>
          <p:nvPr/>
        </p:nvSpPr>
        <p:spPr>
          <a:xfrm>
            <a:off x="1358531" y="10788427"/>
            <a:ext cx="223727" cy="665817"/>
          </a:xfrm>
          <a:custGeom>
            <a:avLst/>
            <a:gdLst>
              <a:gd name="connsiteX0" fmla="*/ 222619 w 223727"/>
              <a:gd name="connsiteY0" fmla="*/ 2340 h 665817"/>
              <a:gd name="connsiteX1" fmla="*/ 150652 w 223727"/>
              <a:gd name="connsiteY1" fmla="*/ 283856 h 665817"/>
              <a:gd name="connsiteX2" fmla="*/ 110436 w 223727"/>
              <a:gd name="connsiteY2" fmla="*/ 487056 h 665817"/>
              <a:gd name="connsiteX3" fmla="*/ 59636 w 223727"/>
              <a:gd name="connsiteY3" fmla="*/ 641573 h 665817"/>
              <a:gd name="connsiteX4" fmla="*/ 369 w 223727"/>
              <a:gd name="connsiteY4" fmla="*/ 645806 h 665817"/>
              <a:gd name="connsiteX5" fmla="*/ 89269 w 223727"/>
              <a:gd name="connsiteY5" fmla="*/ 451073 h 665817"/>
              <a:gd name="connsiteX6" fmla="*/ 222619 w 223727"/>
              <a:gd name="connsiteY6" fmla="*/ 2340 h 66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727" h="665817">
                <a:moveTo>
                  <a:pt x="222619" y="2340"/>
                </a:moveTo>
                <a:cubicBezTo>
                  <a:pt x="232850" y="-25530"/>
                  <a:pt x="169349" y="203070"/>
                  <a:pt x="150652" y="283856"/>
                </a:cubicBezTo>
                <a:cubicBezTo>
                  <a:pt x="131955" y="364642"/>
                  <a:pt x="125605" y="427436"/>
                  <a:pt x="110436" y="487056"/>
                </a:cubicBezTo>
                <a:cubicBezTo>
                  <a:pt x="95267" y="546676"/>
                  <a:pt x="77981" y="615115"/>
                  <a:pt x="59636" y="641573"/>
                </a:cubicBezTo>
                <a:cubicBezTo>
                  <a:pt x="41291" y="668031"/>
                  <a:pt x="-4570" y="677556"/>
                  <a:pt x="369" y="645806"/>
                </a:cubicBezTo>
                <a:cubicBezTo>
                  <a:pt x="5308" y="614056"/>
                  <a:pt x="53638" y="554437"/>
                  <a:pt x="89269" y="451073"/>
                </a:cubicBezTo>
                <a:cubicBezTo>
                  <a:pt x="124899" y="347709"/>
                  <a:pt x="212388" y="30210"/>
                  <a:pt x="222619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31671F6D-73C7-4955-ACF8-4859F19340BC}"/>
              </a:ext>
            </a:extLst>
          </p:cNvPr>
          <p:cNvSpPr/>
          <p:nvPr/>
        </p:nvSpPr>
        <p:spPr>
          <a:xfrm>
            <a:off x="1698887" y="9102732"/>
            <a:ext cx="260048" cy="783687"/>
          </a:xfrm>
          <a:custGeom>
            <a:avLst/>
            <a:gdLst>
              <a:gd name="connsiteX0" fmla="*/ 9263 w 260048"/>
              <a:gd name="connsiteY0" fmla="*/ 30685 h 783687"/>
              <a:gd name="connsiteX1" fmla="*/ 60063 w 260048"/>
              <a:gd name="connsiteY1" fmla="*/ 64551 h 783687"/>
              <a:gd name="connsiteX2" fmla="*/ 195530 w 260048"/>
              <a:gd name="connsiteY2" fmla="*/ 238118 h 783687"/>
              <a:gd name="connsiteX3" fmla="*/ 259030 w 260048"/>
              <a:gd name="connsiteY3" fmla="*/ 525985 h 783687"/>
              <a:gd name="connsiteX4" fmla="*/ 148963 w 260048"/>
              <a:gd name="connsiteY4" fmla="*/ 782101 h 783687"/>
              <a:gd name="connsiteX5" fmla="*/ 214580 w 260048"/>
              <a:gd name="connsiteY5" fmla="*/ 627585 h 783687"/>
              <a:gd name="connsiteX6" fmla="*/ 239980 w 260048"/>
              <a:gd name="connsiteY6" fmla="*/ 492118 h 783687"/>
              <a:gd name="connsiteX7" fmla="*/ 9263 w 260048"/>
              <a:gd name="connsiteY7" fmla="*/ 30685 h 78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048" h="783687">
                <a:moveTo>
                  <a:pt x="9263" y="30685"/>
                </a:moveTo>
                <a:cubicBezTo>
                  <a:pt x="-20723" y="-40576"/>
                  <a:pt x="29019" y="29979"/>
                  <a:pt x="60063" y="64551"/>
                </a:cubicBezTo>
                <a:cubicBezTo>
                  <a:pt x="91107" y="99123"/>
                  <a:pt x="162369" y="161212"/>
                  <a:pt x="195530" y="238118"/>
                </a:cubicBezTo>
                <a:cubicBezTo>
                  <a:pt x="228691" y="315024"/>
                  <a:pt x="266791" y="435321"/>
                  <a:pt x="259030" y="525985"/>
                </a:cubicBezTo>
                <a:cubicBezTo>
                  <a:pt x="251269" y="616649"/>
                  <a:pt x="156371" y="765168"/>
                  <a:pt x="148963" y="782101"/>
                </a:cubicBezTo>
                <a:cubicBezTo>
                  <a:pt x="141555" y="799034"/>
                  <a:pt x="199411" y="675916"/>
                  <a:pt x="214580" y="627585"/>
                </a:cubicBezTo>
                <a:cubicBezTo>
                  <a:pt x="229750" y="579255"/>
                  <a:pt x="271024" y="590543"/>
                  <a:pt x="239980" y="492118"/>
                </a:cubicBezTo>
                <a:cubicBezTo>
                  <a:pt x="208936" y="393693"/>
                  <a:pt x="39249" y="101946"/>
                  <a:pt x="9263" y="30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2A701190-9832-4BBA-87CD-93164DEA7688}"/>
              </a:ext>
            </a:extLst>
          </p:cNvPr>
          <p:cNvSpPr/>
          <p:nvPr/>
        </p:nvSpPr>
        <p:spPr>
          <a:xfrm>
            <a:off x="1896495" y="9243132"/>
            <a:ext cx="189249" cy="976390"/>
          </a:xfrm>
          <a:custGeom>
            <a:avLst/>
            <a:gdLst>
              <a:gd name="connsiteX0" fmla="*/ 38 w 189249"/>
              <a:gd name="connsiteY0" fmla="*/ 2468 h 976390"/>
              <a:gd name="connsiteX1" fmla="*/ 156672 w 189249"/>
              <a:gd name="connsiteY1" fmla="*/ 243768 h 976390"/>
              <a:gd name="connsiteX2" fmla="*/ 186305 w 189249"/>
              <a:gd name="connsiteY2" fmla="*/ 417335 h 976390"/>
              <a:gd name="connsiteX3" fmla="*/ 188422 w 189249"/>
              <a:gd name="connsiteY3" fmla="*/ 734835 h 976390"/>
              <a:gd name="connsiteX4" fmla="*/ 188422 w 189249"/>
              <a:gd name="connsiteY4" fmla="*/ 976135 h 976390"/>
              <a:gd name="connsiteX5" fmla="*/ 184188 w 189249"/>
              <a:gd name="connsiteY5" fmla="*/ 690385 h 976390"/>
              <a:gd name="connsiteX6" fmla="*/ 141855 w 189249"/>
              <a:gd name="connsiteY6" fmla="*/ 404635 h 976390"/>
              <a:gd name="connsiteX7" fmla="*/ 38 w 189249"/>
              <a:gd name="connsiteY7" fmla="*/ 2468 h 97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249" h="976390">
                <a:moveTo>
                  <a:pt x="38" y="2468"/>
                </a:moveTo>
                <a:cubicBezTo>
                  <a:pt x="2507" y="-24343"/>
                  <a:pt x="125628" y="174624"/>
                  <a:pt x="156672" y="243768"/>
                </a:cubicBezTo>
                <a:cubicBezTo>
                  <a:pt x="187716" y="312912"/>
                  <a:pt x="181013" y="335490"/>
                  <a:pt x="186305" y="417335"/>
                </a:cubicBezTo>
                <a:cubicBezTo>
                  <a:pt x="191597" y="499180"/>
                  <a:pt x="188069" y="641702"/>
                  <a:pt x="188422" y="734835"/>
                </a:cubicBezTo>
                <a:cubicBezTo>
                  <a:pt x="188775" y="827968"/>
                  <a:pt x="189128" y="983543"/>
                  <a:pt x="188422" y="976135"/>
                </a:cubicBezTo>
                <a:cubicBezTo>
                  <a:pt x="187716" y="968727"/>
                  <a:pt x="191949" y="785635"/>
                  <a:pt x="184188" y="690385"/>
                </a:cubicBezTo>
                <a:cubicBezTo>
                  <a:pt x="176427" y="595135"/>
                  <a:pt x="168666" y="517171"/>
                  <a:pt x="141855" y="404635"/>
                </a:cubicBezTo>
                <a:cubicBezTo>
                  <a:pt x="115044" y="292099"/>
                  <a:pt x="-2431" y="29279"/>
                  <a:pt x="38" y="2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2CA7252D-EA41-4D16-9BFB-91029BDC0F68}"/>
              </a:ext>
            </a:extLst>
          </p:cNvPr>
          <p:cNvSpPr/>
          <p:nvPr/>
        </p:nvSpPr>
        <p:spPr>
          <a:xfrm>
            <a:off x="1926004" y="9849927"/>
            <a:ext cx="173054" cy="965814"/>
          </a:xfrm>
          <a:custGeom>
            <a:avLst/>
            <a:gdLst>
              <a:gd name="connsiteX0" fmla="*/ 169496 w 173054"/>
              <a:gd name="connsiteY0" fmla="*/ 1040 h 965814"/>
              <a:gd name="connsiteX1" fmla="*/ 141979 w 173054"/>
              <a:gd name="connsiteY1" fmla="*/ 365106 h 965814"/>
              <a:gd name="connsiteX2" fmla="*/ 110229 w 173054"/>
              <a:gd name="connsiteY2" fmla="*/ 525973 h 965814"/>
              <a:gd name="connsiteX3" fmla="*/ 2279 w 173054"/>
              <a:gd name="connsiteY3" fmla="*/ 959890 h 965814"/>
              <a:gd name="connsiteX4" fmla="*/ 38263 w 173054"/>
              <a:gd name="connsiteY4" fmla="*/ 758806 h 965814"/>
              <a:gd name="connsiteX5" fmla="*/ 57313 w 173054"/>
              <a:gd name="connsiteY5" fmla="*/ 489990 h 965814"/>
              <a:gd name="connsiteX6" fmla="*/ 169496 w 173054"/>
              <a:gd name="connsiteY6" fmla="*/ 1040 h 96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054" h="965814">
                <a:moveTo>
                  <a:pt x="169496" y="1040"/>
                </a:moveTo>
                <a:cubicBezTo>
                  <a:pt x="183607" y="-19774"/>
                  <a:pt x="151857" y="277617"/>
                  <a:pt x="141979" y="365106"/>
                </a:cubicBezTo>
                <a:cubicBezTo>
                  <a:pt x="132101" y="452595"/>
                  <a:pt x="133512" y="426842"/>
                  <a:pt x="110229" y="525973"/>
                </a:cubicBezTo>
                <a:cubicBezTo>
                  <a:pt x="86946" y="625104"/>
                  <a:pt x="14273" y="921085"/>
                  <a:pt x="2279" y="959890"/>
                </a:cubicBezTo>
                <a:cubicBezTo>
                  <a:pt x="-9715" y="998695"/>
                  <a:pt x="29091" y="837123"/>
                  <a:pt x="38263" y="758806"/>
                </a:cubicBezTo>
                <a:cubicBezTo>
                  <a:pt x="47435" y="680489"/>
                  <a:pt x="32619" y="610640"/>
                  <a:pt x="57313" y="489990"/>
                </a:cubicBezTo>
                <a:cubicBezTo>
                  <a:pt x="82007" y="369340"/>
                  <a:pt x="155385" y="21854"/>
                  <a:pt x="169496" y="1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B36ECA24-EE82-4C1F-8B5E-C5A6E5610CCB}"/>
              </a:ext>
            </a:extLst>
          </p:cNvPr>
          <p:cNvSpPr/>
          <p:nvPr/>
        </p:nvSpPr>
        <p:spPr>
          <a:xfrm>
            <a:off x="1503629" y="10619862"/>
            <a:ext cx="513595" cy="853344"/>
          </a:xfrm>
          <a:custGeom>
            <a:avLst/>
            <a:gdLst>
              <a:gd name="connsiteX0" fmla="*/ 511438 w 513595"/>
              <a:gd name="connsiteY0" fmla="*/ 1571 h 853344"/>
              <a:gd name="connsiteX1" fmla="*/ 414071 w 513595"/>
              <a:gd name="connsiteY1" fmla="*/ 257688 h 853344"/>
              <a:gd name="connsiteX2" fmla="*/ 350571 w 513595"/>
              <a:gd name="connsiteY2" fmla="*/ 475705 h 853344"/>
              <a:gd name="connsiteX3" fmla="*/ 11904 w 513595"/>
              <a:gd name="connsiteY3" fmla="*/ 839771 h 853344"/>
              <a:gd name="connsiteX4" fmla="*/ 98688 w 513595"/>
              <a:gd name="connsiteY4" fmla="*/ 738171 h 853344"/>
              <a:gd name="connsiteX5" fmla="*/ 312471 w 513595"/>
              <a:gd name="connsiteY5" fmla="*/ 384688 h 853344"/>
              <a:gd name="connsiteX6" fmla="*/ 511438 w 513595"/>
              <a:gd name="connsiteY6" fmla="*/ 1571 h 85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595" h="853344">
                <a:moveTo>
                  <a:pt x="511438" y="1571"/>
                </a:moveTo>
                <a:cubicBezTo>
                  <a:pt x="528371" y="-19596"/>
                  <a:pt x="440882" y="178666"/>
                  <a:pt x="414071" y="257688"/>
                </a:cubicBezTo>
                <a:cubicBezTo>
                  <a:pt x="387260" y="336710"/>
                  <a:pt x="417599" y="378691"/>
                  <a:pt x="350571" y="475705"/>
                </a:cubicBezTo>
                <a:cubicBezTo>
                  <a:pt x="283543" y="572719"/>
                  <a:pt x="53884" y="796027"/>
                  <a:pt x="11904" y="839771"/>
                </a:cubicBezTo>
                <a:cubicBezTo>
                  <a:pt x="-30076" y="883515"/>
                  <a:pt x="48594" y="814018"/>
                  <a:pt x="98688" y="738171"/>
                </a:cubicBezTo>
                <a:cubicBezTo>
                  <a:pt x="148782" y="662324"/>
                  <a:pt x="246502" y="508866"/>
                  <a:pt x="312471" y="384688"/>
                </a:cubicBezTo>
                <a:cubicBezTo>
                  <a:pt x="378440" y="260510"/>
                  <a:pt x="494505" y="22738"/>
                  <a:pt x="511438" y="1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F503F2F4-BD9D-45D9-9D1A-186D2F00E962}"/>
              </a:ext>
            </a:extLst>
          </p:cNvPr>
          <p:cNvSpPr/>
          <p:nvPr/>
        </p:nvSpPr>
        <p:spPr>
          <a:xfrm>
            <a:off x="1462585" y="10724922"/>
            <a:ext cx="318073" cy="709365"/>
          </a:xfrm>
          <a:custGeom>
            <a:avLst/>
            <a:gdLst>
              <a:gd name="connsiteX0" fmla="*/ 317532 w 318073"/>
              <a:gd name="connsiteY0" fmla="*/ 228 h 709365"/>
              <a:gd name="connsiteX1" fmla="*/ 260382 w 318073"/>
              <a:gd name="connsiteY1" fmla="*/ 321961 h 709365"/>
              <a:gd name="connsiteX2" fmla="*/ 150315 w 318073"/>
              <a:gd name="connsiteY2" fmla="*/ 542095 h 709365"/>
              <a:gd name="connsiteX3" fmla="*/ 32 w 318073"/>
              <a:gd name="connsiteY3" fmla="*/ 709311 h 709365"/>
              <a:gd name="connsiteX4" fmla="*/ 137615 w 318073"/>
              <a:gd name="connsiteY4" fmla="*/ 556911 h 709365"/>
              <a:gd name="connsiteX5" fmla="*/ 228632 w 318073"/>
              <a:gd name="connsiteY5" fmla="*/ 275395 h 709365"/>
              <a:gd name="connsiteX6" fmla="*/ 317532 w 318073"/>
              <a:gd name="connsiteY6" fmla="*/ 228 h 7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073" h="709365">
                <a:moveTo>
                  <a:pt x="317532" y="228"/>
                </a:moveTo>
                <a:cubicBezTo>
                  <a:pt x="322824" y="7989"/>
                  <a:pt x="288251" y="231650"/>
                  <a:pt x="260382" y="321961"/>
                </a:cubicBezTo>
                <a:cubicBezTo>
                  <a:pt x="232513" y="412272"/>
                  <a:pt x="193707" y="477537"/>
                  <a:pt x="150315" y="542095"/>
                </a:cubicBezTo>
                <a:cubicBezTo>
                  <a:pt x="106923" y="606653"/>
                  <a:pt x="2149" y="706842"/>
                  <a:pt x="32" y="709311"/>
                </a:cubicBezTo>
                <a:cubicBezTo>
                  <a:pt x="-2085" y="711780"/>
                  <a:pt x="99515" y="629230"/>
                  <a:pt x="137615" y="556911"/>
                </a:cubicBezTo>
                <a:cubicBezTo>
                  <a:pt x="175715" y="484592"/>
                  <a:pt x="197940" y="366412"/>
                  <a:pt x="228632" y="275395"/>
                </a:cubicBezTo>
                <a:cubicBezTo>
                  <a:pt x="259324" y="184378"/>
                  <a:pt x="312240" y="-7533"/>
                  <a:pt x="317532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68715BBA-69BA-4BDD-BC74-92890542920B}"/>
              </a:ext>
            </a:extLst>
          </p:cNvPr>
          <p:cNvSpPr/>
          <p:nvPr/>
        </p:nvSpPr>
        <p:spPr>
          <a:xfrm>
            <a:off x="1036824" y="11391284"/>
            <a:ext cx="661076" cy="103016"/>
          </a:xfrm>
          <a:custGeom>
            <a:avLst/>
            <a:gdLst>
              <a:gd name="connsiteX0" fmla="*/ 8809 w 661076"/>
              <a:gd name="connsiteY0" fmla="*/ 13316 h 103016"/>
              <a:gd name="connsiteX1" fmla="*/ 76543 w 661076"/>
              <a:gd name="connsiteY1" fmla="*/ 38716 h 103016"/>
              <a:gd name="connsiteX2" fmla="*/ 334776 w 661076"/>
              <a:gd name="connsiteY2" fmla="*/ 55649 h 103016"/>
              <a:gd name="connsiteX3" fmla="*/ 654393 w 661076"/>
              <a:gd name="connsiteY3" fmla="*/ 616 h 103016"/>
              <a:gd name="connsiteX4" fmla="*/ 527393 w 661076"/>
              <a:gd name="connsiteY4" fmla="*/ 97983 h 103016"/>
              <a:gd name="connsiteX5" fmla="*/ 241643 w 661076"/>
              <a:gd name="connsiteY5" fmla="*/ 83166 h 103016"/>
              <a:gd name="connsiteX6" fmla="*/ 8809 w 661076"/>
              <a:gd name="connsiteY6" fmla="*/ 13316 h 10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1076" h="103016">
                <a:moveTo>
                  <a:pt x="8809" y="13316"/>
                </a:moveTo>
                <a:cubicBezTo>
                  <a:pt x="-18708" y="5908"/>
                  <a:pt x="22215" y="31661"/>
                  <a:pt x="76543" y="38716"/>
                </a:cubicBezTo>
                <a:cubicBezTo>
                  <a:pt x="130871" y="45772"/>
                  <a:pt x="238468" y="61999"/>
                  <a:pt x="334776" y="55649"/>
                </a:cubicBezTo>
                <a:cubicBezTo>
                  <a:pt x="431084" y="49299"/>
                  <a:pt x="622290" y="-6440"/>
                  <a:pt x="654393" y="616"/>
                </a:cubicBezTo>
                <a:cubicBezTo>
                  <a:pt x="686496" y="7672"/>
                  <a:pt x="596185" y="84225"/>
                  <a:pt x="527393" y="97983"/>
                </a:cubicBezTo>
                <a:cubicBezTo>
                  <a:pt x="458601" y="111741"/>
                  <a:pt x="328426" y="94102"/>
                  <a:pt x="241643" y="83166"/>
                </a:cubicBezTo>
                <a:cubicBezTo>
                  <a:pt x="154860" y="72230"/>
                  <a:pt x="36326" y="20724"/>
                  <a:pt x="8809" y="13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08C50E7B-F882-45F1-8A89-B3ED75A56AC3}"/>
              </a:ext>
            </a:extLst>
          </p:cNvPr>
          <p:cNvSpPr/>
          <p:nvPr/>
        </p:nvSpPr>
        <p:spPr>
          <a:xfrm>
            <a:off x="1099973" y="11459567"/>
            <a:ext cx="462311" cy="126732"/>
          </a:xfrm>
          <a:custGeom>
            <a:avLst/>
            <a:gdLst>
              <a:gd name="connsiteX0" fmla="*/ 447310 w 462311"/>
              <a:gd name="connsiteY0" fmla="*/ 66 h 126732"/>
              <a:gd name="connsiteX1" fmla="*/ 434610 w 462311"/>
              <a:gd name="connsiteY1" fmla="*/ 105900 h 126732"/>
              <a:gd name="connsiteX2" fmla="*/ 286444 w 462311"/>
              <a:gd name="connsiteY2" fmla="*/ 124950 h 126732"/>
              <a:gd name="connsiteX3" fmla="*/ 136160 w 462311"/>
              <a:gd name="connsiteY3" fmla="*/ 112250 h 126732"/>
              <a:gd name="connsiteX4" fmla="*/ 694 w 462311"/>
              <a:gd name="connsiteY4" fmla="*/ 4300 h 126732"/>
              <a:gd name="connsiteX5" fmla="*/ 91710 w 462311"/>
              <a:gd name="connsiteY5" fmla="*/ 48750 h 126732"/>
              <a:gd name="connsiteX6" fmla="*/ 271627 w 462311"/>
              <a:gd name="connsiteY6" fmla="*/ 122833 h 126732"/>
              <a:gd name="connsiteX7" fmla="*/ 447310 w 462311"/>
              <a:gd name="connsiteY7" fmla="*/ 66 h 12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311" h="126732">
                <a:moveTo>
                  <a:pt x="447310" y="66"/>
                </a:moveTo>
                <a:cubicBezTo>
                  <a:pt x="474474" y="-2756"/>
                  <a:pt x="461421" y="85086"/>
                  <a:pt x="434610" y="105900"/>
                </a:cubicBezTo>
                <a:cubicBezTo>
                  <a:pt x="407799" y="126714"/>
                  <a:pt x="336186" y="123892"/>
                  <a:pt x="286444" y="124950"/>
                </a:cubicBezTo>
                <a:cubicBezTo>
                  <a:pt x="236702" y="126008"/>
                  <a:pt x="183785" y="132358"/>
                  <a:pt x="136160" y="112250"/>
                </a:cubicBezTo>
                <a:cubicBezTo>
                  <a:pt x="88535" y="92142"/>
                  <a:pt x="8102" y="14883"/>
                  <a:pt x="694" y="4300"/>
                </a:cubicBezTo>
                <a:cubicBezTo>
                  <a:pt x="-6714" y="-6283"/>
                  <a:pt x="46554" y="28995"/>
                  <a:pt x="91710" y="48750"/>
                </a:cubicBezTo>
                <a:cubicBezTo>
                  <a:pt x="136865" y="68506"/>
                  <a:pt x="214830" y="126714"/>
                  <a:pt x="271627" y="122833"/>
                </a:cubicBezTo>
                <a:cubicBezTo>
                  <a:pt x="328424" y="118952"/>
                  <a:pt x="420146" y="2888"/>
                  <a:pt x="447310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DF8E4038-D4B6-4A27-927E-577ABBC0ED61}"/>
              </a:ext>
            </a:extLst>
          </p:cNvPr>
          <p:cNvSpPr/>
          <p:nvPr/>
        </p:nvSpPr>
        <p:spPr>
          <a:xfrm>
            <a:off x="1269837" y="11575975"/>
            <a:ext cx="225735" cy="514462"/>
          </a:xfrm>
          <a:custGeom>
            <a:avLst/>
            <a:gdLst>
              <a:gd name="connsiteX0" fmla="*/ 218180 w 225735"/>
              <a:gd name="connsiteY0" fmla="*/ 75 h 514462"/>
              <a:gd name="connsiteX1" fmla="*/ 197013 w 225735"/>
              <a:gd name="connsiteY1" fmla="*/ 387425 h 514462"/>
              <a:gd name="connsiteX2" fmla="*/ 169496 w 225735"/>
              <a:gd name="connsiteY2" fmla="*/ 472092 h 514462"/>
              <a:gd name="connsiteX3" fmla="*/ 163 w 225735"/>
              <a:gd name="connsiteY3" fmla="*/ 514425 h 514462"/>
              <a:gd name="connsiteX4" fmla="*/ 203363 w 225735"/>
              <a:gd name="connsiteY4" fmla="*/ 478442 h 514462"/>
              <a:gd name="connsiteX5" fmla="*/ 220296 w 225735"/>
              <a:gd name="connsiteY5" fmla="*/ 421292 h 514462"/>
              <a:gd name="connsiteX6" fmla="*/ 218180 w 225735"/>
              <a:gd name="connsiteY6" fmla="*/ 75 h 51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735" h="514462">
                <a:moveTo>
                  <a:pt x="218180" y="75"/>
                </a:moveTo>
                <a:cubicBezTo>
                  <a:pt x="214300" y="-5569"/>
                  <a:pt x="205127" y="308756"/>
                  <a:pt x="197013" y="387425"/>
                </a:cubicBezTo>
                <a:cubicBezTo>
                  <a:pt x="188899" y="466094"/>
                  <a:pt x="202304" y="450925"/>
                  <a:pt x="169496" y="472092"/>
                </a:cubicBezTo>
                <a:cubicBezTo>
                  <a:pt x="136688" y="493259"/>
                  <a:pt x="-5481" y="513367"/>
                  <a:pt x="163" y="514425"/>
                </a:cubicBezTo>
                <a:cubicBezTo>
                  <a:pt x="5807" y="515483"/>
                  <a:pt x="166674" y="493964"/>
                  <a:pt x="203363" y="478442"/>
                </a:cubicBezTo>
                <a:cubicBezTo>
                  <a:pt x="240052" y="462920"/>
                  <a:pt x="220649" y="496434"/>
                  <a:pt x="220296" y="421292"/>
                </a:cubicBezTo>
                <a:cubicBezTo>
                  <a:pt x="219943" y="346150"/>
                  <a:pt x="222060" y="5719"/>
                  <a:pt x="218180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D3C06CEE-B25F-4CED-94DD-76686628ABEB}"/>
              </a:ext>
            </a:extLst>
          </p:cNvPr>
          <p:cNvSpPr/>
          <p:nvPr/>
        </p:nvSpPr>
        <p:spPr>
          <a:xfrm>
            <a:off x="1185859" y="11576019"/>
            <a:ext cx="261096" cy="513433"/>
          </a:xfrm>
          <a:custGeom>
            <a:avLst/>
            <a:gdLst>
              <a:gd name="connsiteX0" fmla="*/ 77791 w 261096"/>
              <a:gd name="connsiteY0" fmla="*/ 31 h 513433"/>
              <a:gd name="connsiteX1" fmla="*/ 86258 w 261096"/>
              <a:gd name="connsiteY1" fmla="*/ 300598 h 513433"/>
              <a:gd name="connsiteX2" fmla="*/ 69324 w 261096"/>
              <a:gd name="connsiteY2" fmla="*/ 404314 h 513433"/>
              <a:gd name="connsiteX3" fmla="*/ 158224 w 261096"/>
              <a:gd name="connsiteY3" fmla="*/ 452998 h 513433"/>
              <a:gd name="connsiteX4" fmla="*/ 257708 w 261096"/>
              <a:gd name="connsiteY4" fmla="*/ 461464 h 513433"/>
              <a:gd name="connsiteX5" fmla="*/ 26991 w 261096"/>
              <a:gd name="connsiteY5" fmla="*/ 508031 h 513433"/>
              <a:gd name="connsiteX6" fmla="*/ 7941 w 261096"/>
              <a:gd name="connsiteY6" fmla="*/ 319648 h 513433"/>
              <a:gd name="connsiteX7" fmla="*/ 77791 w 261096"/>
              <a:gd name="connsiteY7" fmla="*/ 31 h 5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096" h="513433">
                <a:moveTo>
                  <a:pt x="77791" y="31"/>
                </a:moveTo>
                <a:cubicBezTo>
                  <a:pt x="90844" y="-3144"/>
                  <a:pt x="87669" y="233218"/>
                  <a:pt x="86258" y="300598"/>
                </a:cubicBezTo>
                <a:cubicBezTo>
                  <a:pt x="84847" y="367978"/>
                  <a:pt x="57330" y="378914"/>
                  <a:pt x="69324" y="404314"/>
                </a:cubicBezTo>
                <a:cubicBezTo>
                  <a:pt x="81318" y="429714"/>
                  <a:pt x="126827" y="443473"/>
                  <a:pt x="158224" y="452998"/>
                </a:cubicBezTo>
                <a:cubicBezTo>
                  <a:pt x="189621" y="462523"/>
                  <a:pt x="279580" y="452292"/>
                  <a:pt x="257708" y="461464"/>
                </a:cubicBezTo>
                <a:cubicBezTo>
                  <a:pt x="235836" y="470636"/>
                  <a:pt x="68619" y="531667"/>
                  <a:pt x="26991" y="508031"/>
                </a:cubicBezTo>
                <a:cubicBezTo>
                  <a:pt x="-14637" y="484395"/>
                  <a:pt x="3002" y="401493"/>
                  <a:pt x="7941" y="319648"/>
                </a:cubicBezTo>
                <a:cubicBezTo>
                  <a:pt x="12880" y="237804"/>
                  <a:pt x="64738" y="3206"/>
                  <a:pt x="77791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5AE983B4-D6D3-4B96-9DA6-166E81EFC3F7}"/>
              </a:ext>
            </a:extLst>
          </p:cNvPr>
          <p:cNvSpPr/>
          <p:nvPr/>
        </p:nvSpPr>
        <p:spPr>
          <a:xfrm>
            <a:off x="3482694" y="7375690"/>
            <a:ext cx="513047" cy="1197191"/>
          </a:xfrm>
          <a:custGeom>
            <a:avLst/>
            <a:gdLst>
              <a:gd name="connsiteX0" fmla="*/ 511456 w 513047"/>
              <a:gd name="connsiteY0" fmla="*/ 7243 h 1197191"/>
              <a:gd name="connsiteX1" fmla="*/ 323073 w 513047"/>
              <a:gd name="connsiteY1" fmla="*/ 312043 h 1197191"/>
              <a:gd name="connsiteX2" fmla="*/ 141039 w 513047"/>
              <a:gd name="connsiteY2" fmla="*/ 1029593 h 1197191"/>
              <a:gd name="connsiteX3" fmla="*/ 208773 w 513047"/>
              <a:gd name="connsiteY3" fmla="*/ 1196810 h 1197191"/>
              <a:gd name="connsiteX4" fmla="*/ 41556 w 513047"/>
              <a:gd name="connsiteY4" fmla="*/ 1006310 h 1197191"/>
              <a:gd name="connsiteX5" fmla="*/ 94473 w 513047"/>
              <a:gd name="connsiteY5" fmla="*/ 144827 h 1197191"/>
              <a:gd name="connsiteX6" fmla="*/ 11923 w 513047"/>
              <a:gd name="connsiteY6" fmla="*/ 462327 h 1197191"/>
              <a:gd name="connsiteX7" fmla="*/ 5573 w 513047"/>
              <a:gd name="connsiteY7" fmla="*/ 887777 h 1197191"/>
              <a:gd name="connsiteX8" fmla="*/ 60606 w 513047"/>
              <a:gd name="connsiteY8" fmla="*/ 968210 h 1197191"/>
              <a:gd name="connsiteX9" fmla="*/ 168556 w 513047"/>
              <a:gd name="connsiteY9" fmla="*/ 906827 h 1197191"/>
              <a:gd name="connsiteX10" fmla="*/ 213006 w 513047"/>
              <a:gd name="connsiteY10" fmla="*/ 587210 h 1197191"/>
              <a:gd name="connsiteX11" fmla="*/ 511456 w 513047"/>
              <a:gd name="connsiteY11" fmla="*/ 7243 h 119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3047" h="1197191">
                <a:moveTo>
                  <a:pt x="511456" y="7243"/>
                </a:moveTo>
                <a:cubicBezTo>
                  <a:pt x="529800" y="-38618"/>
                  <a:pt x="384809" y="141651"/>
                  <a:pt x="323073" y="312043"/>
                </a:cubicBezTo>
                <a:cubicBezTo>
                  <a:pt x="261337" y="482435"/>
                  <a:pt x="160089" y="882132"/>
                  <a:pt x="141039" y="1029593"/>
                </a:cubicBezTo>
                <a:cubicBezTo>
                  <a:pt x="121989" y="1177054"/>
                  <a:pt x="225353" y="1200691"/>
                  <a:pt x="208773" y="1196810"/>
                </a:cubicBezTo>
                <a:cubicBezTo>
                  <a:pt x="192192" y="1192930"/>
                  <a:pt x="60606" y="1181640"/>
                  <a:pt x="41556" y="1006310"/>
                </a:cubicBezTo>
                <a:cubicBezTo>
                  <a:pt x="22506" y="830980"/>
                  <a:pt x="99412" y="235491"/>
                  <a:pt x="94473" y="144827"/>
                </a:cubicBezTo>
                <a:cubicBezTo>
                  <a:pt x="89534" y="54163"/>
                  <a:pt x="26740" y="338502"/>
                  <a:pt x="11923" y="462327"/>
                </a:cubicBezTo>
                <a:cubicBezTo>
                  <a:pt x="-2894" y="586152"/>
                  <a:pt x="-2541" y="803463"/>
                  <a:pt x="5573" y="887777"/>
                </a:cubicBezTo>
                <a:cubicBezTo>
                  <a:pt x="13687" y="972091"/>
                  <a:pt x="33442" y="965035"/>
                  <a:pt x="60606" y="968210"/>
                </a:cubicBezTo>
                <a:cubicBezTo>
                  <a:pt x="87770" y="971385"/>
                  <a:pt x="143156" y="970327"/>
                  <a:pt x="168556" y="906827"/>
                </a:cubicBezTo>
                <a:cubicBezTo>
                  <a:pt x="193956" y="843327"/>
                  <a:pt x="150564" y="737493"/>
                  <a:pt x="213006" y="587210"/>
                </a:cubicBezTo>
                <a:cubicBezTo>
                  <a:pt x="275448" y="436927"/>
                  <a:pt x="493112" y="53104"/>
                  <a:pt x="511456" y="7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2A35A946-6679-420A-9091-3F8AFBAF881D}"/>
              </a:ext>
            </a:extLst>
          </p:cNvPr>
          <p:cNvSpPr/>
          <p:nvPr/>
        </p:nvSpPr>
        <p:spPr>
          <a:xfrm>
            <a:off x="3288422" y="7524644"/>
            <a:ext cx="215529" cy="444995"/>
          </a:xfrm>
          <a:custGeom>
            <a:avLst/>
            <a:gdLst>
              <a:gd name="connsiteX0" fmla="*/ 214661 w 215529"/>
              <a:gd name="connsiteY0" fmla="*/ 106 h 444995"/>
              <a:gd name="connsiteX1" fmla="*/ 132111 w 215529"/>
              <a:gd name="connsiteY1" fmla="*/ 319723 h 444995"/>
              <a:gd name="connsiteX2" fmla="*/ 878 w 215529"/>
              <a:gd name="connsiteY2" fmla="*/ 444606 h 444995"/>
              <a:gd name="connsiteX3" fmla="*/ 81311 w 215529"/>
              <a:gd name="connsiteY3" fmla="*/ 285856 h 444995"/>
              <a:gd name="connsiteX4" fmla="*/ 214661 w 215529"/>
              <a:gd name="connsiteY4" fmla="*/ 106 h 44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529" h="444995">
                <a:moveTo>
                  <a:pt x="214661" y="106"/>
                </a:moveTo>
                <a:cubicBezTo>
                  <a:pt x="223128" y="5750"/>
                  <a:pt x="167741" y="245640"/>
                  <a:pt x="132111" y="319723"/>
                </a:cubicBezTo>
                <a:cubicBezTo>
                  <a:pt x="96481" y="393806"/>
                  <a:pt x="9345" y="450250"/>
                  <a:pt x="878" y="444606"/>
                </a:cubicBezTo>
                <a:cubicBezTo>
                  <a:pt x="-7589" y="438962"/>
                  <a:pt x="47092" y="357470"/>
                  <a:pt x="81311" y="285856"/>
                </a:cubicBezTo>
                <a:cubicBezTo>
                  <a:pt x="115530" y="214242"/>
                  <a:pt x="206194" y="-5538"/>
                  <a:pt x="21466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3D97A5AA-77EE-4D53-8DD6-3F9B281673C5}"/>
              </a:ext>
            </a:extLst>
          </p:cNvPr>
          <p:cNvSpPr/>
          <p:nvPr/>
        </p:nvSpPr>
        <p:spPr>
          <a:xfrm>
            <a:off x="3372805" y="7958108"/>
            <a:ext cx="274213" cy="599815"/>
          </a:xfrm>
          <a:custGeom>
            <a:avLst/>
            <a:gdLst>
              <a:gd name="connsiteX0" fmla="*/ 119695 w 274213"/>
              <a:gd name="connsiteY0" fmla="*/ 559 h 599815"/>
              <a:gd name="connsiteX1" fmla="*/ 94295 w 274213"/>
              <a:gd name="connsiteY1" fmla="*/ 227042 h 599815"/>
              <a:gd name="connsiteX2" fmla="*/ 164145 w 274213"/>
              <a:gd name="connsiteY2" fmla="*/ 423892 h 599815"/>
              <a:gd name="connsiteX3" fmla="*/ 274212 w 274213"/>
              <a:gd name="connsiteY3" fmla="*/ 599575 h 599815"/>
              <a:gd name="connsiteX4" fmla="*/ 166262 w 274213"/>
              <a:gd name="connsiteY4" fmla="*/ 457759 h 599815"/>
              <a:gd name="connsiteX5" fmla="*/ 20212 w 274213"/>
              <a:gd name="connsiteY5" fmla="*/ 286309 h 599815"/>
              <a:gd name="connsiteX6" fmla="*/ 13862 w 274213"/>
              <a:gd name="connsiteY6" fmla="*/ 165659 h 599815"/>
              <a:gd name="connsiteX7" fmla="*/ 119695 w 274213"/>
              <a:gd name="connsiteY7" fmla="*/ 559 h 59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213" h="599815">
                <a:moveTo>
                  <a:pt x="119695" y="559"/>
                </a:moveTo>
                <a:cubicBezTo>
                  <a:pt x="133101" y="10790"/>
                  <a:pt x="86887" y="156486"/>
                  <a:pt x="94295" y="227042"/>
                </a:cubicBezTo>
                <a:cubicBezTo>
                  <a:pt x="101703" y="297598"/>
                  <a:pt x="134159" y="361803"/>
                  <a:pt x="164145" y="423892"/>
                </a:cubicBezTo>
                <a:cubicBezTo>
                  <a:pt x="194131" y="485981"/>
                  <a:pt x="273859" y="593931"/>
                  <a:pt x="274212" y="599575"/>
                </a:cubicBezTo>
                <a:cubicBezTo>
                  <a:pt x="274565" y="605219"/>
                  <a:pt x="208595" y="509970"/>
                  <a:pt x="166262" y="457759"/>
                </a:cubicBezTo>
                <a:cubicBezTo>
                  <a:pt x="123929" y="405548"/>
                  <a:pt x="45612" y="334992"/>
                  <a:pt x="20212" y="286309"/>
                </a:cubicBezTo>
                <a:cubicBezTo>
                  <a:pt x="-5188" y="237626"/>
                  <a:pt x="-5894" y="207992"/>
                  <a:pt x="13862" y="165659"/>
                </a:cubicBezTo>
                <a:cubicBezTo>
                  <a:pt x="33617" y="123326"/>
                  <a:pt x="106289" y="-9672"/>
                  <a:pt x="119695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94B22F1D-ED80-4330-A45C-484B53F68599}"/>
              </a:ext>
            </a:extLst>
          </p:cNvPr>
          <p:cNvSpPr/>
          <p:nvPr/>
        </p:nvSpPr>
        <p:spPr>
          <a:xfrm>
            <a:off x="2857089" y="7863738"/>
            <a:ext cx="546724" cy="224045"/>
          </a:xfrm>
          <a:custGeom>
            <a:avLst/>
            <a:gdLst>
              <a:gd name="connsiteX0" fmla="*/ 411 w 546724"/>
              <a:gd name="connsiteY0" fmla="*/ 113979 h 224045"/>
              <a:gd name="connsiteX1" fmla="*/ 307328 w 546724"/>
              <a:gd name="connsiteY1" fmla="*/ 50479 h 224045"/>
              <a:gd name="connsiteX2" fmla="*/ 540161 w 546724"/>
              <a:gd name="connsiteY2" fmla="*/ 224045 h 224045"/>
              <a:gd name="connsiteX3" fmla="*/ 461844 w 546724"/>
              <a:gd name="connsiteY3" fmla="*/ 52595 h 224045"/>
              <a:gd name="connsiteX4" fmla="*/ 245944 w 546724"/>
              <a:gd name="connsiteY4" fmla="*/ 1795 h 224045"/>
              <a:gd name="connsiteX5" fmla="*/ 411 w 546724"/>
              <a:gd name="connsiteY5" fmla="*/ 113979 h 22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724" h="224045">
                <a:moveTo>
                  <a:pt x="411" y="113979"/>
                </a:moveTo>
                <a:cubicBezTo>
                  <a:pt x="10642" y="122093"/>
                  <a:pt x="217370" y="32135"/>
                  <a:pt x="307328" y="50479"/>
                </a:cubicBezTo>
                <a:cubicBezTo>
                  <a:pt x="397286" y="68823"/>
                  <a:pt x="514408" y="223692"/>
                  <a:pt x="540161" y="224045"/>
                </a:cubicBezTo>
                <a:cubicBezTo>
                  <a:pt x="565914" y="224398"/>
                  <a:pt x="510880" y="89637"/>
                  <a:pt x="461844" y="52595"/>
                </a:cubicBezTo>
                <a:cubicBezTo>
                  <a:pt x="412808" y="15553"/>
                  <a:pt x="318263" y="-6672"/>
                  <a:pt x="245944" y="1795"/>
                </a:cubicBezTo>
                <a:cubicBezTo>
                  <a:pt x="173625" y="10262"/>
                  <a:pt x="-9820" y="105865"/>
                  <a:pt x="411" y="113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D005D31B-C24C-47DC-B6E7-4FEF0A51CEA9}"/>
              </a:ext>
            </a:extLst>
          </p:cNvPr>
          <p:cNvSpPr/>
          <p:nvPr/>
        </p:nvSpPr>
        <p:spPr>
          <a:xfrm>
            <a:off x="2830951" y="8022098"/>
            <a:ext cx="580323" cy="144206"/>
          </a:xfrm>
          <a:custGeom>
            <a:avLst/>
            <a:gdLst>
              <a:gd name="connsiteX0" fmla="*/ 1149 w 580323"/>
              <a:gd name="connsiteY0" fmla="*/ 69 h 144206"/>
              <a:gd name="connsiteX1" fmla="*/ 106982 w 580323"/>
              <a:gd name="connsiteY1" fmla="*/ 93202 h 144206"/>
              <a:gd name="connsiteX2" fmla="*/ 227632 w 580323"/>
              <a:gd name="connsiteY2" fmla="*/ 122835 h 144206"/>
              <a:gd name="connsiteX3" fmla="*/ 367332 w 580323"/>
              <a:gd name="connsiteY3" fmla="*/ 144002 h 144206"/>
              <a:gd name="connsiteX4" fmla="*/ 578999 w 580323"/>
              <a:gd name="connsiteY4" fmla="*/ 110135 h 144206"/>
              <a:gd name="connsiteX5" fmla="*/ 443532 w 580323"/>
              <a:gd name="connsiteY5" fmla="*/ 116485 h 144206"/>
              <a:gd name="connsiteX6" fmla="*/ 176832 w 580323"/>
              <a:gd name="connsiteY6" fmla="*/ 78385 h 144206"/>
              <a:gd name="connsiteX7" fmla="*/ 1149 w 580323"/>
              <a:gd name="connsiteY7" fmla="*/ 69 h 144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323" h="144206">
                <a:moveTo>
                  <a:pt x="1149" y="69"/>
                </a:moveTo>
                <a:cubicBezTo>
                  <a:pt x="-10493" y="2539"/>
                  <a:pt x="69235" y="72741"/>
                  <a:pt x="106982" y="93202"/>
                </a:cubicBezTo>
                <a:cubicBezTo>
                  <a:pt x="144729" y="113663"/>
                  <a:pt x="184240" y="114368"/>
                  <a:pt x="227632" y="122835"/>
                </a:cubicBezTo>
                <a:cubicBezTo>
                  <a:pt x="271024" y="131302"/>
                  <a:pt x="308771" y="146119"/>
                  <a:pt x="367332" y="144002"/>
                </a:cubicBezTo>
                <a:cubicBezTo>
                  <a:pt x="425893" y="141885"/>
                  <a:pt x="566299" y="114721"/>
                  <a:pt x="578999" y="110135"/>
                </a:cubicBezTo>
                <a:cubicBezTo>
                  <a:pt x="591699" y="105549"/>
                  <a:pt x="510560" y="121777"/>
                  <a:pt x="443532" y="116485"/>
                </a:cubicBezTo>
                <a:cubicBezTo>
                  <a:pt x="376504" y="111193"/>
                  <a:pt x="246682" y="94966"/>
                  <a:pt x="176832" y="78385"/>
                </a:cubicBezTo>
                <a:cubicBezTo>
                  <a:pt x="106982" y="61805"/>
                  <a:pt x="12791" y="-2401"/>
                  <a:pt x="1149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BD02431B-6947-4317-803C-FD1E53830789}"/>
              </a:ext>
            </a:extLst>
          </p:cNvPr>
          <p:cNvSpPr/>
          <p:nvPr/>
        </p:nvSpPr>
        <p:spPr>
          <a:xfrm>
            <a:off x="3093915" y="7919212"/>
            <a:ext cx="182729" cy="130398"/>
          </a:xfrm>
          <a:custGeom>
            <a:avLst/>
            <a:gdLst>
              <a:gd name="connsiteX0" fmla="*/ 13352 w 182729"/>
              <a:gd name="connsiteY0" fmla="*/ 1355 h 130398"/>
              <a:gd name="connsiteX1" fmla="*/ 165752 w 182729"/>
              <a:gd name="connsiteY1" fmla="*/ 60621 h 130398"/>
              <a:gd name="connsiteX2" fmla="*/ 123418 w 182729"/>
              <a:gd name="connsiteY2" fmla="*/ 115655 h 130398"/>
              <a:gd name="connsiteX3" fmla="*/ 652 w 182729"/>
              <a:gd name="connsiteY3" fmla="*/ 122005 h 130398"/>
              <a:gd name="connsiteX4" fmla="*/ 182685 w 182729"/>
              <a:gd name="connsiteY4" fmla="*/ 122005 h 130398"/>
              <a:gd name="connsiteX5" fmla="*/ 13352 w 182729"/>
              <a:gd name="connsiteY5" fmla="*/ 1355 h 13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729" h="130398">
                <a:moveTo>
                  <a:pt x="13352" y="1355"/>
                </a:moveTo>
                <a:cubicBezTo>
                  <a:pt x="10530" y="-8876"/>
                  <a:pt x="147408" y="41571"/>
                  <a:pt x="165752" y="60621"/>
                </a:cubicBezTo>
                <a:cubicBezTo>
                  <a:pt x="184096" y="79671"/>
                  <a:pt x="150935" y="105424"/>
                  <a:pt x="123418" y="115655"/>
                </a:cubicBezTo>
                <a:cubicBezTo>
                  <a:pt x="95901" y="125886"/>
                  <a:pt x="-9226" y="120947"/>
                  <a:pt x="652" y="122005"/>
                </a:cubicBezTo>
                <a:cubicBezTo>
                  <a:pt x="10530" y="123063"/>
                  <a:pt x="179510" y="140350"/>
                  <a:pt x="182685" y="122005"/>
                </a:cubicBezTo>
                <a:cubicBezTo>
                  <a:pt x="185860" y="103661"/>
                  <a:pt x="16174" y="11586"/>
                  <a:pt x="13352" y="1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33866BAE-AEC3-4209-B3DA-8E70B9BC9F24}"/>
              </a:ext>
            </a:extLst>
          </p:cNvPr>
          <p:cNvSpPr/>
          <p:nvPr/>
        </p:nvSpPr>
        <p:spPr>
          <a:xfrm>
            <a:off x="2969584" y="7900188"/>
            <a:ext cx="235054" cy="148108"/>
          </a:xfrm>
          <a:custGeom>
            <a:avLst/>
            <a:gdLst>
              <a:gd name="connsiteX0" fmla="*/ 199066 w 235054"/>
              <a:gd name="connsiteY0" fmla="*/ 1329 h 148108"/>
              <a:gd name="connsiteX1" fmla="*/ 42433 w 235054"/>
              <a:gd name="connsiteY1" fmla="*/ 47895 h 148108"/>
              <a:gd name="connsiteX2" fmla="*/ 235049 w 235054"/>
              <a:gd name="connsiteY2" fmla="*/ 145262 h 148108"/>
              <a:gd name="connsiteX3" fmla="*/ 48783 w 235054"/>
              <a:gd name="connsiteY3" fmla="*/ 119862 h 148108"/>
              <a:gd name="connsiteX4" fmla="*/ 8566 w 235054"/>
              <a:gd name="connsiteY4" fmla="*/ 96579 h 148108"/>
              <a:gd name="connsiteX5" fmla="*/ 199066 w 235054"/>
              <a:gd name="connsiteY5" fmla="*/ 1329 h 14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054" h="148108">
                <a:moveTo>
                  <a:pt x="199066" y="1329"/>
                </a:moveTo>
                <a:cubicBezTo>
                  <a:pt x="204711" y="-6785"/>
                  <a:pt x="36436" y="23906"/>
                  <a:pt x="42433" y="47895"/>
                </a:cubicBezTo>
                <a:cubicBezTo>
                  <a:pt x="48430" y="71884"/>
                  <a:pt x="233991" y="133268"/>
                  <a:pt x="235049" y="145262"/>
                </a:cubicBezTo>
                <a:cubicBezTo>
                  <a:pt x="236107" y="157256"/>
                  <a:pt x="86530" y="127976"/>
                  <a:pt x="48783" y="119862"/>
                </a:cubicBezTo>
                <a:cubicBezTo>
                  <a:pt x="11036" y="111748"/>
                  <a:pt x="-14012" y="112101"/>
                  <a:pt x="8566" y="96579"/>
                </a:cubicBezTo>
                <a:cubicBezTo>
                  <a:pt x="31144" y="81057"/>
                  <a:pt x="193421" y="9443"/>
                  <a:pt x="199066" y="1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C66BB7A7-A2C7-4C5A-8953-C74463F931BE}"/>
              </a:ext>
            </a:extLst>
          </p:cNvPr>
          <p:cNvSpPr/>
          <p:nvPr/>
        </p:nvSpPr>
        <p:spPr>
          <a:xfrm>
            <a:off x="3313795" y="8087783"/>
            <a:ext cx="92229" cy="549325"/>
          </a:xfrm>
          <a:custGeom>
            <a:avLst/>
            <a:gdLst>
              <a:gd name="connsiteX0" fmla="*/ 91922 w 92229"/>
              <a:gd name="connsiteY0" fmla="*/ 0 h 549325"/>
              <a:gd name="connsiteX1" fmla="*/ 36888 w 92229"/>
              <a:gd name="connsiteY1" fmla="*/ 201084 h 549325"/>
              <a:gd name="connsiteX2" fmla="*/ 68638 w 92229"/>
              <a:gd name="connsiteY2" fmla="*/ 546100 h 549325"/>
              <a:gd name="connsiteX3" fmla="*/ 11488 w 92229"/>
              <a:gd name="connsiteY3" fmla="*/ 364067 h 549325"/>
              <a:gd name="connsiteX4" fmla="*/ 7255 w 92229"/>
              <a:gd name="connsiteY4" fmla="*/ 201084 h 549325"/>
              <a:gd name="connsiteX5" fmla="*/ 91922 w 92229"/>
              <a:gd name="connsiteY5" fmla="*/ 0 h 5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29" h="549325">
                <a:moveTo>
                  <a:pt x="91922" y="0"/>
                </a:moveTo>
                <a:cubicBezTo>
                  <a:pt x="96861" y="0"/>
                  <a:pt x="40769" y="110067"/>
                  <a:pt x="36888" y="201084"/>
                </a:cubicBezTo>
                <a:cubicBezTo>
                  <a:pt x="33007" y="292101"/>
                  <a:pt x="72871" y="518936"/>
                  <a:pt x="68638" y="546100"/>
                </a:cubicBezTo>
                <a:cubicBezTo>
                  <a:pt x="64405" y="573264"/>
                  <a:pt x="21718" y="421570"/>
                  <a:pt x="11488" y="364067"/>
                </a:cubicBezTo>
                <a:cubicBezTo>
                  <a:pt x="1257" y="306564"/>
                  <a:pt x="-6151" y="263526"/>
                  <a:pt x="7255" y="201084"/>
                </a:cubicBezTo>
                <a:cubicBezTo>
                  <a:pt x="20661" y="138642"/>
                  <a:pt x="86983" y="0"/>
                  <a:pt x="919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3FD4EC3B-0C23-4EDB-87A1-7DF156810F31}"/>
              </a:ext>
            </a:extLst>
          </p:cNvPr>
          <p:cNvSpPr/>
          <p:nvPr/>
        </p:nvSpPr>
        <p:spPr>
          <a:xfrm>
            <a:off x="2622179" y="7905807"/>
            <a:ext cx="432612" cy="569535"/>
          </a:xfrm>
          <a:custGeom>
            <a:avLst/>
            <a:gdLst>
              <a:gd name="connsiteX0" fmla="*/ 430054 w 432612"/>
              <a:gd name="connsiteY0" fmla="*/ 4176 h 569535"/>
              <a:gd name="connsiteX1" fmla="*/ 269188 w 432612"/>
              <a:gd name="connsiteY1" fmla="*/ 103660 h 569535"/>
              <a:gd name="connsiteX2" fmla="*/ 178171 w 432612"/>
              <a:gd name="connsiteY2" fmla="*/ 292043 h 569535"/>
              <a:gd name="connsiteX3" fmla="*/ 150654 w 432612"/>
              <a:gd name="connsiteY3" fmla="*/ 493126 h 569535"/>
              <a:gd name="connsiteX4" fmla="*/ 152771 w 432612"/>
              <a:gd name="connsiteY4" fmla="*/ 569326 h 569535"/>
              <a:gd name="connsiteX5" fmla="*/ 371 w 432612"/>
              <a:gd name="connsiteY5" fmla="*/ 512176 h 569535"/>
              <a:gd name="connsiteX6" fmla="*/ 110438 w 432612"/>
              <a:gd name="connsiteY6" fmla="*/ 408460 h 569535"/>
              <a:gd name="connsiteX7" fmla="*/ 129488 w 432612"/>
              <a:gd name="connsiteY7" fmla="*/ 239126 h 569535"/>
              <a:gd name="connsiteX8" fmla="*/ 430054 w 432612"/>
              <a:gd name="connsiteY8" fmla="*/ 4176 h 56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612" h="569535">
                <a:moveTo>
                  <a:pt x="430054" y="4176"/>
                </a:moveTo>
                <a:cubicBezTo>
                  <a:pt x="453337" y="-18402"/>
                  <a:pt x="311169" y="55682"/>
                  <a:pt x="269188" y="103660"/>
                </a:cubicBezTo>
                <a:cubicBezTo>
                  <a:pt x="227207" y="151638"/>
                  <a:pt x="197927" y="227132"/>
                  <a:pt x="178171" y="292043"/>
                </a:cubicBezTo>
                <a:cubicBezTo>
                  <a:pt x="158415" y="356954"/>
                  <a:pt x="154887" y="446912"/>
                  <a:pt x="150654" y="493126"/>
                </a:cubicBezTo>
                <a:cubicBezTo>
                  <a:pt x="146421" y="539340"/>
                  <a:pt x="177818" y="566151"/>
                  <a:pt x="152771" y="569326"/>
                </a:cubicBezTo>
                <a:cubicBezTo>
                  <a:pt x="127724" y="572501"/>
                  <a:pt x="7426" y="538987"/>
                  <a:pt x="371" y="512176"/>
                </a:cubicBezTo>
                <a:cubicBezTo>
                  <a:pt x="-6684" y="485365"/>
                  <a:pt x="88919" y="453968"/>
                  <a:pt x="110438" y="408460"/>
                </a:cubicBezTo>
                <a:cubicBezTo>
                  <a:pt x="131957" y="362952"/>
                  <a:pt x="76571" y="308271"/>
                  <a:pt x="129488" y="239126"/>
                </a:cubicBezTo>
                <a:cubicBezTo>
                  <a:pt x="182405" y="169982"/>
                  <a:pt x="406771" y="26754"/>
                  <a:pt x="430054" y="4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5DC3180E-86AA-48F1-9FD4-629CEBDA6B97}"/>
              </a:ext>
            </a:extLst>
          </p:cNvPr>
          <p:cNvSpPr/>
          <p:nvPr/>
        </p:nvSpPr>
        <p:spPr>
          <a:xfrm>
            <a:off x="2774099" y="8447142"/>
            <a:ext cx="636614" cy="190645"/>
          </a:xfrm>
          <a:custGeom>
            <a:avLst/>
            <a:gdLst>
              <a:gd name="connsiteX0" fmla="*/ 851 w 636614"/>
              <a:gd name="connsiteY0" fmla="*/ 475 h 190645"/>
              <a:gd name="connsiteX1" fmla="*/ 149018 w 636614"/>
              <a:gd name="connsiteY1" fmla="*/ 114775 h 190645"/>
              <a:gd name="connsiteX2" fmla="*/ 295068 w 636614"/>
              <a:gd name="connsiteY2" fmla="*/ 146525 h 190645"/>
              <a:gd name="connsiteX3" fmla="*/ 445351 w 636614"/>
              <a:gd name="connsiteY3" fmla="*/ 157108 h 190645"/>
              <a:gd name="connsiteX4" fmla="*/ 635851 w 636614"/>
              <a:gd name="connsiteY4" fmla="*/ 135941 h 190645"/>
              <a:gd name="connsiteX5" fmla="*/ 500384 w 636614"/>
              <a:gd name="connsiteY5" fmla="*/ 188858 h 190645"/>
              <a:gd name="connsiteX6" fmla="*/ 218868 w 636614"/>
              <a:gd name="connsiteY6" fmla="*/ 163458 h 190645"/>
              <a:gd name="connsiteX7" fmla="*/ 851 w 636614"/>
              <a:gd name="connsiteY7" fmla="*/ 475 h 19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614" h="190645">
                <a:moveTo>
                  <a:pt x="851" y="475"/>
                </a:moveTo>
                <a:cubicBezTo>
                  <a:pt x="-10791" y="-7639"/>
                  <a:pt x="99982" y="90433"/>
                  <a:pt x="149018" y="114775"/>
                </a:cubicBezTo>
                <a:cubicBezTo>
                  <a:pt x="198054" y="139117"/>
                  <a:pt x="245679" y="139470"/>
                  <a:pt x="295068" y="146525"/>
                </a:cubicBezTo>
                <a:cubicBezTo>
                  <a:pt x="344457" y="153581"/>
                  <a:pt x="388554" y="158872"/>
                  <a:pt x="445351" y="157108"/>
                </a:cubicBezTo>
                <a:cubicBezTo>
                  <a:pt x="502148" y="155344"/>
                  <a:pt x="626679" y="130649"/>
                  <a:pt x="635851" y="135941"/>
                </a:cubicBezTo>
                <a:cubicBezTo>
                  <a:pt x="645023" y="141233"/>
                  <a:pt x="569881" y="184272"/>
                  <a:pt x="500384" y="188858"/>
                </a:cubicBezTo>
                <a:cubicBezTo>
                  <a:pt x="430887" y="193444"/>
                  <a:pt x="307768" y="190622"/>
                  <a:pt x="218868" y="163458"/>
                </a:cubicBezTo>
                <a:cubicBezTo>
                  <a:pt x="129968" y="136294"/>
                  <a:pt x="12493" y="8589"/>
                  <a:pt x="851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22204C52-BEAC-45EB-AD95-51FB7D6AE900}"/>
              </a:ext>
            </a:extLst>
          </p:cNvPr>
          <p:cNvSpPr/>
          <p:nvPr/>
        </p:nvSpPr>
        <p:spPr>
          <a:xfrm>
            <a:off x="2673884" y="8369314"/>
            <a:ext cx="761076" cy="359878"/>
          </a:xfrm>
          <a:custGeom>
            <a:avLst/>
            <a:gdLst>
              <a:gd name="connsiteX0" fmla="*/ 10049 w 761076"/>
              <a:gd name="connsiteY0" fmla="*/ 4219 h 359878"/>
              <a:gd name="connsiteX1" fmla="*/ 33333 w 761076"/>
              <a:gd name="connsiteY1" fmla="*/ 103703 h 359878"/>
              <a:gd name="connsiteX2" fmla="*/ 26983 w 761076"/>
              <a:gd name="connsiteY2" fmla="*/ 158736 h 359878"/>
              <a:gd name="connsiteX3" fmla="*/ 122233 w 761076"/>
              <a:gd name="connsiteY3" fmla="*/ 245519 h 359878"/>
              <a:gd name="connsiteX4" fmla="*/ 266166 w 761076"/>
              <a:gd name="connsiteY4" fmla="*/ 315369 h 359878"/>
              <a:gd name="connsiteX5" fmla="*/ 393166 w 761076"/>
              <a:gd name="connsiteY5" fmla="*/ 334419 h 359878"/>
              <a:gd name="connsiteX6" fmla="*/ 609066 w 761076"/>
              <a:gd name="connsiteY6" fmla="*/ 321719 h 359878"/>
              <a:gd name="connsiteX7" fmla="*/ 721249 w 761076"/>
              <a:gd name="connsiteY7" fmla="*/ 273036 h 359878"/>
              <a:gd name="connsiteX8" fmla="*/ 736066 w 761076"/>
              <a:gd name="connsiteY8" fmla="*/ 273036 h 359878"/>
              <a:gd name="connsiteX9" fmla="*/ 395283 w 761076"/>
              <a:gd name="connsiteY9" fmla="*/ 359819 h 359878"/>
              <a:gd name="connsiteX10" fmla="*/ 37566 w 761076"/>
              <a:gd name="connsiteY10" fmla="*/ 258219 h 359878"/>
              <a:gd name="connsiteX11" fmla="*/ 10049 w 761076"/>
              <a:gd name="connsiteY11" fmla="*/ 4219 h 35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1076" h="359878">
                <a:moveTo>
                  <a:pt x="10049" y="4219"/>
                </a:moveTo>
                <a:cubicBezTo>
                  <a:pt x="9343" y="-21534"/>
                  <a:pt x="30511" y="77950"/>
                  <a:pt x="33333" y="103703"/>
                </a:cubicBezTo>
                <a:cubicBezTo>
                  <a:pt x="36155" y="129456"/>
                  <a:pt x="12166" y="135100"/>
                  <a:pt x="26983" y="158736"/>
                </a:cubicBezTo>
                <a:cubicBezTo>
                  <a:pt x="41800" y="182372"/>
                  <a:pt x="82369" y="219414"/>
                  <a:pt x="122233" y="245519"/>
                </a:cubicBezTo>
                <a:cubicBezTo>
                  <a:pt x="162097" y="271624"/>
                  <a:pt x="221011" y="300552"/>
                  <a:pt x="266166" y="315369"/>
                </a:cubicBezTo>
                <a:cubicBezTo>
                  <a:pt x="311321" y="330186"/>
                  <a:pt x="336016" y="333361"/>
                  <a:pt x="393166" y="334419"/>
                </a:cubicBezTo>
                <a:cubicBezTo>
                  <a:pt x="450316" y="335477"/>
                  <a:pt x="554386" y="331949"/>
                  <a:pt x="609066" y="321719"/>
                </a:cubicBezTo>
                <a:cubicBezTo>
                  <a:pt x="663746" y="311489"/>
                  <a:pt x="700082" y="281150"/>
                  <a:pt x="721249" y="273036"/>
                </a:cubicBezTo>
                <a:cubicBezTo>
                  <a:pt x="742416" y="264922"/>
                  <a:pt x="790394" y="258572"/>
                  <a:pt x="736066" y="273036"/>
                </a:cubicBezTo>
                <a:cubicBezTo>
                  <a:pt x="681738" y="287500"/>
                  <a:pt x="511700" y="362288"/>
                  <a:pt x="395283" y="359819"/>
                </a:cubicBezTo>
                <a:cubicBezTo>
                  <a:pt x="278866" y="357350"/>
                  <a:pt x="101419" y="314311"/>
                  <a:pt x="37566" y="258219"/>
                </a:cubicBezTo>
                <a:cubicBezTo>
                  <a:pt x="-26287" y="202127"/>
                  <a:pt x="10755" y="29972"/>
                  <a:pt x="10049" y="4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BBDFDF16-08B1-42DD-A544-3C54E8CF6E1B}"/>
              </a:ext>
            </a:extLst>
          </p:cNvPr>
          <p:cNvSpPr/>
          <p:nvPr/>
        </p:nvSpPr>
        <p:spPr>
          <a:xfrm>
            <a:off x="2227650" y="8429582"/>
            <a:ext cx="511230" cy="443566"/>
          </a:xfrm>
          <a:custGeom>
            <a:avLst/>
            <a:gdLst>
              <a:gd name="connsiteX0" fmla="*/ 499675 w 511230"/>
              <a:gd name="connsiteY0" fmla="*/ 177843 h 443566"/>
              <a:gd name="connsiteX1" fmla="*/ 179000 w 511230"/>
              <a:gd name="connsiteY1" fmla="*/ 155618 h 443566"/>
              <a:gd name="connsiteX2" fmla="*/ 1200 w 511230"/>
              <a:gd name="connsiteY2" fmla="*/ 441368 h 443566"/>
              <a:gd name="connsiteX3" fmla="*/ 96450 w 511230"/>
              <a:gd name="connsiteY3" fmla="*/ 295318 h 443566"/>
              <a:gd name="connsiteX4" fmla="*/ 198050 w 511230"/>
              <a:gd name="connsiteY4" fmla="*/ 165143 h 443566"/>
              <a:gd name="connsiteX5" fmla="*/ 375850 w 511230"/>
              <a:gd name="connsiteY5" fmla="*/ 43 h 443566"/>
              <a:gd name="connsiteX6" fmla="*/ 436175 w 511230"/>
              <a:gd name="connsiteY6" fmla="*/ 149268 h 443566"/>
              <a:gd name="connsiteX7" fmla="*/ 499675 w 511230"/>
              <a:gd name="connsiteY7" fmla="*/ 177843 h 44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230" h="443566">
                <a:moveTo>
                  <a:pt x="499675" y="177843"/>
                </a:moveTo>
                <a:cubicBezTo>
                  <a:pt x="456813" y="178901"/>
                  <a:pt x="262079" y="111697"/>
                  <a:pt x="179000" y="155618"/>
                </a:cubicBezTo>
                <a:cubicBezTo>
                  <a:pt x="95921" y="199539"/>
                  <a:pt x="14958" y="418085"/>
                  <a:pt x="1200" y="441368"/>
                </a:cubicBezTo>
                <a:cubicBezTo>
                  <a:pt x="-12558" y="464651"/>
                  <a:pt x="96450" y="295318"/>
                  <a:pt x="96450" y="295318"/>
                </a:cubicBezTo>
                <a:cubicBezTo>
                  <a:pt x="129258" y="249280"/>
                  <a:pt x="151483" y="214355"/>
                  <a:pt x="198050" y="165143"/>
                </a:cubicBezTo>
                <a:cubicBezTo>
                  <a:pt x="244617" y="115931"/>
                  <a:pt x="336163" y="2689"/>
                  <a:pt x="375850" y="43"/>
                </a:cubicBezTo>
                <a:cubicBezTo>
                  <a:pt x="415537" y="-2603"/>
                  <a:pt x="418713" y="117518"/>
                  <a:pt x="436175" y="149268"/>
                </a:cubicBezTo>
                <a:cubicBezTo>
                  <a:pt x="453637" y="181018"/>
                  <a:pt x="542537" y="176785"/>
                  <a:pt x="499675" y="177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E811A13B-2318-41B7-8A0B-F483C3F2DA93}"/>
              </a:ext>
            </a:extLst>
          </p:cNvPr>
          <p:cNvSpPr/>
          <p:nvPr/>
        </p:nvSpPr>
        <p:spPr>
          <a:xfrm>
            <a:off x="3358355" y="8335888"/>
            <a:ext cx="258082" cy="443854"/>
          </a:xfrm>
          <a:custGeom>
            <a:avLst/>
            <a:gdLst>
              <a:gd name="connsiteX0" fmla="*/ 88108 w 258082"/>
              <a:gd name="connsiteY0" fmla="*/ 75 h 443854"/>
              <a:gd name="connsiteX1" fmla="*/ 54770 w 258082"/>
              <a:gd name="connsiteY1" fmla="*/ 181050 h 443854"/>
              <a:gd name="connsiteX2" fmla="*/ 162720 w 258082"/>
              <a:gd name="connsiteY2" fmla="*/ 350912 h 443854"/>
              <a:gd name="connsiteX3" fmla="*/ 257970 w 258082"/>
              <a:gd name="connsiteY3" fmla="*/ 442987 h 443854"/>
              <a:gd name="connsiteX4" fmla="*/ 143670 w 258082"/>
              <a:gd name="connsiteY4" fmla="*/ 382662 h 443854"/>
              <a:gd name="connsiteX5" fmla="*/ 795 w 258082"/>
              <a:gd name="connsiteY5" fmla="*/ 162000 h 443854"/>
              <a:gd name="connsiteX6" fmla="*/ 88108 w 258082"/>
              <a:gd name="connsiteY6" fmla="*/ 75 h 44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082" h="443854">
                <a:moveTo>
                  <a:pt x="88108" y="75"/>
                </a:moveTo>
                <a:cubicBezTo>
                  <a:pt x="97104" y="3250"/>
                  <a:pt x="42335" y="122577"/>
                  <a:pt x="54770" y="181050"/>
                </a:cubicBezTo>
                <a:cubicBezTo>
                  <a:pt x="67205" y="239523"/>
                  <a:pt x="128853" y="307256"/>
                  <a:pt x="162720" y="350912"/>
                </a:cubicBezTo>
                <a:cubicBezTo>
                  <a:pt x="196587" y="394568"/>
                  <a:pt x="261145" y="437695"/>
                  <a:pt x="257970" y="442987"/>
                </a:cubicBezTo>
                <a:cubicBezTo>
                  <a:pt x="254795" y="448279"/>
                  <a:pt x="186533" y="429493"/>
                  <a:pt x="143670" y="382662"/>
                </a:cubicBezTo>
                <a:cubicBezTo>
                  <a:pt x="100808" y="335831"/>
                  <a:pt x="10849" y="229204"/>
                  <a:pt x="795" y="162000"/>
                </a:cubicBezTo>
                <a:cubicBezTo>
                  <a:pt x="-9259" y="94796"/>
                  <a:pt x="79112" y="-3100"/>
                  <a:pt x="8810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A48CC85C-7B0E-4894-9598-24B252E8290A}"/>
              </a:ext>
            </a:extLst>
          </p:cNvPr>
          <p:cNvSpPr/>
          <p:nvPr/>
        </p:nvSpPr>
        <p:spPr>
          <a:xfrm>
            <a:off x="3373340" y="8575581"/>
            <a:ext cx="378918" cy="364552"/>
          </a:xfrm>
          <a:custGeom>
            <a:avLst/>
            <a:gdLst>
              <a:gd name="connsiteX0" fmla="*/ 263623 w 378918"/>
              <a:gd name="connsiteY0" fmla="*/ 94 h 364552"/>
              <a:gd name="connsiteX1" fmla="*/ 354110 w 378918"/>
              <a:gd name="connsiteY1" fmla="*/ 142969 h 364552"/>
              <a:gd name="connsiteX2" fmla="*/ 235048 w 378918"/>
              <a:gd name="connsiteY2" fmla="*/ 239807 h 364552"/>
              <a:gd name="connsiteX3" fmla="*/ 12798 w 378918"/>
              <a:gd name="connsiteY3" fmla="*/ 357282 h 364552"/>
              <a:gd name="connsiteX4" fmla="*/ 25498 w 378918"/>
              <a:gd name="connsiteY4" fmla="*/ 352519 h 364552"/>
              <a:gd name="connsiteX5" fmla="*/ 309660 w 378918"/>
              <a:gd name="connsiteY5" fmla="*/ 258857 h 364552"/>
              <a:gd name="connsiteX6" fmla="*/ 377923 w 378918"/>
              <a:gd name="connsiteY6" fmla="*/ 165194 h 364552"/>
              <a:gd name="connsiteX7" fmla="*/ 263623 w 378918"/>
              <a:gd name="connsiteY7" fmla="*/ 94 h 36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918" h="364552">
                <a:moveTo>
                  <a:pt x="263623" y="94"/>
                </a:moveTo>
                <a:cubicBezTo>
                  <a:pt x="259654" y="-3610"/>
                  <a:pt x="358872" y="103017"/>
                  <a:pt x="354110" y="142969"/>
                </a:cubicBezTo>
                <a:cubicBezTo>
                  <a:pt x="349348" y="182921"/>
                  <a:pt x="291933" y="204088"/>
                  <a:pt x="235048" y="239807"/>
                </a:cubicBezTo>
                <a:cubicBezTo>
                  <a:pt x="178163" y="275526"/>
                  <a:pt x="47723" y="338497"/>
                  <a:pt x="12798" y="357282"/>
                </a:cubicBezTo>
                <a:cubicBezTo>
                  <a:pt x="-22127" y="376067"/>
                  <a:pt x="25498" y="352519"/>
                  <a:pt x="25498" y="352519"/>
                </a:cubicBezTo>
                <a:cubicBezTo>
                  <a:pt x="74975" y="336115"/>
                  <a:pt x="250922" y="290078"/>
                  <a:pt x="309660" y="258857"/>
                </a:cubicBezTo>
                <a:cubicBezTo>
                  <a:pt x="368398" y="227636"/>
                  <a:pt x="383215" y="207263"/>
                  <a:pt x="377923" y="165194"/>
                </a:cubicBezTo>
                <a:cubicBezTo>
                  <a:pt x="372631" y="123125"/>
                  <a:pt x="267592" y="3798"/>
                  <a:pt x="263623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81B5DD4A-0099-4801-872D-A65F9C12DD8E}"/>
              </a:ext>
            </a:extLst>
          </p:cNvPr>
          <p:cNvSpPr/>
          <p:nvPr/>
        </p:nvSpPr>
        <p:spPr>
          <a:xfrm>
            <a:off x="3288572" y="8769241"/>
            <a:ext cx="563648" cy="613527"/>
          </a:xfrm>
          <a:custGeom>
            <a:avLst/>
            <a:gdLst>
              <a:gd name="connsiteX0" fmla="*/ 453166 w 563648"/>
              <a:gd name="connsiteY0" fmla="*/ 109 h 613527"/>
              <a:gd name="connsiteX1" fmla="*/ 562703 w 563648"/>
              <a:gd name="connsiteY1" fmla="*/ 138222 h 613527"/>
              <a:gd name="connsiteX2" fmla="*/ 500791 w 563648"/>
              <a:gd name="connsiteY2" fmla="*/ 179497 h 613527"/>
              <a:gd name="connsiteX3" fmla="*/ 407128 w 563648"/>
              <a:gd name="connsiteY3" fmla="*/ 263634 h 613527"/>
              <a:gd name="connsiteX4" fmla="*/ 276953 w 563648"/>
              <a:gd name="connsiteY4" fmla="*/ 463659 h 613527"/>
              <a:gd name="connsiteX5" fmla="*/ 143603 w 563648"/>
              <a:gd name="connsiteY5" fmla="*/ 581134 h 613527"/>
              <a:gd name="connsiteX6" fmla="*/ 728 w 563648"/>
              <a:gd name="connsiteY6" fmla="*/ 612884 h 613527"/>
              <a:gd name="connsiteX7" fmla="*/ 207103 w 563648"/>
              <a:gd name="connsiteY7" fmla="*/ 560497 h 613527"/>
              <a:gd name="connsiteX8" fmla="*/ 321403 w 563648"/>
              <a:gd name="connsiteY8" fmla="*/ 331897 h 613527"/>
              <a:gd name="connsiteX9" fmla="*/ 535716 w 563648"/>
              <a:gd name="connsiteY9" fmla="*/ 119172 h 613527"/>
              <a:gd name="connsiteX10" fmla="*/ 453166 w 563648"/>
              <a:gd name="connsiteY10" fmla="*/ 109 h 61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3648" h="613527">
                <a:moveTo>
                  <a:pt x="453166" y="109"/>
                </a:moveTo>
                <a:cubicBezTo>
                  <a:pt x="457664" y="3284"/>
                  <a:pt x="554766" y="108324"/>
                  <a:pt x="562703" y="138222"/>
                </a:cubicBezTo>
                <a:cubicBezTo>
                  <a:pt x="570640" y="168120"/>
                  <a:pt x="526720" y="158595"/>
                  <a:pt x="500791" y="179497"/>
                </a:cubicBezTo>
                <a:cubicBezTo>
                  <a:pt x="474862" y="200399"/>
                  <a:pt x="444434" y="216274"/>
                  <a:pt x="407128" y="263634"/>
                </a:cubicBezTo>
                <a:cubicBezTo>
                  <a:pt x="369822" y="310994"/>
                  <a:pt x="320874" y="410742"/>
                  <a:pt x="276953" y="463659"/>
                </a:cubicBezTo>
                <a:cubicBezTo>
                  <a:pt x="233032" y="516576"/>
                  <a:pt x="189640" y="556263"/>
                  <a:pt x="143603" y="581134"/>
                </a:cubicBezTo>
                <a:cubicBezTo>
                  <a:pt x="97566" y="606005"/>
                  <a:pt x="-9855" y="616323"/>
                  <a:pt x="728" y="612884"/>
                </a:cubicBezTo>
                <a:cubicBezTo>
                  <a:pt x="11311" y="609445"/>
                  <a:pt x="153657" y="607328"/>
                  <a:pt x="207103" y="560497"/>
                </a:cubicBezTo>
                <a:cubicBezTo>
                  <a:pt x="260549" y="513666"/>
                  <a:pt x="266634" y="405451"/>
                  <a:pt x="321403" y="331897"/>
                </a:cubicBezTo>
                <a:cubicBezTo>
                  <a:pt x="376172" y="258343"/>
                  <a:pt x="511110" y="174999"/>
                  <a:pt x="535716" y="119172"/>
                </a:cubicBezTo>
                <a:cubicBezTo>
                  <a:pt x="560322" y="63345"/>
                  <a:pt x="448668" y="-3066"/>
                  <a:pt x="453166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E73AA90D-7E5A-48BC-8ECF-3128EC4CC3DB}"/>
              </a:ext>
            </a:extLst>
          </p:cNvPr>
          <p:cNvSpPr/>
          <p:nvPr/>
        </p:nvSpPr>
        <p:spPr>
          <a:xfrm>
            <a:off x="3241607" y="8822450"/>
            <a:ext cx="302321" cy="548027"/>
          </a:xfrm>
          <a:custGeom>
            <a:avLst/>
            <a:gdLst>
              <a:gd name="connsiteX0" fmla="*/ 301693 w 302321"/>
              <a:gd name="connsiteY0" fmla="*/ 4050 h 548027"/>
              <a:gd name="connsiteX1" fmla="*/ 100081 w 302321"/>
              <a:gd name="connsiteY1" fmla="*/ 153275 h 548027"/>
              <a:gd name="connsiteX2" fmla="*/ 27056 w 302321"/>
              <a:gd name="connsiteY2" fmla="*/ 243763 h 548027"/>
              <a:gd name="connsiteX3" fmla="*/ 68 w 302321"/>
              <a:gd name="connsiteY3" fmla="*/ 389813 h 548027"/>
              <a:gd name="connsiteX4" fmla="*/ 33406 w 302321"/>
              <a:gd name="connsiteY4" fmla="*/ 505700 h 548027"/>
              <a:gd name="connsiteX5" fmla="*/ 120718 w 302321"/>
              <a:gd name="connsiteY5" fmla="*/ 546975 h 548027"/>
              <a:gd name="connsiteX6" fmla="*/ 39756 w 302321"/>
              <a:gd name="connsiteY6" fmla="*/ 469188 h 548027"/>
              <a:gd name="connsiteX7" fmla="*/ 27056 w 302321"/>
              <a:gd name="connsiteY7" fmla="*/ 329488 h 548027"/>
              <a:gd name="connsiteX8" fmla="*/ 301693 w 302321"/>
              <a:gd name="connsiteY8" fmla="*/ 4050 h 54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321" h="548027">
                <a:moveTo>
                  <a:pt x="301693" y="4050"/>
                </a:moveTo>
                <a:cubicBezTo>
                  <a:pt x="313864" y="-25319"/>
                  <a:pt x="145854" y="113323"/>
                  <a:pt x="100081" y="153275"/>
                </a:cubicBezTo>
                <a:cubicBezTo>
                  <a:pt x="54308" y="193227"/>
                  <a:pt x="43725" y="204340"/>
                  <a:pt x="27056" y="243763"/>
                </a:cubicBezTo>
                <a:cubicBezTo>
                  <a:pt x="10387" y="283186"/>
                  <a:pt x="-990" y="346157"/>
                  <a:pt x="68" y="389813"/>
                </a:cubicBezTo>
                <a:cubicBezTo>
                  <a:pt x="1126" y="433469"/>
                  <a:pt x="13298" y="479506"/>
                  <a:pt x="33406" y="505700"/>
                </a:cubicBezTo>
                <a:cubicBezTo>
                  <a:pt x="53514" y="531894"/>
                  <a:pt x="119660" y="553060"/>
                  <a:pt x="120718" y="546975"/>
                </a:cubicBezTo>
                <a:cubicBezTo>
                  <a:pt x="121776" y="540890"/>
                  <a:pt x="55366" y="505436"/>
                  <a:pt x="39756" y="469188"/>
                </a:cubicBezTo>
                <a:cubicBezTo>
                  <a:pt x="24146" y="432940"/>
                  <a:pt x="-13425" y="406746"/>
                  <a:pt x="27056" y="329488"/>
                </a:cubicBezTo>
                <a:cubicBezTo>
                  <a:pt x="67537" y="252230"/>
                  <a:pt x="289522" y="33419"/>
                  <a:pt x="301693" y="4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9DF26FD1-D6C1-40B3-B15A-24294B73043A}"/>
              </a:ext>
            </a:extLst>
          </p:cNvPr>
          <p:cNvSpPr/>
          <p:nvPr/>
        </p:nvSpPr>
        <p:spPr>
          <a:xfrm>
            <a:off x="3363913" y="9118261"/>
            <a:ext cx="190653" cy="140168"/>
          </a:xfrm>
          <a:custGeom>
            <a:avLst/>
            <a:gdLst>
              <a:gd name="connsiteX0" fmla="*/ 0 w 190653"/>
              <a:gd name="connsiteY0" fmla="*/ 44789 h 140168"/>
              <a:gd name="connsiteX1" fmla="*/ 122237 w 190653"/>
              <a:gd name="connsiteY1" fmla="*/ 44789 h 140168"/>
              <a:gd name="connsiteX2" fmla="*/ 101600 w 190653"/>
              <a:gd name="connsiteY2" fmla="*/ 140039 h 140168"/>
              <a:gd name="connsiteX3" fmla="*/ 190500 w 190653"/>
              <a:gd name="connsiteY3" fmla="*/ 63839 h 140168"/>
              <a:gd name="connsiteX4" fmla="*/ 120650 w 190653"/>
              <a:gd name="connsiteY4" fmla="*/ 339 h 140168"/>
              <a:gd name="connsiteX5" fmla="*/ 0 w 190653"/>
              <a:gd name="connsiteY5" fmla="*/ 44789 h 14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53" h="140168">
                <a:moveTo>
                  <a:pt x="0" y="44789"/>
                </a:moveTo>
                <a:cubicBezTo>
                  <a:pt x="265" y="52197"/>
                  <a:pt x="105304" y="28914"/>
                  <a:pt x="122237" y="44789"/>
                </a:cubicBezTo>
                <a:cubicBezTo>
                  <a:pt x="139170" y="60664"/>
                  <a:pt x="90223" y="136864"/>
                  <a:pt x="101600" y="140039"/>
                </a:cubicBezTo>
                <a:cubicBezTo>
                  <a:pt x="112977" y="143214"/>
                  <a:pt x="187325" y="87122"/>
                  <a:pt x="190500" y="63839"/>
                </a:cubicBezTo>
                <a:cubicBezTo>
                  <a:pt x="193675" y="40556"/>
                  <a:pt x="146844" y="4837"/>
                  <a:pt x="120650" y="339"/>
                </a:cubicBezTo>
                <a:cubicBezTo>
                  <a:pt x="94456" y="-4159"/>
                  <a:pt x="-265" y="37381"/>
                  <a:pt x="0" y="44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B0EE3DEF-6599-4774-9A6B-125BEDE7C97A}"/>
              </a:ext>
            </a:extLst>
          </p:cNvPr>
          <p:cNvSpPr/>
          <p:nvPr/>
        </p:nvSpPr>
        <p:spPr>
          <a:xfrm>
            <a:off x="3326480" y="9117003"/>
            <a:ext cx="199428" cy="147549"/>
          </a:xfrm>
          <a:custGeom>
            <a:avLst/>
            <a:gdLst>
              <a:gd name="connsiteX0" fmla="*/ 86645 w 199428"/>
              <a:gd name="connsiteY0" fmla="*/ 10 h 147549"/>
              <a:gd name="connsiteX1" fmla="*/ 40608 w 199428"/>
              <a:gd name="connsiteY1" fmla="*/ 104785 h 147549"/>
              <a:gd name="connsiteX2" fmla="*/ 199358 w 199428"/>
              <a:gd name="connsiteY2" fmla="*/ 144472 h 147549"/>
              <a:gd name="connsiteX3" fmla="*/ 18383 w 199428"/>
              <a:gd name="connsiteY3" fmla="*/ 139710 h 147549"/>
              <a:gd name="connsiteX4" fmla="*/ 13620 w 199428"/>
              <a:gd name="connsiteY4" fmla="*/ 98435 h 147549"/>
              <a:gd name="connsiteX5" fmla="*/ 86645 w 199428"/>
              <a:gd name="connsiteY5" fmla="*/ 10 h 14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428" h="147549">
                <a:moveTo>
                  <a:pt x="86645" y="10"/>
                </a:moveTo>
                <a:cubicBezTo>
                  <a:pt x="91143" y="1068"/>
                  <a:pt x="21822" y="80708"/>
                  <a:pt x="40608" y="104785"/>
                </a:cubicBezTo>
                <a:cubicBezTo>
                  <a:pt x="59393" y="128862"/>
                  <a:pt x="203062" y="138651"/>
                  <a:pt x="199358" y="144472"/>
                </a:cubicBezTo>
                <a:cubicBezTo>
                  <a:pt x="195654" y="150293"/>
                  <a:pt x="49339" y="147383"/>
                  <a:pt x="18383" y="139710"/>
                </a:cubicBezTo>
                <a:cubicBezTo>
                  <a:pt x="-12573" y="132037"/>
                  <a:pt x="2508" y="118279"/>
                  <a:pt x="13620" y="98435"/>
                </a:cubicBezTo>
                <a:cubicBezTo>
                  <a:pt x="24732" y="78591"/>
                  <a:pt x="82147" y="-1048"/>
                  <a:pt x="8664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201CE6BF-685D-44A6-8C83-95C0FEE6BF82}"/>
              </a:ext>
            </a:extLst>
          </p:cNvPr>
          <p:cNvSpPr/>
          <p:nvPr/>
        </p:nvSpPr>
        <p:spPr>
          <a:xfrm>
            <a:off x="2246487" y="8587317"/>
            <a:ext cx="448236" cy="302789"/>
          </a:xfrm>
          <a:custGeom>
            <a:avLst/>
            <a:gdLst>
              <a:gd name="connsiteX0" fmla="*/ 448030 w 448236"/>
              <a:gd name="connsiteY0" fmla="*/ 35983 h 302789"/>
              <a:gd name="connsiteX1" fmla="*/ 227896 w 448236"/>
              <a:gd name="connsiteY1" fmla="*/ 4233 h 302789"/>
              <a:gd name="connsiteX2" fmla="*/ 136880 w 448236"/>
              <a:gd name="connsiteY2" fmla="*/ 101600 h 302789"/>
              <a:gd name="connsiteX3" fmla="*/ 187680 w 448236"/>
              <a:gd name="connsiteY3" fmla="*/ 101600 h 302789"/>
              <a:gd name="connsiteX4" fmla="*/ 77613 w 448236"/>
              <a:gd name="connsiteY4" fmla="*/ 230716 h 302789"/>
              <a:gd name="connsiteX5" fmla="*/ 3530 w 448236"/>
              <a:gd name="connsiteY5" fmla="*/ 302683 h 302789"/>
              <a:gd name="connsiteX6" fmla="*/ 22580 w 448236"/>
              <a:gd name="connsiteY6" fmla="*/ 215900 h 302789"/>
              <a:gd name="connsiteX7" fmla="*/ 115713 w 448236"/>
              <a:gd name="connsiteY7" fmla="*/ 52916 h 302789"/>
              <a:gd name="connsiteX8" fmla="*/ 185563 w 448236"/>
              <a:gd name="connsiteY8" fmla="*/ 0 h 302789"/>
              <a:gd name="connsiteX9" fmla="*/ 448030 w 448236"/>
              <a:gd name="connsiteY9" fmla="*/ 35983 h 30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8236" h="302789">
                <a:moveTo>
                  <a:pt x="448030" y="35983"/>
                </a:moveTo>
                <a:cubicBezTo>
                  <a:pt x="455085" y="36688"/>
                  <a:pt x="279754" y="-6703"/>
                  <a:pt x="227896" y="4233"/>
                </a:cubicBezTo>
                <a:cubicBezTo>
                  <a:pt x="176038" y="15169"/>
                  <a:pt x="143583" y="85372"/>
                  <a:pt x="136880" y="101600"/>
                </a:cubicBezTo>
                <a:cubicBezTo>
                  <a:pt x="130177" y="117828"/>
                  <a:pt x="197558" y="80081"/>
                  <a:pt x="187680" y="101600"/>
                </a:cubicBezTo>
                <a:cubicBezTo>
                  <a:pt x="177802" y="123119"/>
                  <a:pt x="108305" y="197202"/>
                  <a:pt x="77613" y="230716"/>
                </a:cubicBezTo>
                <a:cubicBezTo>
                  <a:pt x="46921" y="264230"/>
                  <a:pt x="12702" y="305152"/>
                  <a:pt x="3530" y="302683"/>
                </a:cubicBezTo>
                <a:cubicBezTo>
                  <a:pt x="-5642" y="300214"/>
                  <a:pt x="3883" y="257528"/>
                  <a:pt x="22580" y="215900"/>
                </a:cubicBezTo>
                <a:cubicBezTo>
                  <a:pt x="41277" y="174272"/>
                  <a:pt x="88549" y="88899"/>
                  <a:pt x="115713" y="52916"/>
                </a:cubicBezTo>
                <a:cubicBezTo>
                  <a:pt x="142877" y="16933"/>
                  <a:pt x="137585" y="6350"/>
                  <a:pt x="185563" y="0"/>
                </a:cubicBezTo>
                <a:lnTo>
                  <a:pt x="448030" y="3598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997BF34-6D3E-4C63-BA27-DBC3F10A700D}"/>
              </a:ext>
            </a:extLst>
          </p:cNvPr>
          <p:cNvSpPr/>
          <p:nvPr/>
        </p:nvSpPr>
        <p:spPr>
          <a:xfrm>
            <a:off x="4112856" y="7313727"/>
            <a:ext cx="651066" cy="468776"/>
          </a:xfrm>
          <a:custGeom>
            <a:avLst/>
            <a:gdLst>
              <a:gd name="connsiteX0" fmla="*/ 1944 w 651066"/>
              <a:gd name="connsiteY0" fmla="*/ 467140 h 468776"/>
              <a:gd name="connsiteX1" fmla="*/ 234777 w 651066"/>
              <a:gd name="connsiteY1" fmla="*/ 221606 h 468776"/>
              <a:gd name="connsiteX2" fmla="*/ 649644 w 651066"/>
              <a:gd name="connsiteY2" fmla="*/ 5706 h 468776"/>
              <a:gd name="connsiteX3" fmla="*/ 357544 w 651066"/>
              <a:gd name="connsiteY3" fmla="*/ 94606 h 468776"/>
              <a:gd name="connsiteX4" fmla="*/ 1944 w 651066"/>
              <a:gd name="connsiteY4" fmla="*/ 467140 h 46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066" h="468776">
                <a:moveTo>
                  <a:pt x="1944" y="467140"/>
                </a:moveTo>
                <a:cubicBezTo>
                  <a:pt x="-18517" y="488307"/>
                  <a:pt x="126827" y="298512"/>
                  <a:pt x="234777" y="221606"/>
                </a:cubicBezTo>
                <a:cubicBezTo>
                  <a:pt x="342727" y="144700"/>
                  <a:pt x="629183" y="26873"/>
                  <a:pt x="649644" y="5706"/>
                </a:cubicBezTo>
                <a:cubicBezTo>
                  <a:pt x="670105" y="-15461"/>
                  <a:pt x="464789" y="24050"/>
                  <a:pt x="357544" y="94606"/>
                </a:cubicBezTo>
                <a:cubicBezTo>
                  <a:pt x="250299" y="165162"/>
                  <a:pt x="22405" y="445973"/>
                  <a:pt x="1944" y="467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63A13287-1A6C-46DD-AC0B-06407F4C6468}"/>
              </a:ext>
            </a:extLst>
          </p:cNvPr>
          <p:cNvSpPr/>
          <p:nvPr/>
        </p:nvSpPr>
        <p:spPr>
          <a:xfrm>
            <a:off x="4109981" y="7332132"/>
            <a:ext cx="779618" cy="503772"/>
          </a:xfrm>
          <a:custGeom>
            <a:avLst/>
            <a:gdLst>
              <a:gd name="connsiteX0" fmla="*/ 779519 w 779618"/>
              <a:gd name="connsiteY0" fmla="*/ 1 h 503772"/>
              <a:gd name="connsiteX1" fmla="*/ 254586 w 779618"/>
              <a:gd name="connsiteY1" fmla="*/ 338668 h 503772"/>
              <a:gd name="connsiteX2" fmla="*/ 586 w 779618"/>
              <a:gd name="connsiteY2" fmla="*/ 503768 h 503772"/>
              <a:gd name="connsiteX3" fmla="*/ 203786 w 779618"/>
              <a:gd name="connsiteY3" fmla="*/ 342901 h 503772"/>
              <a:gd name="connsiteX4" fmla="*/ 779519 w 779618"/>
              <a:gd name="connsiteY4" fmla="*/ 1 h 50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618" h="503772">
                <a:moveTo>
                  <a:pt x="779519" y="1"/>
                </a:moveTo>
                <a:cubicBezTo>
                  <a:pt x="787986" y="-705"/>
                  <a:pt x="254586" y="338668"/>
                  <a:pt x="254586" y="338668"/>
                </a:cubicBezTo>
                <a:cubicBezTo>
                  <a:pt x="124764" y="422629"/>
                  <a:pt x="9053" y="503062"/>
                  <a:pt x="586" y="503768"/>
                </a:cubicBezTo>
                <a:cubicBezTo>
                  <a:pt x="-7881" y="504474"/>
                  <a:pt x="76081" y="423334"/>
                  <a:pt x="203786" y="342901"/>
                </a:cubicBezTo>
                <a:cubicBezTo>
                  <a:pt x="331491" y="262468"/>
                  <a:pt x="771052" y="707"/>
                  <a:pt x="77951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4AF0062F-01DE-4F0A-9804-FC533A9FB7EB}"/>
              </a:ext>
            </a:extLst>
          </p:cNvPr>
          <p:cNvSpPr/>
          <p:nvPr/>
        </p:nvSpPr>
        <p:spPr>
          <a:xfrm>
            <a:off x="5229199" y="6906778"/>
            <a:ext cx="463817" cy="169918"/>
          </a:xfrm>
          <a:custGeom>
            <a:avLst/>
            <a:gdLst>
              <a:gd name="connsiteX0" fmla="*/ 463576 w 463817"/>
              <a:gd name="connsiteY0" fmla="*/ 2022 h 169918"/>
              <a:gd name="connsiteX1" fmla="*/ 223864 w 463817"/>
              <a:gd name="connsiteY1" fmla="*/ 157597 h 169918"/>
              <a:gd name="connsiteX2" fmla="*/ 161951 w 463817"/>
              <a:gd name="connsiteY2" fmla="*/ 143310 h 169918"/>
              <a:gd name="connsiteX3" fmla="*/ 26 w 463817"/>
              <a:gd name="connsiteY3" fmla="*/ 9960 h 169918"/>
              <a:gd name="connsiteX4" fmla="*/ 174651 w 463817"/>
              <a:gd name="connsiteY4" fmla="*/ 76635 h 169918"/>
              <a:gd name="connsiteX5" fmla="*/ 266726 w 463817"/>
              <a:gd name="connsiteY5" fmla="*/ 70285 h 169918"/>
              <a:gd name="connsiteX6" fmla="*/ 463576 w 463817"/>
              <a:gd name="connsiteY6" fmla="*/ 2022 h 16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817" h="169918">
                <a:moveTo>
                  <a:pt x="463576" y="2022"/>
                </a:moveTo>
                <a:cubicBezTo>
                  <a:pt x="456432" y="16574"/>
                  <a:pt x="274135" y="134049"/>
                  <a:pt x="223864" y="157597"/>
                </a:cubicBezTo>
                <a:cubicBezTo>
                  <a:pt x="173593" y="181145"/>
                  <a:pt x="199257" y="167916"/>
                  <a:pt x="161951" y="143310"/>
                </a:cubicBezTo>
                <a:cubicBezTo>
                  <a:pt x="124645" y="118704"/>
                  <a:pt x="-2091" y="21072"/>
                  <a:pt x="26" y="9960"/>
                </a:cubicBezTo>
                <a:cubicBezTo>
                  <a:pt x="2143" y="-1152"/>
                  <a:pt x="130201" y="66581"/>
                  <a:pt x="174651" y="76635"/>
                </a:cubicBezTo>
                <a:cubicBezTo>
                  <a:pt x="219101" y="86689"/>
                  <a:pt x="215926" y="84837"/>
                  <a:pt x="266726" y="70285"/>
                </a:cubicBezTo>
                <a:cubicBezTo>
                  <a:pt x="317526" y="55733"/>
                  <a:pt x="470720" y="-12530"/>
                  <a:pt x="463576" y="2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0727A082-3A4B-4F67-B745-94C166A92D06}"/>
              </a:ext>
            </a:extLst>
          </p:cNvPr>
          <p:cNvSpPr/>
          <p:nvPr/>
        </p:nvSpPr>
        <p:spPr>
          <a:xfrm>
            <a:off x="6599146" y="6604256"/>
            <a:ext cx="593288" cy="478431"/>
          </a:xfrm>
          <a:custGeom>
            <a:avLst/>
            <a:gdLst>
              <a:gd name="connsiteX0" fmla="*/ 593287 w 593288"/>
              <a:gd name="connsiteY0" fmla="*/ 194477 h 478431"/>
              <a:gd name="connsiteX1" fmla="*/ 485337 w 593288"/>
              <a:gd name="connsiteY1" fmla="*/ 450594 h 478431"/>
              <a:gd name="connsiteX2" fmla="*/ 299071 w 593288"/>
              <a:gd name="connsiteY2" fmla="*/ 467527 h 478431"/>
              <a:gd name="connsiteX3" fmla="*/ 229221 w 593288"/>
              <a:gd name="connsiteY3" fmla="*/ 414611 h 478431"/>
              <a:gd name="connsiteX4" fmla="*/ 4854 w 593288"/>
              <a:gd name="connsiteY4" fmla="*/ 1861 h 478431"/>
              <a:gd name="connsiteX5" fmla="*/ 95871 w 593288"/>
              <a:gd name="connsiteY5" fmla="*/ 268561 h 478431"/>
              <a:gd name="connsiteX6" fmla="*/ 335054 w 593288"/>
              <a:gd name="connsiteY6" fmla="*/ 420961 h 478431"/>
              <a:gd name="connsiteX7" fmla="*/ 487454 w 593288"/>
              <a:gd name="connsiteY7" fmla="*/ 391327 h 478431"/>
              <a:gd name="connsiteX8" fmla="*/ 593287 w 593288"/>
              <a:gd name="connsiteY8" fmla="*/ 194477 h 47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88" h="478431">
                <a:moveTo>
                  <a:pt x="593287" y="194477"/>
                </a:moveTo>
                <a:cubicBezTo>
                  <a:pt x="592934" y="204355"/>
                  <a:pt x="534373" y="405086"/>
                  <a:pt x="485337" y="450594"/>
                </a:cubicBezTo>
                <a:cubicBezTo>
                  <a:pt x="436301" y="496102"/>
                  <a:pt x="341757" y="473524"/>
                  <a:pt x="299071" y="467527"/>
                </a:cubicBezTo>
                <a:cubicBezTo>
                  <a:pt x="256385" y="461530"/>
                  <a:pt x="278257" y="492222"/>
                  <a:pt x="229221" y="414611"/>
                </a:cubicBezTo>
                <a:cubicBezTo>
                  <a:pt x="180185" y="337000"/>
                  <a:pt x="27079" y="26203"/>
                  <a:pt x="4854" y="1861"/>
                </a:cubicBezTo>
                <a:cubicBezTo>
                  <a:pt x="-17371" y="-22481"/>
                  <a:pt x="40838" y="198711"/>
                  <a:pt x="95871" y="268561"/>
                </a:cubicBezTo>
                <a:cubicBezTo>
                  <a:pt x="150904" y="338411"/>
                  <a:pt x="269790" y="400500"/>
                  <a:pt x="335054" y="420961"/>
                </a:cubicBezTo>
                <a:cubicBezTo>
                  <a:pt x="400318" y="441422"/>
                  <a:pt x="443357" y="426958"/>
                  <a:pt x="487454" y="391327"/>
                </a:cubicBezTo>
                <a:cubicBezTo>
                  <a:pt x="531551" y="355696"/>
                  <a:pt x="593640" y="184599"/>
                  <a:pt x="593287" y="194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91C6DB3F-4B1F-4414-8149-21298E9756B9}"/>
              </a:ext>
            </a:extLst>
          </p:cNvPr>
          <p:cNvSpPr/>
          <p:nvPr/>
        </p:nvSpPr>
        <p:spPr>
          <a:xfrm>
            <a:off x="6597862" y="6434483"/>
            <a:ext cx="535710" cy="574378"/>
          </a:xfrm>
          <a:custGeom>
            <a:avLst/>
            <a:gdLst>
              <a:gd name="connsiteX0" fmla="*/ 334221 w 535710"/>
              <a:gd name="connsiteY0" fmla="*/ 184 h 574378"/>
              <a:gd name="connsiteX1" fmla="*/ 442171 w 535710"/>
              <a:gd name="connsiteY1" fmla="*/ 167400 h 574378"/>
              <a:gd name="connsiteX2" fmla="*/ 473921 w 535710"/>
              <a:gd name="connsiteY2" fmla="*/ 374834 h 574378"/>
              <a:gd name="connsiteX3" fmla="*/ 387138 w 535710"/>
              <a:gd name="connsiteY3" fmla="*/ 531467 h 574378"/>
              <a:gd name="connsiteX4" fmla="*/ 222038 w 535710"/>
              <a:gd name="connsiteY4" fmla="*/ 497600 h 574378"/>
              <a:gd name="connsiteX5" fmla="*/ 164888 w 535710"/>
              <a:gd name="connsiteY5" fmla="*/ 292284 h 574378"/>
              <a:gd name="connsiteX6" fmla="*/ 490855 w 535710"/>
              <a:gd name="connsiteY6" fmla="*/ 213967 h 574378"/>
              <a:gd name="connsiteX7" fmla="*/ 471805 w 535710"/>
              <a:gd name="connsiteY7" fmla="*/ 571684 h 574378"/>
              <a:gd name="connsiteX8" fmla="*/ 145838 w 535710"/>
              <a:gd name="connsiteY8" fmla="*/ 362134 h 574378"/>
              <a:gd name="connsiteX9" fmla="*/ 1905 w 535710"/>
              <a:gd name="connsiteY9" fmla="*/ 72150 h 574378"/>
              <a:gd name="connsiteX10" fmla="*/ 69638 w 535710"/>
              <a:gd name="connsiteY10" fmla="*/ 224550 h 574378"/>
              <a:gd name="connsiteX11" fmla="*/ 160655 w 535710"/>
              <a:gd name="connsiteY11" fmla="*/ 288050 h 574378"/>
              <a:gd name="connsiteX12" fmla="*/ 535305 w 535710"/>
              <a:gd name="connsiteY12" fmla="*/ 294400 h 574378"/>
              <a:gd name="connsiteX13" fmla="*/ 236855 w 535710"/>
              <a:gd name="connsiteY13" fmla="*/ 567450 h 574378"/>
              <a:gd name="connsiteX14" fmla="*/ 406188 w 535710"/>
              <a:gd name="connsiteY14" fmla="*/ 334617 h 574378"/>
              <a:gd name="connsiteX15" fmla="*/ 484505 w 535710"/>
              <a:gd name="connsiteY15" fmla="*/ 199150 h 574378"/>
              <a:gd name="connsiteX16" fmla="*/ 334221 w 535710"/>
              <a:gd name="connsiteY16" fmla="*/ 184 h 5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5710" h="574378">
                <a:moveTo>
                  <a:pt x="334221" y="184"/>
                </a:moveTo>
                <a:cubicBezTo>
                  <a:pt x="327165" y="-5108"/>
                  <a:pt x="418888" y="104958"/>
                  <a:pt x="442171" y="167400"/>
                </a:cubicBezTo>
                <a:cubicBezTo>
                  <a:pt x="465454" y="229842"/>
                  <a:pt x="483093" y="314156"/>
                  <a:pt x="473921" y="374834"/>
                </a:cubicBezTo>
                <a:cubicBezTo>
                  <a:pt x="464749" y="435512"/>
                  <a:pt x="429118" y="511006"/>
                  <a:pt x="387138" y="531467"/>
                </a:cubicBezTo>
                <a:cubicBezTo>
                  <a:pt x="345158" y="551928"/>
                  <a:pt x="259080" y="537464"/>
                  <a:pt x="222038" y="497600"/>
                </a:cubicBezTo>
                <a:cubicBezTo>
                  <a:pt x="184996" y="457736"/>
                  <a:pt x="120085" y="339556"/>
                  <a:pt x="164888" y="292284"/>
                </a:cubicBezTo>
                <a:cubicBezTo>
                  <a:pt x="209691" y="245012"/>
                  <a:pt x="439702" y="167400"/>
                  <a:pt x="490855" y="213967"/>
                </a:cubicBezTo>
                <a:cubicBezTo>
                  <a:pt x="542008" y="260534"/>
                  <a:pt x="529308" y="546990"/>
                  <a:pt x="471805" y="571684"/>
                </a:cubicBezTo>
                <a:cubicBezTo>
                  <a:pt x="414302" y="596378"/>
                  <a:pt x="224155" y="445390"/>
                  <a:pt x="145838" y="362134"/>
                </a:cubicBezTo>
                <a:cubicBezTo>
                  <a:pt x="67521" y="278878"/>
                  <a:pt x="14605" y="95081"/>
                  <a:pt x="1905" y="72150"/>
                </a:cubicBezTo>
                <a:cubicBezTo>
                  <a:pt x="-10795" y="49219"/>
                  <a:pt x="43180" y="188567"/>
                  <a:pt x="69638" y="224550"/>
                </a:cubicBezTo>
                <a:cubicBezTo>
                  <a:pt x="96096" y="260533"/>
                  <a:pt x="83044" y="276408"/>
                  <a:pt x="160655" y="288050"/>
                </a:cubicBezTo>
                <a:cubicBezTo>
                  <a:pt x="238266" y="299692"/>
                  <a:pt x="522605" y="247833"/>
                  <a:pt x="535305" y="294400"/>
                </a:cubicBezTo>
                <a:cubicBezTo>
                  <a:pt x="548005" y="340967"/>
                  <a:pt x="258374" y="560747"/>
                  <a:pt x="236855" y="567450"/>
                </a:cubicBezTo>
                <a:cubicBezTo>
                  <a:pt x="215336" y="574153"/>
                  <a:pt x="364913" y="396000"/>
                  <a:pt x="406188" y="334617"/>
                </a:cubicBezTo>
                <a:cubicBezTo>
                  <a:pt x="447463" y="273234"/>
                  <a:pt x="494030" y="254183"/>
                  <a:pt x="484505" y="199150"/>
                </a:cubicBezTo>
                <a:cubicBezTo>
                  <a:pt x="474980" y="144117"/>
                  <a:pt x="341277" y="5476"/>
                  <a:pt x="334221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4FF579B0-B533-4557-9F2B-A638C3C8CE80}"/>
              </a:ext>
            </a:extLst>
          </p:cNvPr>
          <p:cNvSpPr/>
          <p:nvPr/>
        </p:nvSpPr>
        <p:spPr>
          <a:xfrm>
            <a:off x="7186678" y="6834611"/>
            <a:ext cx="359750" cy="153540"/>
          </a:xfrm>
          <a:custGeom>
            <a:avLst/>
            <a:gdLst>
              <a:gd name="connsiteX0" fmla="*/ 12105 w 359750"/>
              <a:gd name="connsiteY0" fmla="*/ 4339 h 153540"/>
              <a:gd name="connsiteX1" fmla="*/ 43855 w 359750"/>
              <a:gd name="connsiteY1" fmla="*/ 46672 h 153540"/>
              <a:gd name="connsiteX2" fmla="*/ 111589 w 359750"/>
              <a:gd name="connsiteY2" fmla="*/ 120756 h 153540"/>
              <a:gd name="connsiteX3" fmla="*/ 355005 w 359750"/>
              <a:gd name="connsiteY3" fmla="*/ 101706 h 153540"/>
              <a:gd name="connsiteX4" fmla="*/ 253405 w 359750"/>
              <a:gd name="connsiteY4" fmla="*/ 152506 h 153540"/>
              <a:gd name="connsiteX5" fmla="*/ 12105 w 359750"/>
              <a:gd name="connsiteY5" fmla="*/ 4339 h 153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750" h="153540">
                <a:moveTo>
                  <a:pt x="12105" y="4339"/>
                </a:moveTo>
                <a:cubicBezTo>
                  <a:pt x="-22820" y="-13300"/>
                  <a:pt x="27274" y="27269"/>
                  <a:pt x="43855" y="46672"/>
                </a:cubicBezTo>
                <a:cubicBezTo>
                  <a:pt x="60436" y="66075"/>
                  <a:pt x="59731" y="111584"/>
                  <a:pt x="111589" y="120756"/>
                </a:cubicBezTo>
                <a:cubicBezTo>
                  <a:pt x="163447" y="129928"/>
                  <a:pt x="331369" y="96414"/>
                  <a:pt x="355005" y="101706"/>
                </a:cubicBezTo>
                <a:cubicBezTo>
                  <a:pt x="378641" y="106998"/>
                  <a:pt x="309144" y="161678"/>
                  <a:pt x="253405" y="152506"/>
                </a:cubicBezTo>
                <a:cubicBezTo>
                  <a:pt x="197666" y="143334"/>
                  <a:pt x="47030" y="21978"/>
                  <a:pt x="12105" y="4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6CAA9577-B9CC-4431-A275-79FF846B7C6F}"/>
              </a:ext>
            </a:extLst>
          </p:cNvPr>
          <p:cNvSpPr/>
          <p:nvPr/>
        </p:nvSpPr>
        <p:spPr>
          <a:xfrm>
            <a:off x="7229832" y="6893584"/>
            <a:ext cx="335589" cy="691141"/>
          </a:xfrm>
          <a:custGeom>
            <a:avLst/>
            <a:gdLst>
              <a:gd name="connsiteX0" fmla="*/ 311851 w 335589"/>
              <a:gd name="connsiteY0" fmla="*/ 87183 h 691141"/>
              <a:gd name="connsiteX1" fmla="*/ 265285 w 335589"/>
              <a:gd name="connsiteY1" fmla="*/ 315783 h 691141"/>
              <a:gd name="connsiteX2" fmla="*/ 333018 w 335589"/>
              <a:gd name="connsiteY2" fmla="*/ 690433 h 691141"/>
              <a:gd name="connsiteX3" fmla="*/ 157335 w 335589"/>
              <a:gd name="connsiteY3" fmla="*/ 214183 h 691141"/>
              <a:gd name="connsiteX4" fmla="*/ 701 w 335589"/>
              <a:gd name="connsiteY4" fmla="*/ 399 h 691141"/>
              <a:gd name="connsiteX5" fmla="*/ 220835 w 335589"/>
              <a:gd name="connsiteY5" fmla="*/ 260749 h 691141"/>
              <a:gd name="connsiteX6" fmla="*/ 311851 w 335589"/>
              <a:gd name="connsiteY6" fmla="*/ 87183 h 691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589" h="691141">
                <a:moveTo>
                  <a:pt x="311851" y="87183"/>
                </a:moveTo>
                <a:cubicBezTo>
                  <a:pt x="319259" y="96355"/>
                  <a:pt x="261757" y="215241"/>
                  <a:pt x="265285" y="315783"/>
                </a:cubicBezTo>
                <a:cubicBezTo>
                  <a:pt x="268813" y="416325"/>
                  <a:pt x="351010" y="707366"/>
                  <a:pt x="333018" y="690433"/>
                </a:cubicBezTo>
                <a:cubicBezTo>
                  <a:pt x="315026" y="673500"/>
                  <a:pt x="212721" y="329189"/>
                  <a:pt x="157335" y="214183"/>
                </a:cubicBezTo>
                <a:cubicBezTo>
                  <a:pt x="101949" y="99177"/>
                  <a:pt x="-9882" y="-7362"/>
                  <a:pt x="701" y="399"/>
                </a:cubicBezTo>
                <a:cubicBezTo>
                  <a:pt x="11284" y="8160"/>
                  <a:pt x="173210" y="247343"/>
                  <a:pt x="220835" y="260749"/>
                </a:cubicBezTo>
                <a:cubicBezTo>
                  <a:pt x="268460" y="274155"/>
                  <a:pt x="304443" y="78011"/>
                  <a:pt x="311851" y="87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AF0DB972-9EA5-46C9-BBAD-2920C8B70BB3}"/>
              </a:ext>
            </a:extLst>
          </p:cNvPr>
          <p:cNvSpPr/>
          <p:nvPr/>
        </p:nvSpPr>
        <p:spPr>
          <a:xfrm>
            <a:off x="6874259" y="7028739"/>
            <a:ext cx="669619" cy="930053"/>
          </a:xfrm>
          <a:custGeom>
            <a:avLst/>
            <a:gdLst>
              <a:gd name="connsiteX0" fmla="*/ 23958 w 669619"/>
              <a:gd name="connsiteY0" fmla="*/ 43044 h 930053"/>
              <a:gd name="connsiteX1" fmla="*/ 102274 w 669619"/>
              <a:gd name="connsiteY1" fmla="*/ 74794 h 930053"/>
              <a:gd name="connsiteX2" fmla="*/ 392258 w 669619"/>
              <a:gd name="connsiteY2" fmla="*/ 476961 h 930053"/>
              <a:gd name="connsiteX3" fmla="*/ 650491 w 669619"/>
              <a:gd name="connsiteY3" fmla="*/ 929928 h 930053"/>
              <a:gd name="connsiteX4" fmla="*/ 648374 w 669619"/>
              <a:gd name="connsiteY4" fmla="*/ 523528 h 930053"/>
              <a:gd name="connsiteX5" fmla="*/ 631441 w 669619"/>
              <a:gd name="connsiteY5" fmla="*/ 574328 h 930053"/>
              <a:gd name="connsiteX6" fmla="*/ 589108 w 669619"/>
              <a:gd name="connsiteY6" fmla="*/ 730961 h 930053"/>
              <a:gd name="connsiteX7" fmla="*/ 493858 w 669619"/>
              <a:gd name="connsiteY7" fmla="*/ 538344 h 930053"/>
              <a:gd name="connsiteX8" fmla="*/ 23958 w 669619"/>
              <a:gd name="connsiteY8" fmla="*/ 43044 h 930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619" h="930053">
                <a:moveTo>
                  <a:pt x="23958" y="43044"/>
                </a:moveTo>
                <a:cubicBezTo>
                  <a:pt x="-41306" y="-34214"/>
                  <a:pt x="40891" y="2475"/>
                  <a:pt x="102274" y="74794"/>
                </a:cubicBezTo>
                <a:cubicBezTo>
                  <a:pt x="163657" y="147113"/>
                  <a:pt x="300889" y="334439"/>
                  <a:pt x="392258" y="476961"/>
                </a:cubicBezTo>
                <a:cubicBezTo>
                  <a:pt x="483628" y="619483"/>
                  <a:pt x="607805" y="922167"/>
                  <a:pt x="650491" y="929928"/>
                </a:cubicBezTo>
                <a:cubicBezTo>
                  <a:pt x="693177" y="937689"/>
                  <a:pt x="651549" y="582795"/>
                  <a:pt x="648374" y="523528"/>
                </a:cubicBezTo>
                <a:cubicBezTo>
                  <a:pt x="645199" y="464261"/>
                  <a:pt x="641319" y="539756"/>
                  <a:pt x="631441" y="574328"/>
                </a:cubicBezTo>
                <a:cubicBezTo>
                  <a:pt x="621563" y="608900"/>
                  <a:pt x="612038" y="736958"/>
                  <a:pt x="589108" y="730961"/>
                </a:cubicBezTo>
                <a:cubicBezTo>
                  <a:pt x="566178" y="724964"/>
                  <a:pt x="585933" y="647000"/>
                  <a:pt x="493858" y="538344"/>
                </a:cubicBezTo>
                <a:cubicBezTo>
                  <a:pt x="401783" y="429689"/>
                  <a:pt x="89222" y="120302"/>
                  <a:pt x="23958" y="43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7243FB4A-F745-4D55-9A9A-84D92B358D78}"/>
              </a:ext>
            </a:extLst>
          </p:cNvPr>
          <p:cNvSpPr/>
          <p:nvPr/>
        </p:nvSpPr>
        <p:spPr>
          <a:xfrm>
            <a:off x="6420710" y="7318287"/>
            <a:ext cx="801347" cy="448856"/>
          </a:xfrm>
          <a:custGeom>
            <a:avLst/>
            <a:gdLst>
              <a:gd name="connsiteX0" fmla="*/ 20307 w 801347"/>
              <a:gd name="connsiteY0" fmla="*/ 13846 h 448856"/>
              <a:gd name="connsiteX1" fmla="*/ 124023 w 801347"/>
              <a:gd name="connsiteY1" fmla="*/ 43480 h 448856"/>
              <a:gd name="connsiteX2" fmla="*/ 568523 w 801347"/>
              <a:gd name="connsiteY2" fmla="*/ 202230 h 448856"/>
              <a:gd name="connsiteX3" fmla="*/ 797123 w 801347"/>
              <a:gd name="connsiteY3" fmla="*/ 443530 h 448856"/>
              <a:gd name="connsiteX4" fmla="*/ 697640 w 801347"/>
              <a:gd name="connsiteY4" fmla="*/ 358863 h 448856"/>
              <a:gd name="connsiteX5" fmla="*/ 460573 w 801347"/>
              <a:gd name="connsiteY5" fmla="*/ 238213 h 448856"/>
              <a:gd name="connsiteX6" fmla="*/ 20307 w 801347"/>
              <a:gd name="connsiteY6" fmla="*/ 13846 h 44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1347" h="448856">
                <a:moveTo>
                  <a:pt x="20307" y="13846"/>
                </a:moveTo>
                <a:cubicBezTo>
                  <a:pt x="-35785" y="-18610"/>
                  <a:pt x="32654" y="12083"/>
                  <a:pt x="124023" y="43480"/>
                </a:cubicBezTo>
                <a:cubicBezTo>
                  <a:pt x="215392" y="74877"/>
                  <a:pt x="456340" y="135555"/>
                  <a:pt x="568523" y="202230"/>
                </a:cubicBezTo>
                <a:cubicBezTo>
                  <a:pt x="680706" y="268905"/>
                  <a:pt x="775604" y="417425"/>
                  <a:pt x="797123" y="443530"/>
                </a:cubicBezTo>
                <a:cubicBezTo>
                  <a:pt x="818643" y="469636"/>
                  <a:pt x="753732" y="393083"/>
                  <a:pt x="697640" y="358863"/>
                </a:cubicBezTo>
                <a:cubicBezTo>
                  <a:pt x="641548" y="324644"/>
                  <a:pt x="573109" y="291835"/>
                  <a:pt x="460573" y="238213"/>
                </a:cubicBezTo>
                <a:cubicBezTo>
                  <a:pt x="348037" y="184591"/>
                  <a:pt x="76399" y="46302"/>
                  <a:pt x="20307" y="13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5BC98E1F-FE8D-4917-AEF8-066794E03E6F}"/>
              </a:ext>
            </a:extLst>
          </p:cNvPr>
          <p:cNvSpPr/>
          <p:nvPr/>
        </p:nvSpPr>
        <p:spPr>
          <a:xfrm>
            <a:off x="6337895" y="7409851"/>
            <a:ext cx="868404" cy="391772"/>
          </a:xfrm>
          <a:custGeom>
            <a:avLst/>
            <a:gdLst>
              <a:gd name="connsiteX0" fmla="*/ 278805 w 868404"/>
              <a:gd name="connsiteY0" fmla="*/ 5362 h 391772"/>
              <a:gd name="connsiteX1" fmla="*/ 62905 w 868404"/>
              <a:gd name="connsiteY1" fmla="*/ 22824 h 391772"/>
              <a:gd name="connsiteX2" fmla="*/ 253405 w 868404"/>
              <a:gd name="connsiteY2" fmla="*/ 103787 h 391772"/>
              <a:gd name="connsiteX3" fmla="*/ 504230 w 868404"/>
              <a:gd name="connsiteY3" fmla="*/ 210149 h 391772"/>
              <a:gd name="connsiteX4" fmla="*/ 793155 w 868404"/>
              <a:gd name="connsiteY4" fmla="*/ 362549 h 391772"/>
              <a:gd name="connsiteX5" fmla="*/ 840780 w 868404"/>
              <a:gd name="connsiteY5" fmla="*/ 306987 h 391772"/>
              <a:gd name="connsiteX6" fmla="*/ 851893 w 868404"/>
              <a:gd name="connsiteY6" fmla="*/ 389537 h 391772"/>
              <a:gd name="connsiteX7" fmla="*/ 609005 w 868404"/>
              <a:gd name="connsiteY7" fmla="*/ 337149 h 391772"/>
              <a:gd name="connsiteX8" fmla="*/ 5755 w 868404"/>
              <a:gd name="connsiteY8" fmla="*/ 35524 h 391772"/>
              <a:gd name="connsiteX9" fmla="*/ 278805 w 868404"/>
              <a:gd name="connsiteY9" fmla="*/ 5362 h 39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404" h="391772">
                <a:moveTo>
                  <a:pt x="278805" y="5362"/>
                </a:moveTo>
                <a:cubicBezTo>
                  <a:pt x="288330" y="3245"/>
                  <a:pt x="67138" y="6420"/>
                  <a:pt x="62905" y="22824"/>
                </a:cubicBezTo>
                <a:cubicBezTo>
                  <a:pt x="58672" y="39228"/>
                  <a:pt x="253405" y="103787"/>
                  <a:pt x="253405" y="103787"/>
                </a:cubicBezTo>
                <a:cubicBezTo>
                  <a:pt x="326959" y="135008"/>
                  <a:pt x="414272" y="167022"/>
                  <a:pt x="504230" y="210149"/>
                </a:cubicBezTo>
                <a:cubicBezTo>
                  <a:pt x="594188" y="253276"/>
                  <a:pt x="737063" y="346409"/>
                  <a:pt x="793155" y="362549"/>
                </a:cubicBezTo>
                <a:cubicBezTo>
                  <a:pt x="849247" y="378689"/>
                  <a:pt x="830990" y="302489"/>
                  <a:pt x="840780" y="306987"/>
                </a:cubicBezTo>
                <a:cubicBezTo>
                  <a:pt x="850570" y="311485"/>
                  <a:pt x="890522" y="384510"/>
                  <a:pt x="851893" y="389537"/>
                </a:cubicBezTo>
                <a:cubicBezTo>
                  <a:pt x="813264" y="394564"/>
                  <a:pt x="750028" y="396151"/>
                  <a:pt x="609005" y="337149"/>
                </a:cubicBezTo>
                <a:cubicBezTo>
                  <a:pt x="467982" y="278147"/>
                  <a:pt x="57613" y="92145"/>
                  <a:pt x="5755" y="35524"/>
                </a:cubicBezTo>
                <a:cubicBezTo>
                  <a:pt x="-46103" y="-21097"/>
                  <a:pt x="269280" y="7479"/>
                  <a:pt x="278805" y="5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8C49B464-A6A2-4DB2-A52F-17B807B4C94E}"/>
              </a:ext>
            </a:extLst>
          </p:cNvPr>
          <p:cNvSpPr/>
          <p:nvPr/>
        </p:nvSpPr>
        <p:spPr>
          <a:xfrm>
            <a:off x="5296585" y="6991105"/>
            <a:ext cx="538490" cy="570339"/>
          </a:xfrm>
          <a:custGeom>
            <a:avLst/>
            <a:gdLst>
              <a:gd name="connsiteX0" fmla="*/ 537478 w 538490"/>
              <a:gd name="connsiteY0" fmla="*/ 245 h 570339"/>
              <a:gd name="connsiteX1" fmla="*/ 161240 w 538490"/>
              <a:gd name="connsiteY1" fmla="*/ 209795 h 570339"/>
              <a:gd name="connsiteX2" fmla="*/ 54878 w 538490"/>
              <a:gd name="connsiteY2" fmla="*/ 328858 h 570339"/>
              <a:gd name="connsiteX3" fmla="*/ 45353 w 538490"/>
              <a:gd name="connsiteY3" fmla="*/ 566983 h 570339"/>
              <a:gd name="connsiteX4" fmla="*/ 39003 w 538490"/>
              <a:gd name="connsiteY4" fmla="*/ 454270 h 570339"/>
              <a:gd name="connsiteX5" fmla="*/ 34240 w 538490"/>
              <a:gd name="connsiteY5" fmla="*/ 254245 h 570339"/>
              <a:gd name="connsiteX6" fmla="*/ 537478 w 538490"/>
              <a:gd name="connsiteY6" fmla="*/ 245 h 57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8490" h="570339">
                <a:moveTo>
                  <a:pt x="537478" y="245"/>
                </a:moveTo>
                <a:cubicBezTo>
                  <a:pt x="558645" y="-7163"/>
                  <a:pt x="241673" y="155026"/>
                  <a:pt x="161240" y="209795"/>
                </a:cubicBezTo>
                <a:cubicBezTo>
                  <a:pt x="80807" y="264564"/>
                  <a:pt x="74192" y="269327"/>
                  <a:pt x="54878" y="328858"/>
                </a:cubicBezTo>
                <a:cubicBezTo>
                  <a:pt x="35564" y="388389"/>
                  <a:pt x="47999" y="546081"/>
                  <a:pt x="45353" y="566983"/>
                </a:cubicBezTo>
                <a:cubicBezTo>
                  <a:pt x="42707" y="587885"/>
                  <a:pt x="40855" y="506393"/>
                  <a:pt x="39003" y="454270"/>
                </a:cubicBezTo>
                <a:cubicBezTo>
                  <a:pt x="37151" y="402147"/>
                  <a:pt x="-44606" y="331768"/>
                  <a:pt x="34240" y="254245"/>
                </a:cubicBezTo>
                <a:cubicBezTo>
                  <a:pt x="113086" y="176722"/>
                  <a:pt x="516311" y="7653"/>
                  <a:pt x="537478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B7D7800E-0669-4741-A496-663FC989F73E}"/>
              </a:ext>
            </a:extLst>
          </p:cNvPr>
          <p:cNvSpPr/>
          <p:nvPr/>
        </p:nvSpPr>
        <p:spPr>
          <a:xfrm>
            <a:off x="5130367" y="6897431"/>
            <a:ext cx="624121" cy="748709"/>
          </a:xfrm>
          <a:custGeom>
            <a:avLst/>
            <a:gdLst>
              <a:gd name="connsiteX0" fmla="*/ 622733 w 624121"/>
              <a:gd name="connsiteY0" fmla="*/ 1844 h 748709"/>
              <a:gd name="connsiteX1" fmla="*/ 192521 w 624121"/>
              <a:gd name="connsiteY1" fmla="*/ 241557 h 748709"/>
              <a:gd name="connsiteX2" fmla="*/ 125846 w 624121"/>
              <a:gd name="connsiteY2" fmla="*/ 357444 h 748709"/>
              <a:gd name="connsiteX3" fmla="*/ 100446 w 624121"/>
              <a:gd name="connsiteY3" fmla="*/ 738444 h 748709"/>
              <a:gd name="connsiteX4" fmla="*/ 84571 w 624121"/>
              <a:gd name="connsiteY4" fmla="*/ 617794 h 748709"/>
              <a:gd name="connsiteX5" fmla="*/ 30596 w 624121"/>
              <a:gd name="connsiteY5" fmla="*/ 381257 h 748709"/>
              <a:gd name="connsiteX6" fmla="*/ 622733 w 624121"/>
              <a:gd name="connsiteY6" fmla="*/ 1844 h 74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4121" h="748709">
                <a:moveTo>
                  <a:pt x="622733" y="1844"/>
                </a:moveTo>
                <a:cubicBezTo>
                  <a:pt x="649721" y="-21439"/>
                  <a:pt x="275335" y="182290"/>
                  <a:pt x="192521" y="241557"/>
                </a:cubicBezTo>
                <a:cubicBezTo>
                  <a:pt x="109707" y="300824"/>
                  <a:pt x="141192" y="274630"/>
                  <a:pt x="125846" y="357444"/>
                </a:cubicBezTo>
                <a:cubicBezTo>
                  <a:pt x="110500" y="440258"/>
                  <a:pt x="107325" y="695052"/>
                  <a:pt x="100446" y="738444"/>
                </a:cubicBezTo>
                <a:cubicBezTo>
                  <a:pt x="93567" y="781836"/>
                  <a:pt x="96213" y="677325"/>
                  <a:pt x="84571" y="617794"/>
                </a:cubicBezTo>
                <a:cubicBezTo>
                  <a:pt x="72929" y="558263"/>
                  <a:pt x="-58039" y="482063"/>
                  <a:pt x="30596" y="381257"/>
                </a:cubicBezTo>
                <a:cubicBezTo>
                  <a:pt x="119231" y="280451"/>
                  <a:pt x="595745" y="25127"/>
                  <a:pt x="622733" y="1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3C75B180-9AC7-452A-BFBB-734BCED4C549}"/>
              </a:ext>
            </a:extLst>
          </p:cNvPr>
          <p:cNvSpPr/>
          <p:nvPr/>
        </p:nvSpPr>
        <p:spPr>
          <a:xfrm>
            <a:off x="3682963" y="7876084"/>
            <a:ext cx="1030872" cy="148686"/>
          </a:xfrm>
          <a:custGeom>
            <a:avLst/>
            <a:gdLst>
              <a:gd name="connsiteX0" fmla="*/ 6387 w 1030872"/>
              <a:gd name="connsiteY0" fmla="*/ 74116 h 148686"/>
              <a:gd name="connsiteX1" fmla="*/ 107987 w 1030872"/>
              <a:gd name="connsiteY1" fmla="*/ 74116 h 148686"/>
              <a:gd name="connsiteX2" fmla="*/ 573654 w 1030872"/>
              <a:gd name="connsiteY2" fmla="*/ 65649 h 148686"/>
              <a:gd name="connsiteX3" fmla="*/ 897504 w 1030872"/>
              <a:gd name="connsiteY3" fmla="*/ 114333 h 148686"/>
              <a:gd name="connsiteX4" fmla="*/ 1030854 w 1030872"/>
              <a:gd name="connsiteY4" fmla="*/ 148199 h 148686"/>
              <a:gd name="connsiteX5" fmla="*/ 905970 w 1030872"/>
              <a:gd name="connsiteY5" fmla="*/ 88933 h 148686"/>
              <a:gd name="connsiteX6" fmla="*/ 753570 w 1030872"/>
              <a:gd name="connsiteY6" fmla="*/ 57183 h 148686"/>
              <a:gd name="connsiteX7" fmla="*/ 332354 w 1030872"/>
              <a:gd name="connsiteY7" fmla="*/ 33 h 148686"/>
              <a:gd name="connsiteX8" fmla="*/ 6387 w 1030872"/>
              <a:gd name="connsiteY8" fmla="*/ 74116 h 14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872" h="148686">
                <a:moveTo>
                  <a:pt x="6387" y="74116"/>
                </a:moveTo>
                <a:cubicBezTo>
                  <a:pt x="-31008" y="86463"/>
                  <a:pt x="107987" y="74116"/>
                  <a:pt x="107987" y="74116"/>
                </a:cubicBezTo>
                <a:cubicBezTo>
                  <a:pt x="202531" y="72705"/>
                  <a:pt x="442068" y="58946"/>
                  <a:pt x="573654" y="65649"/>
                </a:cubicBezTo>
                <a:cubicBezTo>
                  <a:pt x="705240" y="72352"/>
                  <a:pt x="821304" y="100575"/>
                  <a:pt x="897504" y="114333"/>
                </a:cubicBezTo>
                <a:cubicBezTo>
                  <a:pt x="973704" y="128091"/>
                  <a:pt x="1029443" y="152432"/>
                  <a:pt x="1030854" y="148199"/>
                </a:cubicBezTo>
                <a:cubicBezTo>
                  <a:pt x="1032265" y="143966"/>
                  <a:pt x="952184" y="104102"/>
                  <a:pt x="905970" y="88933"/>
                </a:cubicBezTo>
                <a:cubicBezTo>
                  <a:pt x="859756" y="73764"/>
                  <a:pt x="849173" y="72000"/>
                  <a:pt x="753570" y="57183"/>
                </a:cubicBezTo>
                <a:cubicBezTo>
                  <a:pt x="657967" y="42366"/>
                  <a:pt x="454768" y="-1378"/>
                  <a:pt x="332354" y="33"/>
                </a:cubicBezTo>
                <a:cubicBezTo>
                  <a:pt x="209940" y="1444"/>
                  <a:pt x="43782" y="61769"/>
                  <a:pt x="6387" y="74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960E3350-6B3C-488D-8A74-26794B7319C5}"/>
              </a:ext>
            </a:extLst>
          </p:cNvPr>
          <p:cNvSpPr/>
          <p:nvPr/>
        </p:nvSpPr>
        <p:spPr>
          <a:xfrm>
            <a:off x="3703687" y="8009371"/>
            <a:ext cx="1013243" cy="103964"/>
          </a:xfrm>
          <a:custGeom>
            <a:avLst/>
            <a:gdLst>
              <a:gd name="connsiteX0" fmla="*/ 480 w 1013243"/>
              <a:gd name="connsiteY0" fmla="*/ 25496 h 103964"/>
              <a:gd name="connsiteX1" fmla="*/ 483080 w 1013243"/>
              <a:gd name="connsiteY1" fmla="*/ 25496 h 103964"/>
              <a:gd name="connsiteX2" fmla="*/ 789996 w 1013243"/>
              <a:gd name="connsiteY2" fmla="*/ 46662 h 103964"/>
              <a:gd name="connsiteX3" fmla="*/ 1012246 w 1013243"/>
              <a:gd name="connsiteY3" fmla="*/ 103812 h 103964"/>
              <a:gd name="connsiteX4" fmla="*/ 851380 w 1013243"/>
              <a:gd name="connsiteY4" fmla="*/ 27612 h 103964"/>
              <a:gd name="connsiteX5" fmla="*/ 402646 w 1013243"/>
              <a:gd name="connsiteY5" fmla="*/ 96 h 103964"/>
              <a:gd name="connsiteX6" fmla="*/ 480 w 1013243"/>
              <a:gd name="connsiteY6" fmla="*/ 25496 h 10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3243" h="103964">
                <a:moveTo>
                  <a:pt x="480" y="25496"/>
                </a:moveTo>
                <a:cubicBezTo>
                  <a:pt x="13886" y="29729"/>
                  <a:pt x="351494" y="21968"/>
                  <a:pt x="483080" y="25496"/>
                </a:cubicBezTo>
                <a:cubicBezTo>
                  <a:pt x="614666" y="29024"/>
                  <a:pt x="701802" y="33609"/>
                  <a:pt x="789996" y="46662"/>
                </a:cubicBezTo>
                <a:cubicBezTo>
                  <a:pt x="878190" y="59715"/>
                  <a:pt x="1002015" y="106987"/>
                  <a:pt x="1012246" y="103812"/>
                </a:cubicBezTo>
                <a:cubicBezTo>
                  <a:pt x="1022477" y="100637"/>
                  <a:pt x="952980" y="44898"/>
                  <a:pt x="851380" y="27612"/>
                </a:cubicBezTo>
                <a:cubicBezTo>
                  <a:pt x="749780" y="10326"/>
                  <a:pt x="547638" y="1860"/>
                  <a:pt x="402646" y="96"/>
                </a:cubicBezTo>
                <a:cubicBezTo>
                  <a:pt x="257654" y="-1668"/>
                  <a:pt x="-12926" y="21263"/>
                  <a:pt x="480" y="25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85F65E3A-590F-4CC8-96AA-AE714D967ECD}"/>
              </a:ext>
            </a:extLst>
          </p:cNvPr>
          <p:cNvSpPr/>
          <p:nvPr/>
        </p:nvSpPr>
        <p:spPr>
          <a:xfrm>
            <a:off x="3616611" y="8100142"/>
            <a:ext cx="1063965" cy="381956"/>
          </a:xfrm>
          <a:custGeom>
            <a:avLst/>
            <a:gdLst>
              <a:gd name="connsiteX0" fmla="*/ 21939 w 1063965"/>
              <a:gd name="connsiteY0" fmla="*/ 379225 h 381956"/>
              <a:gd name="connsiteX1" fmla="*/ 108722 w 1063965"/>
              <a:gd name="connsiteY1" fmla="*/ 368641 h 381956"/>
              <a:gd name="connsiteX2" fmla="*/ 436806 w 1063965"/>
              <a:gd name="connsiteY2" fmla="*/ 345358 h 381956"/>
              <a:gd name="connsiteX3" fmla="*/ 561689 w 1063965"/>
              <a:gd name="connsiteY3" fmla="*/ 355941 h 381956"/>
              <a:gd name="connsiteX4" fmla="*/ 682339 w 1063965"/>
              <a:gd name="connsiteY4" fmla="*/ 294558 h 381956"/>
              <a:gd name="connsiteX5" fmla="*/ 1061222 w 1063965"/>
              <a:gd name="connsiteY5" fmla="*/ 341 h 381956"/>
              <a:gd name="connsiteX6" fmla="*/ 832622 w 1063965"/>
              <a:gd name="connsiteY6" fmla="*/ 237408 h 381956"/>
              <a:gd name="connsiteX7" fmla="*/ 451622 w 1063965"/>
              <a:gd name="connsiteY7" fmla="*/ 324191 h 381956"/>
              <a:gd name="connsiteX8" fmla="*/ 40989 w 1063965"/>
              <a:gd name="connsiteY8" fmla="*/ 317841 h 381956"/>
              <a:gd name="connsiteX9" fmla="*/ 21939 w 1063965"/>
              <a:gd name="connsiteY9" fmla="*/ 379225 h 38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3965" h="381956">
                <a:moveTo>
                  <a:pt x="21939" y="379225"/>
                </a:moveTo>
                <a:cubicBezTo>
                  <a:pt x="33228" y="387692"/>
                  <a:pt x="39577" y="374286"/>
                  <a:pt x="108722" y="368641"/>
                </a:cubicBezTo>
                <a:cubicBezTo>
                  <a:pt x="177867" y="362996"/>
                  <a:pt x="361312" y="347475"/>
                  <a:pt x="436806" y="345358"/>
                </a:cubicBezTo>
                <a:cubicBezTo>
                  <a:pt x="512300" y="343241"/>
                  <a:pt x="520767" y="364408"/>
                  <a:pt x="561689" y="355941"/>
                </a:cubicBezTo>
                <a:cubicBezTo>
                  <a:pt x="602611" y="347474"/>
                  <a:pt x="599084" y="353825"/>
                  <a:pt x="682339" y="294558"/>
                </a:cubicBezTo>
                <a:cubicBezTo>
                  <a:pt x="765594" y="235291"/>
                  <a:pt x="1036175" y="9866"/>
                  <a:pt x="1061222" y="341"/>
                </a:cubicBezTo>
                <a:cubicBezTo>
                  <a:pt x="1086269" y="-9184"/>
                  <a:pt x="934222" y="183433"/>
                  <a:pt x="832622" y="237408"/>
                </a:cubicBezTo>
                <a:cubicBezTo>
                  <a:pt x="731022" y="291383"/>
                  <a:pt x="583561" y="310786"/>
                  <a:pt x="451622" y="324191"/>
                </a:cubicBezTo>
                <a:cubicBezTo>
                  <a:pt x="319683" y="337596"/>
                  <a:pt x="112250" y="311844"/>
                  <a:pt x="40989" y="317841"/>
                </a:cubicBezTo>
                <a:cubicBezTo>
                  <a:pt x="-30272" y="323838"/>
                  <a:pt x="10650" y="370758"/>
                  <a:pt x="21939" y="379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8F0151B0-7046-450F-8518-9ABCCD0A446F}"/>
              </a:ext>
            </a:extLst>
          </p:cNvPr>
          <p:cNvSpPr/>
          <p:nvPr/>
        </p:nvSpPr>
        <p:spPr>
          <a:xfrm>
            <a:off x="3638668" y="8033606"/>
            <a:ext cx="131874" cy="390590"/>
          </a:xfrm>
          <a:custGeom>
            <a:avLst/>
            <a:gdLst>
              <a:gd name="connsiteX0" fmla="*/ 131115 w 131874"/>
              <a:gd name="connsiteY0" fmla="*/ 1261 h 390590"/>
              <a:gd name="connsiteX1" fmla="*/ 54915 w 131874"/>
              <a:gd name="connsiteY1" fmla="*/ 206577 h 390590"/>
              <a:gd name="connsiteX2" fmla="*/ 44332 w 131874"/>
              <a:gd name="connsiteY2" fmla="*/ 386494 h 390590"/>
              <a:gd name="connsiteX3" fmla="*/ 1999 w 131874"/>
              <a:gd name="connsiteY3" fmla="*/ 308177 h 390590"/>
              <a:gd name="connsiteX4" fmla="*/ 131115 w 131874"/>
              <a:gd name="connsiteY4" fmla="*/ 1261 h 39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874" h="390590">
                <a:moveTo>
                  <a:pt x="131115" y="1261"/>
                </a:moveTo>
                <a:cubicBezTo>
                  <a:pt x="139934" y="-15672"/>
                  <a:pt x="69379" y="142372"/>
                  <a:pt x="54915" y="206577"/>
                </a:cubicBezTo>
                <a:cubicBezTo>
                  <a:pt x="40451" y="270782"/>
                  <a:pt x="53151" y="369561"/>
                  <a:pt x="44332" y="386494"/>
                </a:cubicBezTo>
                <a:cubicBezTo>
                  <a:pt x="35513" y="403427"/>
                  <a:pt x="-9995" y="366032"/>
                  <a:pt x="1999" y="308177"/>
                </a:cubicBezTo>
                <a:cubicBezTo>
                  <a:pt x="13993" y="250322"/>
                  <a:pt x="122296" y="18194"/>
                  <a:pt x="131115" y="1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6B1B199E-A7EC-4934-8CC8-B604C0ED851F}"/>
              </a:ext>
            </a:extLst>
          </p:cNvPr>
          <p:cNvSpPr/>
          <p:nvPr/>
        </p:nvSpPr>
        <p:spPr>
          <a:xfrm>
            <a:off x="3773866" y="8062216"/>
            <a:ext cx="249563" cy="368929"/>
          </a:xfrm>
          <a:custGeom>
            <a:avLst/>
            <a:gdLst>
              <a:gd name="connsiteX0" fmla="*/ 50951 w 249563"/>
              <a:gd name="connsiteY0" fmla="*/ 167 h 368929"/>
              <a:gd name="connsiteX1" fmla="*/ 61534 w 249563"/>
              <a:gd name="connsiteY1" fmla="*/ 292267 h 368929"/>
              <a:gd name="connsiteX2" fmla="*/ 150434 w 249563"/>
              <a:gd name="connsiteY2" fmla="*/ 357884 h 368929"/>
              <a:gd name="connsiteX3" fmla="*/ 245684 w 249563"/>
              <a:gd name="connsiteY3" fmla="*/ 360001 h 368929"/>
              <a:gd name="connsiteX4" fmla="*/ 10734 w 249563"/>
              <a:gd name="connsiteY4" fmla="*/ 336717 h 368929"/>
              <a:gd name="connsiteX5" fmla="*/ 50951 w 249563"/>
              <a:gd name="connsiteY5" fmla="*/ 167 h 36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563" h="368929">
                <a:moveTo>
                  <a:pt x="50951" y="167"/>
                </a:moveTo>
                <a:cubicBezTo>
                  <a:pt x="59418" y="-7241"/>
                  <a:pt x="44953" y="232648"/>
                  <a:pt x="61534" y="292267"/>
                </a:cubicBezTo>
                <a:cubicBezTo>
                  <a:pt x="78115" y="351887"/>
                  <a:pt x="119742" y="346595"/>
                  <a:pt x="150434" y="357884"/>
                </a:cubicBezTo>
                <a:cubicBezTo>
                  <a:pt x="181126" y="369173"/>
                  <a:pt x="268967" y="363529"/>
                  <a:pt x="245684" y="360001"/>
                </a:cubicBezTo>
                <a:cubicBezTo>
                  <a:pt x="222401" y="356473"/>
                  <a:pt x="47423" y="394220"/>
                  <a:pt x="10734" y="336717"/>
                </a:cubicBezTo>
                <a:cubicBezTo>
                  <a:pt x="-25955" y="279214"/>
                  <a:pt x="42484" y="7575"/>
                  <a:pt x="50951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7EE6E530-13E4-45A5-AFCC-E291468F5155}"/>
              </a:ext>
            </a:extLst>
          </p:cNvPr>
          <p:cNvSpPr/>
          <p:nvPr/>
        </p:nvSpPr>
        <p:spPr>
          <a:xfrm>
            <a:off x="3965327" y="8035917"/>
            <a:ext cx="181772" cy="401427"/>
          </a:xfrm>
          <a:custGeom>
            <a:avLst/>
            <a:gdLst>
              <a:gd name="connsiteX0" fmla="*/ 88090 w 181772"/>
              <a:gd name="connsiteY0" fmla="*/ 1066 h 401427"/>
              <a:gd name="connsiteX1" fmla="*/ 71156 w 181772"/>
              <a:gd name="connsiteY1" fmla="*/ 161933 h 401427"/>
              <a:gd name="connsiteX2" fmla="*/ 69040 w 181772"/>
              <a:gd name="connsiteY2" fmla="*/ 272000 h 401427"/>
              <a:gd name="connsiteX3" fmla="*/ 136773 w 181772"/>
              <a:gd name="connsiteY3" fmla="*/ 367250 h 401427"/>
              <a:gd name="connsiteX4" fmla="*/ 176990 w 181772"/>
              <a:gd name="connsiteY4" fmla="*/ 399000 h 401427"/>
              <a:gd name="connsiteX5" fmla="*/ 24590 w 181772"/>
              <a:gd name="connsiteY5" fmla="*/ 382066 h 401427"/>
              <a:gd name="connsiteX6" fmla="*/ 5540 w 181772"/>
              <a:gd name="connsiteY6" fmla="*/ 246600 h 401427"/>
              <a:gd name="connsiteX7" fmla="*/ 88090 w 181772"/>
              <a:gd name="connsiteY7" fmla="*/ 1066 h 40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772" h="401427">
                <a:moveTo>
                  <a:pt x="88090" y="1066"/>
                </a:moveTo>
                <a:cubicBezTo>
                  <a:pt x="99026" y="-13045"/>
                  <a:pt x="74331" y="116777"/>
                  <a:pt x="71156" y="161933"/>
                </a:cubicBezTo>
                <a:cubicBezTo>
                  <a:pt x="67981" y="207089"/>
                  <a:pt x="58104" y="237781"/>
                  <a:pt x="69040" y="272000"/>
                </a:cubicBezTo>
                <a:cubicBezTo>
                  <a:pt x="79976" y="306220"/>
                  <a:pt x="118781" y="346083"/>
                  <a:pt x="136773" y="367250"/>
                </a:cubicBezTo>
                <a:cubicBezTo>
                  <a:pt x="154765" y="388417"/>
                  <a:pt x="195687" y="396531"/>
                  <a:pt x="176990" y="399000"/>
                </a:cubicBezTo>
                <a:cubicBezTo>
                  <a:pt x="158293" y="401469"/>
                  <a:pt x="53165" y="407466"/>
                  <a:pt x="24590" y="382066"/>
                </a:cubicBezTo>
                <a:cubicBezTo>
                  <a:pt x="-3985" y="356666"/>
                  <a:pt x="-3632" y="307278"/>
                  <a:pt x="5540" y="246600"/>
                </a:cubicBezTo>
                <a:cubicBezTo>
                  <a:pt x="14712" y="185922"/>
                  <a:pt x="77154" y="15177"/>
                  <a:pt x="88090" y="1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A54DC945-FF73-4E76-A790-47EED56F7EF1}"/>
              </a:ext>
            </a:extLst>
          </p:cNvPr>
          <p:cNvSpPr/>
          <p:nvPr/>
        </p:nvSpPr>
        <p:spPr>
          <a:xfrm>
            <a:off x="4063850" y="8027870"/>
            <a:ext cx="210038" cy="382347"/>
          </a:xfrm>
          <a:custGeom>
            <a:avLst/>
            <a:gdLst>
              <a:gd name="connsiteX0" fmla="*/ 190650 w 210038"/>
              <a:gd name="connsiteY0" fmla="*/ 9113 h 382347"/>
              <a:gd name="connsiteX1" fmla="*/ 152550 w 210038"/>
              <a:gd name="connsiteY1" fmla="*/ 201730 h 382347"/>
              <a:gd name="connsiteX2" fmla="*/ 190650 w 210038"/>
              <a:gd name="connsiteY2" fmla="*/ 343547 h 382347"/>
              <a:gd name="connsiteX3" fmla="*/ 203350 w 210038"/>
              <a:gd name="connsiteY3" fmla="*/ 375297 h 382347"/>
              <a:gd name="connsiteX4" fmla="*/ 84817 w 210038"/>
              <a:gd name="connsiteY4" fmla="*/ 362597 h 382347"/>
              <a:gd name="connsiteX5" fmla="*/ 127150 w 210038"/>
              <a:gd name="connsiteY5" fmla="*/ 180563 h 382347"/>
              <a:gd name="connsiteX6" fmla="*/ 150 w 210038"/>
              <a:gd name="connsiteY6" fmla="*/ 45097 h 382347"/>
              <a:gd name="connsiteX7" fmla="*/ 190650 w 210038"/>
              <a:gd name="connsiteY7" fmla="*/ 9113 h 382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038" h="382347">
                <a:moveTo>
                  <a:pt x="190650" y="9113"/>
                </a:moveTo>
                <a:cubicBezTo>
                  <a:pt x="216050" y="35219"/>
                  <a:pt x="152550" y="145991"/>
                  <a:pt x="152550" y="201730"/>
                </a:cubicBezTo>
                <a:cubicBezTo>
                  <a:pt x="152550" y="257469"/>
                  <a:pt x="182183" y="314619"/>
                  <a:pt x="190650" y="343547"/>
                </a:cubicBezTo>
                <a:cubicBezTo>
                  <a:pt x="199117" y="372475"/>
                  <a:pt x="220989" y="372122"/>
                  <a:pt x="203350" y="375297"/>
                </a:cubicBezTo>
                <a:cubicBezTo>
                  <a:pt x="185711" y="378472"/>
                  <a:pt x="97517" y="395053"/>
                  <a:pt x="84817" y="362597"/>
                </a:cubicBezTo>
                <a:cubicBezTo>
                  <a:pt x="72117" y="330141"/>
                  <a:pt x="141261" y="233480"/>
                  <a:pt x="127150" y="180563"/>
                </a:cubicBezTo>
                <a:cubicBezTo>
                  <a:pt x="113039" y="127646"/>
                  <a:pt x="-4789" y="71555"/>
                  <a:pt x="150" y="45097"/>
                </a:cubicBezTo>
                <a:cubicBezTo>
                  <a:pt x="5089" y="18639"/>
                  <a:pt x="165250" y="-16993"/>
                  <a:pt x="190650" y="9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E8DC6B68-F06A-49F1-8EB1-9B8534CDF64D}"/>
              </a:ext>
            </a:extLst>
          </p:cNvPr>
          <p:cNvSpPr/>
          <p:nvPr/>
        </p:nvSpPr>
        <p:spPr>
          <a:xfrm>
            <a:off x="4236382" y="8045239"/>
            <a:ext cx="282701" cy="211669"/>
          </a:xfrm>
          <a:custGeom>
            <a:avLst/>
            <a:gdLst>
              <a:gd name="connsiteX0" fmla="*/ 200151 w 282701"/>
              <a:gd name="connsiteY0" fmla="*/ 10794 h 211669"/>
              <a:gd name="connsiteX1" fmla="*/ 170518 w 282701"/>
              <a:gd name="connsiteY1" fmla="*/ 118744 h 211669"/>
              <a:gd name="connsiteX2" fmla="*/ 282701 w 282701"/>
              <a:gd name="connsiteY2" fmla="*/ 205528 h 211669"/>
              <a:gd name="connsiteX3" fmla="*/ 170518 w 282701"/>
              <a:gd name="connsiteY3" fmla="*/ 182244 h 211669"/>
              <a:gd name="connsiteX4" fmla="*/ 143001 w 282701"/>
              <a:gd name="connsiteY4" fmla="*/ 4444 h 211669"/>
              <a:gd name="connsiteX5" fmla="*/ 1185 w 282701"/>
              <a:gd name="connsiteY5" fmla="*/ 48894 h 211669"/>
              <a:gd name="connsiteX6" fmla="*/ 200151 w 282701"/>
              <a:gd name="connsiteY6" fmla="*/ 10794 h 2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701" h="211669">
                <a:moveTo>
                  <a:pt x="200151" y="10794"/>
                </a:moveTo>
                <a:cubicBezTo>
                  <a:pt x="228373" y="22436"/>
                  <a:pt x="156760" y="86288"/>
                  <a:pt x="170518" y="118744"/>
                </a:cubicBezTo>
                <a:cubicBezTo>
                  <a:pt x="184276" y="151200"/>
                  <a:pt x="282701" y="194945"/>
                  <a:pt x="282701" y="205528"/>
                </a:cubicBezTo>
                <a:cubicBezTo>
                  <a:pt x="282701" y="216111"/>
                  <a:pt x="193801" y="215758"/>
                  <a:pt x="170518" y="182244"/>
                </a:cubicBezTo>
                <a:cubicBezTo>
                  <a:pt x="147235" y="148730"/>
                  <a:pt x="171223" y="26669"/>
                  <a:pt x="143001" y="4444"/>
                </a:cubicBezTo>
                <a:cubicBezTo>
                  <a:pt x="114779" y="-17781"/>
                  <a:pt x="-13632" y="50658"/>
                  <a:pt x="1185" y="48894"/>
                </a:cubicBezTo>
                <a:cubicBezTo>
                  <a:pt x="16002" y="47130"/>
                  <a:pt x="171929" y="-848"/>
                  <a:pt x="200151" y="10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CB0CCB5B-96C2-439E-AC85-67B54539FC12}"/>
              </a:ext>
            </a:extLst>
          </p:cNvPr>
          <p:cNvSpPr/>
          <p:nvPr/>
        </p:nvSpPr>
        <p:spPr>
          <a:xfrm>
            <a:off x="5314373" y="7227814"/>
            <a:ext cx="340539" cy="325709"/>
          </a:xfrm>
          <a:custGeom>
            <a:avLst/>
            <a:gdLst>
              <a:gd name="connsiteX0" fmla="*/ 340302 w 340539"/>
              <a:gd name="connsiteY0" fmla="*/ 98499 h 325709"/>
              <a:gd name="connsiteX1" fmla="*/ 145040 w 340539"/>
              <a:gd name="connsiteY1" fmla="*/ 74 h 325709"/>
              <a:gd name="connsiteX2" fmla="*/ 64077 w 340539"/>
              <a:gd name="connsiteY2" fmla="*/ 117549 h 325709"/>
              <a:gd name="connsiteX3" fmla="*/ 60902 w 340539"/>
              <a:gd name="connsiteY3" fmla="*/ 325511 h 325709"/>
              <a:gd name="connsiteX4" fmla="*/ 577 w 340539"/>
              <a:gd name="connsiteY4" fmla="*/ 77861 h 325709"/>
              <a:gd name="connsiteX5" fmla="*/ 102177 w 340539"/>
              <a:gd name="connsiteY5" fmla="*/ 15949 h 325709"/>
              <a:gd name="connsiteX6" fmla="*/ 340302 w 340539"/>
              <a:gd name="connsiteY6" fmla="*/ 98499 h 3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539" h="325709">
                <a:moveTo>
                  <a:pt x="340302" y="98499"/>
                </a:moveTo>
                <a:cubicBezTo>
                  <a:pt x="347446" y="95853"/>
                  <a:pt x="191077" y="-3101"/>
                  <a:pt x="145040" y="74"/>
                </a:cubicBezTo>
                <a:cubicBezTo>
                  <a:pt x="99003" y="3249"/>
                  <a:pt x="78100" y="63309"/>
                  <a:pt x="64077" y="117549"/>
                </a:cubicBezTo>
                <a:cubicBezTo>
                  <a:pt x="50054" y="171789"/>
                  <a:pt x="71485" y="332126"/>
                  <a:pt x="60902" y="325511"/>
                </a:cubicBezTo>
                <a:cubicBezTo>
                  <a:pt x="50319" y="318896"/>
                  <a:pt x="-6302" y="129455"/>
                  <a:pt x="577" y="77861"/>
                </a:cubicBezTo>
                <a:cubicBezTo>
                  <a:pt x="7456" y="26267"/>
                  <a:pt x="45292" y="14626"/>
                  <a:pt x="102177" y="15949"/>
                </a:cubicBezTo>
                <a:cubicBezTo>
                  <a:pt x="159062" y="17272"/>
                  <a:pt x="333158" y="101145"/>
                  <a:pt x="340302" y="98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CA9A9355-398B-4A04-BE88-010F8AAE90D2}"/>
              </a:ext>
            </a:extLst>
          </p:cNvPr>
          <p:cNvSpPr/>
          <p:nvPr/>
        </p:nvSpPr>
        <p:spPr>
          <a:xfrm>
            <a:off x="5308787" y="7108714"/>
            <a:ext cx="600563" cy="500721"/>
          </a:xfrm>
          <a:custGeom>
            <a:avLst/>
            <a:gdLst>
              <a:gd name="connsiteX0" fmla="*/ 599888 w 600563"/>
              <a:gd name="connsiteY0" fmla="*/ 111 h 500721"/>
              <a:gd name="connsiteX1" fmla="*/ 344301 w 600563"/>
              <a:gd name="connsiteY1" fmla="*/ 247761 h 500721"/>
              <a:gd name="connsiteX2" fmla="*/ 6163 w 600563"/>
              <a:gd name="connsiteY2" fmla="*/ 496999 h 500721"/>
              <a:gd name="connsiteX3" fmla="*/ 129988 w 600563"/>
              <a:gd name="connsiteY3" fmla="*/ 392224 h 500721"/>
              <a:gd name="connsiteX4" fmla="*/ 183963 w 600563"/>
              <a:gd name="connsiteY4" fmla="*/ 320786 h 500721"/>
              <a:gd name="connsiteX5" fmla="*/ 268101 w 600563"/>
              <a:gd name="connsiteY5" fmla="*/ 217599 h 500721"/>
              <a:gd name="connsiteX6" fmla="*/ 599888 w 600563"/>
              <a:gd name="connsiteY6" fmla="*/ 111 h 50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563" h="500721">
                <a:moveTo>
                  <a:pt x="599888" y="111"/>
                </a:moveTo>
                <a:cubicBezTo>
                  <a:pt x="612588" y="5138"/>
                  <a:pt x="443255" y="164946"/>
                  <a:pt x="344301" y="247761"/>
                </a:cubicBezTo>
                <a:cubicBezTo>
                  <a:pt x="245347" y="330576"/>
                  <a:pt x="41882" y="472922"/>
                  <a:pt x="6163" y="496999"/>
                </a:cubicBezTo>
                <a:cubicBezTo>
                  <a:pt x="-29556" y="521076"/>
                  <a:pt x="100355" y="421593"/>
                  <a:pt x="129988" y="392224"/>
                </a:cubicBezTo>
                <a:cubicBezTo>
                  <a:pt x="159621" y="362855"/>
                  <a:pt x="160944" y="349890"/>
                  <a:pt x="183963" y="320786"/>
                </a:cubicBezTo>
                <a:cubicBezTo>
                  <a:pt x="206982" y="291682"/>
                  <a:pt x="202484" y="273955"/>
                  <a:pt x="268101" y="217599"/>
                </a:cubicBezTo>
                <a:cubicBezTo>
                  <a:pt x="333718" y="161243"/>
                  <a:pt x="587188" y="-4916"/>
                  <a:pt x="599888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3A6167B1-7B1D-450F-87ED-5FE30E444450}"/>
              </a:ext>
            </a:extLst>
          </p:cNvPr>
          <p:cNvSpPr/>
          <p:nvPr/>
        </p:nvSpPr>
        <p:spPr>
          <a:xfrm>
            <a:off x="4661245" y="7516524"/>
            <a:ext cx="825785" cy="615086"/>
          </a:xfrm>
          <a:custGeom>
            <a:avLst/>
            <a:gdLst>
              <a:gd name="connsiteX0" fmla="*/ 821980 w 825785"/>
              <a:gd name="connsiteY0" fmla="*/ 1876 h 615086"/>
              <a:gd name="connsiteX1" fmla="*/ 531468 w 825785"/>
              <a:gd name="connsiteY1" fmla="*/ 227301 h 615086"/>
              <a:gd name="connsiteX2" fmla="*/ 42518 w 825785"/>
              <a:gd name="connsiteY2" fmla="*/ 597189 h 615086"/>
              <a:gd name="connsiteX3" fmla="*/ 45693 w 825785"/>
              <a:gd name="connsiteY3" fmla="*/ 547976 h 615086"/>
              <a:gd name="connsiteX4" fmla="*/ 4418 w 825785"/>
              <a:gd name="connsiteY4" fmla="*/ 468601 h 615086"/>
              <a:gd name="connsiteX5" fmla="*/ 17118 w 825785"/>
              <a:gd name="connsiteY5" fmla="*/ 455901 h 615086"/>
              <a:gd name="connsiteX6" fmla="*/ 145705 w 825785"/>
              <a:gd name="connsiteY6" fmla="*/ 457489 h 615086"/>
              <a:gd name="connsiteX7" fmla="*/ 274293 w 825785"/>
              <a:gd name="connsiteY7" fmla="*/ 382876 h 615086"/>
              <a:gd name="connsiteX8" fmla="*/ 821980 w 825785"/>
              <a:gd name="connsiteY8" fmla="*/ 1876 h 61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5785" h="615086">
                <a:moveTo>
                  <a:pt x="821980" y="1876"/>
                </a:moveTo>
                <a:cubicBezTo>
                  <a:pt x="864843" y="-24053"/>
                  <a:pt x="531468" y="227301"/>
                  <a:pt x="531468" y="227301"/>
                </a:cubicBezTo>
                <a:cubicBezTo>
                  <a:pt x="401558" y="326520"/>
                  <a:pt x="123480" y="543743"/>
                  <a:pt x="42518" y="597189"/>
                </a:cubicBezTo>
                <a:cubicBezTo>
                  <a:pt x="-38445" y="650635"/>
                  <a:pt x="52043" y="569407"/>
                  <a:pt x="45693" y="547976"/>
                </a:cubicBezTo>
                <a:cubicBezTo>
                  <a:pt x="39343" y="526545"/>
                  <a:pt x="9181" y="483947"/>
                  <a:pt x="4418" y="468601"/>
                </a:cubicBezTo>
                <a:cubicBezTo>
                  <a:pt x="-345" y="453255"/>
                  <a:pt x="-6430" y="457753"/>
                  <a:pt x="17118" y="455901"/>
                </a:cubicBezTo>
                <a:cubicBezTo>
                  <a:pt x="40666" y="454049"/>
                  <a:pt x="102843" y="469660"/>
                  <a:pt x="145705" y="457489"/>
                </a:cubicBezTo>
                <a:cubicBezTo>
                  <a:pt x="188567" y="445318"/>
                  <a:pt x="166343" y="456166"/>
                  <a:pt x="274293" y="382876"/>
                </a:cubicBezTo>
                <a:cubicBezTo>
                  <a:pt x="382243" y="309586"/>
                  <a:pt x="779117" y="27805"/>
                  <a:pt x="821980" y="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82CBD0EC-0D1C-4342-A42F-7632C0D2E1AF}"/>
              </a:ext>
            </a:extLst>
          </p:cNvPr>
          <p:cNvSpPr/>
          <p:nvPr/>
        </p:nvSpPr>
        <p:spPr>
          <a:xfrm>
            <a:off x="5262966" y="7134486"/>
            <a:ext cx="837349" cy="785190"/>
          </a:xfrm>
          <a:custGeom>
            <a:avLst/>
            <a:gdLst>
              <a:gd name="connsiteX0" fmla="*/ 825097 w 837349"/>
              <a:gd name="connsiteY0" fmla="*/ 14027 h 785190"/>
              <a:gd name="connsiteX1" fmla="*/ 667934 w 837349"/>
              <a:gd name="connsiteY1" fmla="*/ 129914 h 785190"/>
              <a:gd name="connsiteX2" fmla="*/ 461559 w 837349"/>
              <a:gd name="connsiteY2" fmla="*/ 396614 h 785190"/>
              <a:gd name="connsiteX3" fmla="*/ 12297 w 837349"/>
              <a:gd name="connsiteY3" fmla="*/ 779202 h 785190"/>
              <a:gd name="connsiteX4" fmla="*/ 144059 w 837349"/>
              <a:gd name="connsiteY4" fmla="*/ 617277 h 785190"/>
              <a:gd name="connsiteX5" fmla="*/ 329797 w 837349"/>
              <a:gd name="connsiteY5" fmla="*/ 441064 h 785190"/>
              <a:gd name="connsiteX6" fmla="*/ 825097 w 837349"/>
              <a:gd name="connsiteY6" fmla="*/ 14027 h 78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349" h="785190">
                <a:moveTo>
                  <a:pt x="825097" y="14027"/>
                </a:moveTo>
                <a:cubicBezTo>
                  <a:pt x="881453" y="-37831"/>
                  <a:pt x="728524" y="66149"/>
                  <a:pt x="667934" y="129914"/>
                </a:cubicBezTo>
                <a:cubicBezTo>
                  <a:pt x="607344" y="193679"/>
                  <a:pt x="570832" y="288399"/>
                  <a:pt x="461559" y="396614"/>
                </a:cubicBezTo>
                <a:cubicBezTo>
                  <a:pt x="352286" y="504829"/>
                  <a:pt x="65214" y="742425"/>
                  <a:pt x="12297" y="779202"/>
                </a:cubicBezTo>
                <a:cubicBezTo>
                  <a:pt x="-40620" y="815979"/>
                  <a:pt x="91142" y="673633"/>
                  <a:pt x="144059" y="617277"/>
                </a:cubicBezTo>
                <a:cubicBezTo>
                  <a:pt x="196976" y="560921"/>
                  <a:pt x="221582" y="539224"/>
                  <a:pt x="329797" y="441064"/>
                </a:cubicBezTo>
                <a:cubicBezTo>
                  <a:pt x="438012" y="342904"/>
                  <a:pt x="768741" y="65885"/>
                  <a:pt x="825097" y="14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CEDE6679-8EC2-465A-9167-E63A7539D56A}"/>
              </a:ext>
            </a:extLst>
          </p:cNvPr>
          <p:cNvSpPr/>
          <p:nvPr/>
        </p:nvSpPr>
        <p:spPr>
          <a:xfrm>
            <a:off x="4175115" y="7838913"/>
            <a:ext cx="1182068" cy="802183"/>
          </a:xfrm>
          <a:custGeom>
            <a:avLst/>
            <a:gdLst>
              <a:gd name="connsiteX0" fmla="*/ 65098 w 1182068"/>
              <a:gd name="connsiteY0" fmla="*/ 609762 h 802183"/>
              <a:gd name="connsiteX1" fmla="*/ 10 w 1182068"/>
              <a:gd name="connsiteY1" fmla="*/ 684375 h 802183"/>
              <a:gd name="connsiteX2" fmla="*/ 60335 w 1182068"/>
              <a:gd name="connsiteY2" fmla="*/ 773275 h 802183"/>
              <a:gd name="connsiteX3" fmla="*/ 95260 w 1182068"/>
              <a:gd name="connsiteY3" fmla="*/ 800262 h 802183"/>
              <a:gd name="connsiteX4" fmla="*/ 168285 w 1182068"/>
              <a:gd name="connsiteY4" fmla="*/ 728825 h 802183"/>
              <a:gd name="connsiteX5" fmla="*/ 300048 w 1182068"/>
              <a:gd name="connsiteY5" fmla="*/ 636750 h 802183"/>
              <a:gd name="connsiteX6" fmla="*/ 1147773 w 1182068"/>
              <a:gd name="connsiteY6" fmla="*/ 28737 h 802183"/>
              <a:gd name="connsiteX7" fmla="*/ 946160 w 1182068"/>
              <a:gd name="connsiteY7" fmla="*/ 149387 h 802183"/>
              <a:gd name="connsiteX8" fmla="*/ 298460 w 1182068"/>
              <a:gd name="connsiteY8" fmla="*/ 597062 h 802183"/>
              <a:gd name="connsiteX9" fmla="*/ 88910 w 1182068"/>
              <a:gd name="connsiteY9" fmla="*/ 763750 h 802183"/>
              <a:gd name="connsiteX10" fmla="*/ 41285 w 1182068"/>
              <a:gd name="connsiteY10" fmla="*/ 706600 h 802183"/>
              <a:gd name="connsiteX11" fmla="*/ 65098 w 1182068"/>
              <a:gd name="connsiteY11" fmla="*/ 609762 h 80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2068" h="802183">
                <a:moveTo>
                  <a:pt x="65098" y="609762"/>
                </a:moveTo>
                <a:cubicBezTo>
                  <a:pt x="58219" y="606058"/>
                  <a:pt x="804" y="657123"/>
                  <a:pt x="10" y="684375"/>
                </a:cubicBezTo>
                <a:cubicBezTo>
                  <a:pt x="-784" y="711627"/>
                  <a:pt x="44460" y="753961"/>
                  <a:pt x="60335" y="773275"/>
                </a:cubicBezTo>
                <a:cubicBezTo>
                  <a:pt x="76210" y="792589"/>
                  <a:pt x="77268" y="807670"/>
                  <a:pt x="95260" y="800262"/>
                </a:cubicBezTo>
                <a:cubicBezTo>
                  <a:pt x="113252" y="792854"/>
                  <a:pt x="134154" y="756077"/>
                  <a:pt x="168285" y="728825"/>
                </a:cubicBezTo>
                <a:cubicBezTo>
                  <a:pt x="202416" y="701573"/>
                  <a:pt x="300048" y="636750"/>
                  <a:pt x="300048" y="636750"/>
                </a:cubicBezTo>
                <a:lnTo>
                  <a:pt x="1147773" y="28737"/>
                </a:lnTo>
                <a:cubicBezTo>
                  <a:pt x="1255458" y="-52490"/>
                  <a:pt x="1087712" y="54666"/>
                  <a:pt x="946160" y="149387"/>
                </a:cubicBezTo>
                <a:cubicBezTo>
                  <a:pt x="804608" y="244108"/>
                  <a:pt x="441335" y="494668"/>
                  <a:pt x="298460" y="597062"/>
                </a:cubicBezTo>
                <a:cubicBezTo>
                  <a:pt x="155585" y="699456"/>
                  <a:pt x="131773" y="745494"/>
                  <a:pt x="88910" y="763750"/>
                </a:cubicBezTo>
                <a:cubicBezTo>
                  <a:pt x="46047" y="782006"/>
                  <a:pt x="45783" y="731206"/>
                  <a:pt x="41285" y="706600"/>
                </a:cubicBezTo>
                <a:cubicBezTo>
                  <a:pt x="36787" y="681994"/>
                  <a:pt x="71977" y="613466"/>
                  <a:pt x="65098" y="609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FC046137-3DCE-434B-A303-A8337809B702}"/>
              </a:ext>
            </a:extLst>
          </p:cNvPr>
          <p:cNvSpPr/>
          <p:nvPr/>
        </p:nvSpPr>
        <p:spPr>
          <a:xfrm>
            <a:off x="5377673" y="7916252"/>
            <a:ext cx="368955" cy="341997"/>
          </a:xfrm>
          <a:custGeom>
            <a:avLst/>
            <a:gdLst>
              <a:gd name="connsiteX0" fmla="*/ 777 w 368955"/>
              <a:gd name="connsiteY0" fmla="*/ 611 h 341997"/>
              <a:gd name="connsiteX1" fmla="*/ 234140 w 368955"/>
              <a:gd name="connsiteY1" fmla="*/ 21248 h 341997"/>
              <a:gd name="connsiteX2" fmla="*/ 281765 w 368955"/>
              <a:gd name="connsiteY2" fmla="*/ 75223 h 341997"/>
              <a:gd name="connsiteX3" fmla="*/ 264302 w 368955"/>
              <a:gd name="connsiteY3" fmla="*/ 211748 h 341997"/>
              <a:gd name="connsiteX4" fmla="*/ 129365 w 368955"/>
              <a:gd name="connsiteY4" fmla="*/ 335573 h 341997"/>
              <a:gd name="connsiteX5" fmla="*/ 103965 w 368955"/>
              <a:gd name="connsiteY5" fmla="*/ 322873 h 341997"/>
              <a:gd name="connsiteX6" fmla="*/ 280177 w 368955"/>
              <a:gd name="connsiteY6" fmla="*/ 310173 h 341997"/>
              <a:gd name="connsiteX7" fmla="*/ 359552 w 368955"/>
              <a:gd name="connsiteY7" fmla="*/ 224448 h 341997"/>
              <a:gd name="connsiteX8" fmla="*/ 323040 w 368955"/>
              <a:gd name="connsiteY8" fmla="*/ 41886 h 341997"/>
              <a:gd name="connsiteX9" fmla="*/ 777 w 368955"/>
              <a:gd name="connsiteY9" fmla="*/ 611 h 34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955" h="341997">
                <a:moveTo>
                  <a:pt x="777" y="611"/>
                </a:moveTo>
                <a:cubicBezTo>
                  <a:pt x="-14040" y="-2829"/>
                  <a:pt x="187309" y="8813"/>
                  <a:pt x="234140" y="21248"/>
                </a:cubicBezTo>
                <a:cubicBezTo>
                  <a:pt x="280971" y="33683"/>
                  <a:pt x="276738" y="43473"/>
                  <a:pt x="281765" y="75223"/>
                </a:cubicBezTo>
                <a:cubicBezTo>
                  <a:pt x="286792" y="106973"/>
                  <a:pt x="289702" y="168357"/>
                  <a:pt x="264302" y="211748"/>
                </a:cubicBezTo>
                <a:cubicBezTo>
                  <a:pt x="238902" y="255139"/>
                  <a:pt x="156088" y="317052"/>
                  <a:pt x="129365" y="335573"/>
                </a:cubicBezTo>
                <a:cubicBezTo>
                  <a:pt x="102642" y="354094"/>
                  <a:pt x="78830" y="327106"/>
                  <a:pt x="103965" y="322873"/>
                </a:cubicBezTo>
                <a:cubicBezTo>
                  <a:pt x="129100" y="318640"/>
                  <a:pt x="237579" y="326577"/>
                  <a:pt x="280177" y="310173"/>
                </a:cubicBezTo>
                <a:cubicBezTo>
                  <a:pt x="322775" y="293769"/>
                  <a:pt x="352408" y="269163"/>
                  <a:pt x="359552" y="224448"/>
                </a:cubicBezTo>
                <a:cubicBezTo>
                  <a:pt x="366696" y="179734"/>
                  <a:pt x="388921" y="78398"/>
                  <a:pt x="323040" y="41886"/>
                </a:cubicBezTo>
                <a:cubicBezTo>
                  <a:pt x="257159" y="5374"/>
                  <a:pt x="15594" y="4051"/>
                  <a:pt x="777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43FD5980-B42D-40F3-A903-09AEF2FB685D}"/>
              </a:ext>
            </a:extLst>
          </p:cNvPr>
          <p:cNvSpPr/>
          <p:nvPr/>
        </p:nvSpPr>
        <p:spPr>
          <a:xfrm>
            <a:off x="5288417" y="7904820"/>
            <a:ext cx="386167" cy="354192"/>
          </a:xfrm>
          <a:custGeom>
            <a:avLst/>
            <a:gdLst>
              <a:gd name="connsiteX0" fmla="*/ 385308 w 386167"/>
              <a:gd name="connsiteY0" fmla="*/ 5693 h 354192"/>
              <a:gd name="connsiteX1" fmla="*/ 55108 w 386167"/>
              <a:gd name="connsiteY1" fmla="*/ 10455 h 354192"/>
              <a:gd name="connsiteX2" fmla="*/ 42408 w 386167"/>
              <a:gd name="connsiteY2" fmla="*/ 89830 h 354192"/>
              <a:gd name="connsiteX3" fmla="*/ 105908 w 386167"/>
              <a:gd name="connsiteY3" fmla="*/ 264455 h 354192"/>
              <a:gd name="connsiteX4" fmla="*/ 113846 w 386167"/>
              <a:gd name="connsiteY4" fmla="*/ 353355 h 354192"/>
              <a:gd name="connsiteX5" fmla="*/ 43996 w 386167"/>
              <a:gd name="connsiteY5" fmla="*/ 297793 h 354192"/>
              <a:gd name="connsiteX6" fmla="*/ 4308 w 386167"/>
              <a:gd name="connsiteY6" fmla="*/ 121580 h 354192"/>
              <a:gd name="connsiteX7" fmla="*/ 147183 w 386167"/>
              <a:gd name="connsiteY7" fmla="*/ 54905 h 354192"/>
              <a:gd name="connsiteX8" fmla="*/ 385308 w 386167"/>
              <a:gd name="connsiteY8" fmla="*/ 5693 h 35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167" h="354192">
                <a:moveTo>
                  <a:pt x="385308" y="5693"/>
                </a:moveTo>
                <a:cubicBezTo>
                  <a:pt x="369962" y="-1715"/>
                  <a:pt x="112258" y="-3568"/>
                  <a:pt x="55108" y="10455"/>
                </a:cubicBezTo>
                <a:cubicBezTo>
                  <a:pt x="-2042" y="24478"/>
                  <a:pt x="33941" y="47497"/>
                  <a:pt x="42408" y="89830"/>
                </a:cubicBezTo>
                <a:cubicBezTo>
                  <a:pt x="50875" y="132163"/>
                  <a:pt x="94002" y="220534"/>
                  <a:pt x="105908" y="264455"/>
                </a:cubicBezTo>
                <a:cubicBezTo>
                  <a:pt x="117814" y="308376"/>
                  <a:pt x="124165" y="347799"/>
                  <a:pt x="113846" y="353355"/>
                </a:cubicBezTo>
                <a:cubicBezTo>
                  <a:pt x="103527" y="358911"/>
                  <a:pt x="62252" y="336422"/>
                  <a:pt x="43996" y="297793"/>
                </a:cubicBezTo>
                <a:cubicBezTo>
                  <a:pt x="25740" y="259164"/>
                  <a:pt x="-12890" y="162061"/>
                  <a:pt x="4308" y="121580"/>
                </a:cubicBezTo>
                <a:cubicBezTo>
                  <a:pt x="21506" y="81099"/>
                  <a:pt x="88181" y="72632"/>
                  <a:pt x="147183" y="54905"/>
                </a:cubicBezTo>
                <a:cubicBezTo>
                  <a:pt x="206185" y="37178"/>
                  <a:pt x="400654" y="13101"/>
                  <a:pt x="385308" y="5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99A18200-3CE6-427A-9C6D-5C13DB7581E5}"/>
              </a:ext>
            </a:extLst>
          </p:cNvPr>
          <p:cNvSpPr/>
          <p:nvPr/>
        </p:nvSpPr>
        <p:spPr>
          <a:xfrm>
            <a:off x="5205853" y="7938584"/>
            <a:ext cx="575551" cy="503720"/>
          </a:xfrm>
          <a:custGeom>
            <a:avLst/>
            <a:gdLst>
              <a:gd name="connsiteX0" fmla="*/ 63060 w 575551"/>
              <a:gd name="connsiteY0" fmla="*/ 504 h 503720"/>
              <a:gd name="connsiteX1" fmla="*/ 20197 w 575551"/>
              <a:gd name="connsiteY1" fmla="*/ 287841 h 503720"/>
              <a:gd name="connsiteX2" fmla="*/ 88460 w 575551"/>
              <a:gd name="connsiteY2" fmla="*/ 418016 h 503720"/>
              <a:gd name="connsiteX3" fmla="*/ 342460 w 575551"/>
              <a:gd name="connsiteY3" fmla="*/ 470404 h 503720"/>
              <a:gd name="connsiteX4" fmla="*/ 571060 w 575551"/>
              <a:gd name="connsiteY4" fmla="*/ 460879 h 503720"/>
              <a:gd name="connsiteX5" fmla="*/ 129735 w 575551"/>
              <a:gd name="connsiteY5" fmla="*/ 500566 h 503720"/>
              <a:gd name="connsiteX6" fmla="*/ 1147 w 575551"/>
              <a:gd name="connsiteY6" fmla="*/ 364041 h 503720"/>
              <a:gd name="connsiteX7" fmla="*/ 63060 w 575551"/>
              <a:gd name="connsiteY7" fmla="*/ 504 h 50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551" h="503720">
                <a:moveTo>
                  <a:pt x="63060" y="504"/>
                </a:moveTo>
                <a:cubicBezTo>
                  <a:pt x="66235" y="-12196"/>
                  <a:pt x="15964" y="218256"/>
                  <a:pt x="20197" y="287841"/>
                </a:cubicBezTo>
                <a:cubicBezTo>
                  <a:pt x="24430" y="357426"/>
                  <a:pt x="34750" y="387589"/>
                  <a:pt x="88460" y="418016"/>
                </a:cubicBezTo>
                <a:cubicBezTo>
                  <a:pt x="142170" y="448443"/>
                  <a:pt x="262027" y="463260"/>
                  <a:pt x="342460" y="470404"/>
                </a:cubicBezTo>
                <a:cubicBezTo>
                  <a:pt x="422893" y="477548"/>
                  <a:pt x="606514" y="455852"/>
                  <a:pt x="571060" y="460879"/>
                </a:cubicBezTo>
                <a:cubicBezTo>
                  <a:pt x="535606" y="465906"/>
                  <a:pt x="224720" y="516706"/>
                  <a:pt x="129735" y="500566"/>
                </a:cubicBezTo>
                <a:cubicBezTo>
                  <a:pt x="34750" y="484426"/>
                  <a:pt x="11995" y="446855"/>
                  <a:pt x="1147" y="364041"/>
                </a:cubicBezTo>
                <a:cubicBezTo>
                  <a:pt x="-9701" y="281227"/>
                  <a:pt x="59885" y="13204"/>
                  <a:pt x="63060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5051D9B7-207A-4479-8352-9D7D5385BE2C}"/>
              </a:ext>
            </a:extLst>
          </p:cNvPr>
          <p:cNvSpPr/>
          <p:nvPr/>
        </p:nvSpPr>
        <p:spPr>
          <a:xfrm>
            <a:off x="4814762" y="7954969"/>
            <a:ext cx="376043" cy="452200"/>
          </a:xfrm>
          <a:custGeom>
            <a:avLst/>
            <a:gdLst>
              <a:gd name="connsiteX0" fmla="*/ 374776 w 376043"/>
              <a:gd name="connsiteY0" fmla="*/ 1581 h 452200"/>
              <a:gd name="connsiteX1" fmla="*/ 344613 w 376043"/>
              <a:gd name="connsiteY1" fmla="*/ 153981 h 452200"/>
              <a:gd name="connsiteX2" fmla="*/ 349376 w 376043"/>
              <a:gd name="connsiteY2" fmla="*/ 409569 h 452200"/>
              <a:gd name="connsiteX3" fmla="*/ 293813 w 376043"/>
              <a:gd name="connsiteY3" fmla="*/ 438144 h 452200"/>
              <a:gd name="connsiteX4" fmla="*/ 14413 w 376043"/>
              <a:gd name="connsiteY4" fmla="*/ 420681 h 452200"/>
              <a:gd name="connsiteX5" fmla="*/ 39813 w 376043"/>
              <a:gd name="connsiteY5" fmla="*/ 317494 h 452200"/>
              <a:gd name="connsiteX6" fmla="*/ 36638 w 376043"/>
              <a:gd name="connsiteY6" fmla="*/ 422269 h 452200"/>
              <a:gd name="connsiteX7" fmla="*/ 165226 w 376043"/>
              <a:gd name="connsiteY7" fmla="*/ 450844 h 452200"/>
              <a:gd name="connsiteX8" fmla="*/ 328738 w 376043"/>
              <a:gd name="connsiteY8" fmla="*/ 388931 h 452200"/>
              <a:gd name="connsiteX9" fmla="*/ 295401 w 376043"/>
              <a:gd name="connsiteY9" fmla="*/ 246056 h 452200"/>
              <a:gd name="connsiteX10" fmla="*/ 374776 w 376043"/>
              <a:gd name="connsiteY10" fmla="*/ 1581 h 45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6043" h="452200">
                <a:moveTo>
                  <a:pt x="374776" y="1581"/>
                </a:moveTo>
                <a:cubicBezTo>
                  <a:pt x="382978" y="-13765"/>
                  <a:pt x="348846" y="85983"/>
                  <a:pt x="344613" y="153981"/>
                </a:cubicBezTo>
                <a:cubicBezTo>
                  <a:pt x="340380" y="221979"/>
                  <a:pt x="357843" y="362209"/>
                  <a:pt x="349376" y="409569"/>
                </a:cubicBezTo>
                <a:cubicBezTo>
                  <a:pt x="340909" y="456929"/>
                  <a:pt x="349640" y="436292"/>
                  <a:pt x="293813" y="438144"/>
                </a:cubicBezTo>
                <a:cubicBezTo>
                  <a:pt x="237986" y="439996"/>
                  <a:pt x="56746" y="440789"/>
                  <a:pt x="14413" y="420681"/>
                </a:cubicBezTo>
                <a:cubicBezTo>
                  <a:pt x="-27920" y="400573"/>
                  <a:pt x="36109" y="317229"/>
                  <a:pt x="39813" y="317494"/>
                </a:cubicBezTo>
                <a:cubicBezTo>
                  <a:pt x="43517" y="317759"/>
                  <a:pt x="15736" y="400044"/>
                  <a:pt x="36638" y="422269"/>
                </a:cubicBezTo>
                <a:cubicBezTo>
                  <a:pt x="57540" y="444494"/>
                  <a:pt x="116543" y="456400"/>
                  <a:pt x="165226" y="450844"/>
                </a:cubicBezTo>
                <a:cubicBezTo>
                  <a:pt x="213909" y="445288"/>
                  <a:pt x="307042" y="423062"/>
                  <a:pt x="328738" y="388931"/>
                </a:cubicBezTo>
                <a:cubicBezTo>
                  <a:pt x="350434" y="354800"/>
                  <a:pt x="286670" y="309291"/>
                  <a:pt x="295401" y="246056"/>
                </a:cubicBezTo>
                <a:cubicBezTo>
                  <a:pt x="304132" y="182821"/>
                  <a:pt x="366574" y="16927"/>
                  <a:pt x="374776" y="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192ED8C9-87EC-42CE-A98C-A9A790D6AB50}"/>
              </a:ext>
            </a:extLst>
          </p:cNvPr>
          <p:cNvSpPr/>
          <p:nvPr/>
        </p:nvSpPr>
        <p:spPr>
          <a:xfrm>
            <a:off x="4368328" y="8241502"/>
            <a:ext cx="480018" cy="301303"/>
          </a:xfrm>
          <a:custGeom>
            <a:avLst/>
            <a:gdLst>
              <a:gd name="connsiteX0" fmla="*/ 478310 w 480018"/>
              <a:gd name="connsiteY0" fmla="*/ 798 h 301303"/>
              <a:gd name="connsiteX1" fmla="*/ 440210 w 480018"/>
              <a:gd name="connsiteY1" fmla="*/ 172248 h 301303"/>
              <a:gd name="connsiteX2" fmla="*/ 449735 w 480018"/>
              <a:gd name="connsiteY2" fmla="*/ 286548 h 301303"/>
              <a:gd name="connsiteX3" fmla="*/ 373535 w 480018"/>
              <a:gd name="connsiteY3" fmla="*/ 296073 h 301303"/>
              <a:gd name="connsiteX4" fmla="*/ 472 w 480018"/>
              <a:gd name="connsiteY4" fmla="*/ 299248 h 301303"/>
              <a:gd name="connsiteX5" fmla="*/ 297335 w 480018"/>
              <a:gd name="connsiteY5" fmla="*/ 264323 h 301303"/>
              <a:gd name="connsiteX6" fmla="*/ 375122 w 480018"/>
              <a:gd name="connsiteY6" fmla="*/ 246861 h 301303"/>
              <a:gd name="connsiteX7" fmla="*/ 478310 w 480018"/>
              <a:gd name="connsiteY7" fmla="*/ 798 h 30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018" h="301303">
                <a:moveTo>
                  <a:pt x="478310" y="798"/>
                </a:moveTo>
                <a:cubicBezTo>
                  <a:pt x="489158" y="-11637"/>
                  <a:pt x="444972" y="124623"/>
                  <a:pt x="440210" y="172248"/>
                </a:cubicBezTo>
                <a:cubicBezTo>
                  <a:pt x="435448" y="219873"/>
                  <a:pt x="460847" y="265911"/>
                  <a:pt x="449735" y="286548"/>
                </a:cubicBezTo>
                <a:cubicBezTo>
                  <a:pt x="438623" y="307185"/>
                  <a:pt x="448412" y="293956"/>
                  <a:pt x="373535" y="296073"/>
                </a:cubicBezTo>
                <a:cubicBezTo>
                  <a:pt x="298658" y="298190"/>
                  <a:pt x="13172" y="304540"/>
                  <a:pt x="472" y="299248"/>
                </a:cubicBezTo>
                <a:cubicBezTo>
                  <a:pt x="-12228" y="293956"/>
                  <a:pt x="234893" y="273054"/>
                  <a:pt x="297335" y="264323"/>
                </a:cubicBezTo>
                <a:cubicBezTo>
                  <a:pt x="359777" y="255592"/>
                  <a:pt x="347341" y="287871"/>
                  <a:pt x="375122" y="246861"/>
                </a:cubicBezTo>
                <a:cubicBezTo>
                  <a:pt x="402903" y="205851"/>
                  <a:pt x="467462" y="13233"/>
                  <a:pt x="478310" y="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0803E9FB-D9C9-4B6B-870F-F905C682DDD5}"/>
              </a:ext>
            </a:extLst>
          </p:cNvPr>
          <p:cNvSpPr/>
          <p:nvPr/>
        </p:nvSpPr>
        <p:spPr>
          <a:xfrm>
            <a:off x="4627723" y="8299252"/>
            <a:ext cx="134870" cy="193988"/>
          </a:xfrm>
          <a:custGeom>
            <a:avLst/>
            <a:gdLst>
              <a:gd name="connsiteX0" fmla="*/ 134777 w 134870"/>
              <a:gd name="connsiteY0" fmla="*/ 198 h 193988"/>
              <a:gd name="connsiteX1" fmla="*/ 26827 w 134870"/>
              <a:gd name="connsiteY1" fmla="*/ 90686 h 193988"/>
              <a:gd name="connsiteX2" fmla="*/ 20477 w 134870"/>
              <a:gd name="connsiteY2" fmla="*/ 193873 h 193988"/>
              <a:gd name="connsiteX3" fmla="*/ 6190 w 134870"/>
              <a:gd name="connsiteY3" fmla="*/ 70048 h 193988"/>
              <a:gd name="connsiteX4" fmla="*/ 134777 w 134870"/>
              <a:gd name="connsiteY4" fmla="*/ 198 h 19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870" h="193988">
                <a:moveTo>
                  <a:pt x="134777" y="198"/>
                </a:moveTo>
                <a:cubicBezTo>
                  <a:pt x="138216" y="3638"/>
                  <a:pt x="45877" y="58407"/>
                  <a:pt x="26827" y="90686"/>
                </a:cubicBezTo>
                <a:cubicBezTo>
                  <a:pt x="7777" y="122965"/>
                  <a:pt x="23916" y="197313"/>
                  <a:pt x="20477" y="193873"/>
                </a:cubicBezTo>
                <a:cubicBezTo>
                  <a:pt x="17038" y="190433"/>
                  <a:pt x="-12595" y="101269"/>
                  <a:pt x="6190" y="70048"/>
                </a:cubicBezTo>
                <a:cubicBezTo>
                  <a:pt x="24975" y="38827"/>
                  <a:pt x="131338" y="-3242"/>
                  <a:pt x="134777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91C07EFE-425E-4461-8A09-BAA325367E4D}"/>
              </a:ext>
            </a:extLst>
          </p:cNvPr>
          <p:cNvSpPr/>
          <p:nvPr/>
        </p:nvSpPr>
        <p:spPr>
          <a:xfrm>
            <a:off x="4518601" y="8369268"/>
            <a:ext cx="119379" cy="139785"/>
          </a:xfrm>
          <a:custGeom>
            <a:avLst/>
            <a:gdLst>
              <a:gd name="connsiteX0" fmla="*/ 118487 w 119379"/>
              <a:gd name="connsiteY0" fmla="*/ 32 h 139785"/>
              <a:gd name="connsiteX1" fmla="*/ 8949 w 119379"/>
              <a:gd name="connsiteY1" fmla="*/ 84170 h 139785"/>
              <a:gd name="connsiteX2" fmla="*/ 12124 w 119379"/>
              <a:gd name="connsiteY2" fmla="*/ 139732 h 139785"/>
              <a:gd name="connsiteX3" fmla="*/ 58162 w 119379"/>
              <a:gd name="connsiteY3" fmla="*/ 74645 h 139785"/>
              <a:gd name="connsiteX4" fmla="*/ 118487 w 119379"/>
              <a:gd name="connsiteY4" fmla="*/ 32 h 13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379" h="139785">
                <a:moveTo>
                  <a:pt x="118487" y="32"/>
                </a:moveTo>
                <a:cubicBezTo>
                  <a:pt x="110285" y="1620"/>
                  <a:pt x="26676" y="60887"/>
                  <a:pt x="8949" y="84170"/>
                </a:cubicBezTo>
                <a:cubicBezTo>
                  <a:pt x="-8778" y="107453"/>
                  <a:pt x="3922" y="141320"/>
                  <a:pt x="12124" y="139732"/>
                </a:cubicBezTo>
                <a:cubicBezTo>
                  <a:pt x="20326" y="138144"/>
                  <a:pt x="40170" y="93430"/>
                  <a:pt x="58162" y="74645"/>
                </a:cubicBezTo>
                <a:cubicBezTo>
                  <a:pt x="76154" y="55860"/>
                  <a:pt x="126689" y="-1556"/>
                  <a:pt x="118487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08222C8F-861D-42CE-9A51-E389B2D15322}"/>
              </a:ext>
            </a:extLst>
          </p:cNvPr>
          <p:cNvSpPr/>
          <p:nvPr/>
        </p:nvSpPr>
        <p:spPr>
          <a:xfrm>
            <a:off x="5772823" y="8007723"/>
            <a:ext cx="1809345" cy="421762"/>
          </a:xfrm>
          <a:custGeom>
            <a:avLst/>
            <a:gdLst>
              <a:gd name="connsiteX0" fmla="*/ 3560 w 1809345"/>
              <a:gd name="connsiteY0" fmla="*/ 420844 h 421762"/>
              <a:gd name="connsiteX1" fmla="*/ 130560 w 1809345"/>
              <a:gd name="connsiteY1" fmla="*/ 179544 h 421762"/>
              <a:gd name="connsiteX2" fmla="*/ 289310 w 1809345"/>
              <a:gd name="connsiteY2" fmla="*/ 96994 h 421762"/>
              <a:gd name="connsiteX3" fmla="*/ 1762510 w 1809345"/>
              <a:gd name="connsiteY3" fmla="*/ 20794 h 421762"/>
              <a:gd name="connsiteX4" fmla="*/ 1337060 w 1809345"/>
              <a:gd name="connsiteY4" fmla="*/ 3860 h 421762"/>
              <a:gd name="connsiteX5" fmla="*/ 274494 w 1809345"/>
              <a:gd name="connsiteY5" fmla="*/ 82177 h 421762"/>
              <a:gd name="connsiteX6" fmla="*/ 3560 w 1809345"/>
              <a:gd name="connsiteY6" fmla="*/ 420844 h 42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9345" h="421762">
                <a:moveTo>
                  <a:pt x="3560" y="420844"/>
                </a:moveTo>
                <a:cubicBezTo>
                  <a:pt x="-20429" y="437072"/>
                  <a:pt x="82935" y="233519"/>
                  <a:pt x="130560" y="179544"/>
                </a:cubicBezTo>
                <a:cubicBezTo>
                  <a:pt x="178185" y="125569"/>
                  <a:pt x="17318" y="123452"/>
                  <a:pt x="289310" y="96994"/>
                </a:cubicBezTo>
                <a:cubicBezTo>
                  <a:pt x="561302" y="70536"/>
                  <a:pt x="1587885" y="36316"/>
                  <a:pt x="1762510" y="20794"/>
                </a:cubicBezTo>
                <a:cubicBezTo>
                  <a:pt x="1937135" y="5272"/>
                  <a:pt x="1585063" y="-6370"/>
                  <a:pt x="1337060" y="3860"/>
                </a:cubicBezTo>
                <a:cubicBezTo>
                  <a:pt x="1089057" y="14090"/>
                  <a:pt x="497450" y="15149"/>
                  <a:pt x="274494" y="82177"/>
                </a:cubicBezTo>
                <a:cubicBezTo>
                  <a:pt x="51539" y="149205"/>
                  <a:pt x="27549" y="404616"/>
                  <a:pt x="3560" y="420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8C094725-1135-4F4C-A9F0-A70974A7F18B}"/>
              </a:ext>
            </a:extLst>
          </p:cNvPr>
          <p:cNvSpPr/>
          <p:nvPr/>
        </p:nvSpPr>
        <p:spPr>
          <a:xfrm>
            <a:off x="5720670" y="7980824"/>
            <a:ext cx="544847" cy="444022"/>
          </a:xfrm>
          <a:custGeom>
            <a:avLst/>
            <a:gdLst>
              <a:gd name="connsiteX0" fmla="*/ 7030 w 544847"/>
              <a:gd name="connsiteY0" fmla="*/ 430809 h 444022"/>
              <a:gd name="connsiteX1" fmla="*/ 9147 w 544847"/>
              <a:gd name="connsiteY1" fmla="*/ 377893 h 444022"/>
              <a:gd name="connsiteX2" fmla="*/ 57830 w 544847"/>
              <a:gd name="connsiteY2" fmla="*/ 181043 h 444022"/>
              <a:gd name="connsiteX3" fmla="*/ 316063 w 544847"/>
              <a:gd name="connsiteY3" fmla="*/ 11709 h 444022"/>
              <a:gd name="connsiteX4" fmla="*/ 542547 w 544847"/>
              <a:gd name="connsiteY4" fmla="*/ 15943 h 444022"/>
              <a:gd name="connsiteX5" fmla="*/ 172130 w 544847"/>
              <a:gd name="connsiteY5" fmla="*/ 26526 h 444022"/>
              <a:gd name="connsiteX6" fmla="*/ 83230 w 544847"/>
              <a:gd name="connsiteY6" fmla="*/ 155643 h 444022"/>
              <a:gd name="connsiteX7" fmla="*/ 7030 w 544847"/>
              <a:gd name="connsiteY7" fmla="*/ 430809 h 44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47" h="444022">
                <a:moveTo>
                  <a:pt x="7030" y="430809"/>
                </a:moveTo>
                <a:cubicBezTo>
                  <a:pt x="-5317" y="467851"/>
                  <a:pt x="680" y="419521"/>
                  <a:pt x="9147" y="377893"/>
                </a:cubicBezTo>
                <a:cubicBezTo>
                  <a:pt x="17614" y="336265"/>
                  <a:pt x="6677" y="242074"/>
                  <a:pt x="57830" y="181043"/>
                </a:cubicBezTo>
                <a:cubicBezTo>
                  <a:pt x="108983" y="120012"/>
                  <a:pt x="235277" y="39226"/>
                  <a:pt x="316063" y="11709"/>
                </a:cubicBezTo>
                <a:cubicBezTo>
                  <a:pt x="396849" y="-15808"/>
                  <a:pt x="566536" y="13473"/>
                  <a:pt x="542547" y="15943"/>
                </a:cubicBezTo>
                <a:cubicBezTo>
                  <a:pt x="518558" y="18412"/>
                  <a:pt x="248683" y="3243"/>
                  <a:pt x="172130" y="26526"/>
                </a:cubicBezTo>
                <a:cubicBezTo>
                  <a:pt x="95577" y="49809"/>
                  <a:pt x="110394" y="86851"/>
                  <a:pt x="83230" y="155643"/>
                </a:cubicBezTo>
                <a:cubicBezTo>
                  <a:pt x="56066" y="224435"/>
                  <a:pt x="19377" y="393767"/>
                  <a:pt x="7030" y="430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19650AEF-0405-4007-8CF7-296B43AEC620}"/>
              </a:ext>
            </a:extLst>
          </p:cNvPr>
          <p:cNvSpPr/>
          <p:nvPr/>
        </p:nvSpPr>
        <p:spPr>
          <a:xfrm>
            <a:off x="6072889" y="7905073"/>
            <a:ext cx="1494198" cy="105020"/>
          </a:xfrm>
          <a:custGeom>
            <a:avLst/>
            <a:gdLst>
              <a:gd name="connsiteX0" fmla="*/ 167044 w 1494198"/>
              <a:gd name="connsiteY0" fmla="*/ 104394 h 105020"/>
              <a:gd name="connsiteX1" fmla="*/ 245361 w 1494198"/>
              <a:gd name="connsiteY1" fmla="*/ 87460 h 105020"/>
              <a:gd name="connsiteX2" fmla="*/ 759711 w 1494198"/>
              <a:gd name="connsiteY2" fmla="*/ 70527 h 105020"/>
              <a:gd name="connsiteX3" fmla="*/ 1293111 w 1494198"/>
              <a:gd name="connsiteY3" fmla="*/ 53594 h 105020"/>
              <a:gd name="connsiteX4" fmla="*/ 1494194 w 1494198"/>
              <a:gd name="connsiteY4" fmla="*/ 91694 h 105020"/>
              <a:gd name="connsiteX5" fmla="*/ 1288878 w 1494198"/>
              <a:gd name="connsiteY5" fmla="*/ 2794 h 105020"/>
              <a:gd name="connsiteX6" fmla="*/ 639061 w 1494198"/>
              <a:gd name="connsiteY6" fmla="*/ 26077 h 105020"/>
              <a:gd name="connsiteX7" fmla="*/ 16761 w 1494198"/>
              <a:gd name="connsiteY7" fmla="*/ 64177 h 105020"/>
              <a:gd name="connsiteX8" fmla="*/ 167044 w 1494198"/>
              <a:gd name="connsiteY8" fmla="*/ 104394 h 10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198" h="105020">
                <a:moveTo>
                  <a:pt x="167044" y="104394"/>
                </a:moveTo>
                <a:cubicBezTo>
                  <a:pt x="205144" y="108274"/>
                  <a:pt x="146583" y="93104"/>
                  <a:pt x="245361" y="87460"/>
                </a:cubicBezTo>
                <a:cubicBezTo>
                  <a:pt x="344139" y="81816"/>
                  <a:pt x="759711" y="70527"/>
                  <a:pt x="759711" y="70527"/>
                </a:cubicBezTo>
                <a:cubicBezTo>
                  <a:pt x="934336" y="64883"/>
                  <a:pt x="1170697" y="50066"/>
                  <a:pt x="1293111" y="53594"/>
                </a:cubicBezTo>
                <a:cubicBezTo>
                  <a:pt x="1415525" y="57122"/>
                  <a:pt x="1494900" y="100161"/>
                  <a:pt x="1494194" y="91694"/>
                </a:cubicBezTo>
                <a:cubicBezTo>
                  <a:pt x="1493488" y="83227"/>
                  <a:pt x="1431400" y="13730"/>
                  <a:pt x="1288878" y="2794"/>
                </a:cubicBezTo>
                <a:cubicBezTo>
                  <a:pt x="1146356" y="-8142"/>
                  <a:pt x="851080" y="15847"/>
                  <a:pt x="639061" y="26077"/>
                </a:cubicBezTo>
                <a:cubicBezTo>
                  <a:pt x="427042" y="36307"/>
                  <a:pt x="89433" y="52183"/>
                  <a:pt x="16761" y="64177"/>
                </a:cubicBezTo>
                <a:cubicBezTo>
                  <a:pt x="-55911" y="76171"/>
                  <a:pt x="128944" y="100514"/>
                  <a:pt x="167044" y="104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DC7D1961-3AC1-4F0D-B291-49D81789B412}"/>
              </a:ext>
            </a:extLst>
          </p:cNvPr>
          <p:cNvSpPr/>
          <p:nvPr/>
        </p:nvSpPr>
        <p:spPr>
          <a:xfrm>
            <a:off x="7416744" y="8026293"/>
            <a:ext cx="163433" cy="473456"/>
          </a:xfrm>
          <a:custGeom>
            <a:avLst/>
            <a:gdLst>
              <a:gd name="connsiteX0" fmla="*/ 63556 w 163433"/>
              <a:gd name="connsiteY0" fmla="*/ 107 h 473456"/>
              <a:gd name="connsiteX1" fmla="*/ 137639 w 163433"/>
              <a:gd name="connsiteY1" fmla="*/ 220240 h 473456"/>
              <a:gd name="connsiteX2" fmla="*/ 99539 w 163433"/>
              <a:gd name="connsiteY2" fmla="*/ 349357 h 473456"/>
              <a:gd name="connsiteX3" fmla="*/ 56 w 163433"/>
              <a:gd name="connsiteY3" fmla="*/ 472124 h 473456"/>
              <a:gd name="connsiteX4" fmla="*/ 114356 w 163433"/>
              <a:gd name="connsiteY4" fmla="*/ 404390 h 473456"/>
              <a:gd name="connsiteX5" fmla="*/ 163039 w 163433"/>
              <a:gd name="connsiteY5" fmla="*/ 249874 h 473456"/>
              <a:gd name="connsiteX6" fmla="*/ 63556 w 163433"/>
              <a:gd name="connsiteY6" fmla="*/ 107 h 47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433" h="473456">
                <a:moveTo>
                  <a:pt x="63556" y="107"/>
                </a:moveTo>
                <a:cubicBezTo>
                  <a:pt x="59323" y="-4832"/>
                  <a:pt x="131642" y="162032"/>
                  <a:pt x="137639" y="220240"/>
                </a:cubicBezTo>
                <a:cubicBezTo>
                  <a:pt x="143636" y="278448"/>
                  <a:pt x="122469" y="307376"/>
                  <a:pt x="99539" y="349357"/>
                </a:cubicBezTo>
                <a:cubicBezTo>
                  <a:pt x="76609" y="391338"/>
                  <a:pt x="-2414" y="462952"/>
                  <a:pt x="56" y="472124"/>
                </a:cubicBezTo>
                <a:cubicBezTo>
                  <a:pt x="2526" y="481296"/>
                  <a:pt x="87192" y="441432"/>
                  <a:pt x="114356" y="404390"/>
                </a:cubicBezTo>
                <a:cubicBezTo>
                  <a:pt x="141520" y="367348"/>
                  <a:pt x="166919" y="315843"/>
                  <a:pt x="163039" y="249874"/>
                </a:cubicBezTo>
                <a:cubicBezTo>
                  <a:pt x="159159" y="183905"/>
                  <a:pt x="67789" y="5046"/>
                  <a:pt x="63556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B13C5C66-D149-4322-93AE-9D537EAF09B1}"/>
              </a:ext>
            </a:extLst>
          </p:cNvPr>
          <p:cNvSpPr/>
          <p:nvPr/>
        </p:nvSpPr>
        <p:spPr>
          <a:xfrm>
            <a:off x="5824319" y="8428900"/>
            <a:ext cx="1733633" cy="102684"/>
          </a:xfrm>
          <a:custGeom>
            <a:avLst/>
            <a:gdLst>
              <a:gd name="connsiteX0" fmla="*/ 748 w 1733633"/>
              <a:gd name="connsiteY0" fmla="*/ 58933 h 102684"/>
              <a:gd name="connsiteX1" fmla="*/ 1243231 w 1733633"/>
              <a:gd name="connsiteY1" fmla="*/ 37767 h 102684"/>
              <a:gd name="connsiteX2" fmla="*/ 1723714 w 1733633"/>
              <a:gd name="connsiteY2" fmla="*/ 1783 h 102684"/>
              <a:gd name="connsiteX3" fmla="*/ 1433731 w 1733633"/>
              <a:gd name="connsiteY3" fmla="*/ 99150 h 102684"/>
              <a:gd name="connsiteX4" fmla="*/ 748 w 1733633"/>
              <a:gd name="connsiteY4" fmla="*/ 58933 h 10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633" h="102684">
                <a:moveTo>
                  <a:pt x="748" y="58933"/>
                </a:moveTo>
                <a:cubicBezTo>
                  <a:pt x="-31002" y="48703"/>
                  <a:pt x="956070" y="47292"/>
                  <a:pt x="1243231" y="37767"/>
                </a:cubicBezTo>
                <a:cubicBezTo>
                  <a:pt x="1530392" y="28242"/>
                  <a:pt x="1691964" y="-8447"/>
                  <a:pt x="1723714" y="1783"/>
                </a:cubicBezTo>
                <a:cubicBezTo>
                  <a:pt x="1755464" y="12013"/>
                  <a:pt x="1724067" y="82569"/>
                  <a:pt x="1433731" y="99150"/>
                </a:cubicBezTo>
                <a:cubicBezTo>
                  <a:pt x="1143395" y="115731"/>
                  <a:pt x="32498" y="69163"/>
                  <a:pt x="748" y="58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F114BBF8-CC84-42B9-921E-7479C273E90C}"/>
              </a:ext>
            </a:extLst>
          </p:cNvPr>
          <p:cNvSpPr/>
          <p:nvPr/>
        </p:nvSpPr>
        <p:spPr>
          <a:xfrm>
            <a:off x="7360752" y="8046825"/>
            <a:ext cx="155814" cy="414090"/>
          </a:xfrm>
          <a:custGeom>
            <a:avLst/>
            <a:gdLst>
              <a:gd name="connsiteX0" fmla="*/ 75098 w 155814"/>
              <a:gd name="connsiteY0" fmla="*/ 742 h 414090"/>
              <a:gd name="connsiteX1" fmla="*/ 121665 w 155814"/>
              <a:gd name="connsiteY1" fmla="*/ 239925 h 414090"/>
              <a:gd name="connsiteX2" fmla="*/ 1015 w 155814"/>
              <a:gd name="connsiteY2" fmla="*/ 405025 h 414090"/>
              <a:gd name="connsiteX3" fmla="*/ 68748 w 155814"/>
              <a:gd name="connsiteY3" fmla="*/ 369042 h 414090"/>
              <a:gd name="connsiteX4" fmla="*/ 155531 w 155814"/>
              <a:gd name="connsiteY4" fmla="*/ 172192 h 414090"/>
              <a:gd name="connsiteX5" fmla="*/ 75098 w 155814"/>
              <a:gd name="connsiteY5" fmla="*/ 742 h 41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814" h="414090">
                <a:moveTo>
                  <a:pt x="75098" y="742"/>
                </a:moveTo>
                <a:cubicBezTo>
                  <a:pt x="69454" y="12031"/>
                  <a:pt x="134012" y="172545"/>
                  <a:pt x="121665" y="239925"/>
                </a:cubicBezTo>
                <a:cubicBezTo>
                  <a:pt x="109318" y="307305"/>
                  <a:pt x="9834" y="383506"/>
                  <a:pt x="1015" y="405025"/>
                </a:cubicBezTo>
                <a:cubicBezTo>
                  <a:pt x="-7804" y="426544"/>
                  <a:pt x="42995" y="407847"/>
                  <a:pt x="68748" y="369042"/>
                </a:cubicBezTo>
                <a:cubicBezTo>
                  <a:pt x="94501" y="330237"/>
                  <a:pt x="149887" y="234634"/>
                  <a:pt x="155531" y="172192"/>
                </a:cubicBezTo>
                <a:cubicBezTo>
                  <a:pt x="161176" y="109750"/>
                  <a:pt x="80742" y="-10547"/>
                  <a:pt x="75098" y="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3CEE3012-D7D7-4F23-ACC0-69B6CEA97952}"/>
              </a:ext>
            </a:extLst>
          </p:cNvPr>
          <p:cNvSpPr/>
          <p:nvPr/>
        </p:nvSpPr>
        <p:spPr>
          <a:xfrm>
            <a:off x="7277042" y="8032713"/>
            <a:ext cx="70714" cy="427711"/>
          </a:xfrm>
          <a:custGeom>
            <a:avLst/>
            <a:gdLst>
              <a:gd name="connsiteX0" fmla="*/ 55091 w 70714"/>
              <a:gd name="connsiteY0" fmla="*/ 6387 h 427711"/>
              <a:gd name="connsiteX1" fmla="*/ 4291 w 70714"/>
              <a:gd name="connsiteY1" fmla="*/ 270970 h 427711"/>
              <a:gd name="connsiteX2" fmla="*/ 59325 w 70714"/>
              <a:gd name="connsiteY2" fmla="*/ 427604 h 427711"/>
              <a:gd name="connsiteX3" fmla="*/ 65675 w 70714"/>
              <a:gd name="connsiteY3" fmla="*/ 292137 h 427711"/>
              <a:gd name="connsiteX4" fmla="*/ 58 w 70714"/>
              <a:gd name="connsiteY4" fmla="*/ 97404 h 427711"/>
              <a:gd name="connsiteX5" fmla="*/ 55091 w 70714"/>
              <a:gd name="connsiteY5" fmla="*/ 6387 h 42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14" h="427711">
                <a:moveTo>
                  <a:pt x="55091" y="6387"/>
                </a:moveTo>
                <a:cubicBezTo>
                  <a:pt x="55796" y="35315"/>
                  <a:pt x="3585" y="200767"/>
                  <a:pt x="4291" y="270970"/>
                </a:cubicBezTo>
                <a:cubicBezTo>
                  <a:pt x="4997" y="341173"/>
                  <a:pt x="49094" y="424076"/>
                  <a:pt x="59325" y="427604"/>
                </a:cubicBezTo>
                <a:cubicBezTo>
                  <a:pt x="69556" y="431132"/>
                  <a:pt x="75553" y="347170"/>
                  <a:pt x="65675" y="292137"/>
                </a:cubicBezTo>
                <a:cubicBezTo>
                  <a:pt x="55797" y="237104"/>
                  <a:pt x="2175" y="141148"/>
                  <a:pt x="58" y="97404"/>
                </a:cubicBezTo>
                <a:cubicBezTo>
                  <a:pt x="-2059" y="53660"/>
                  <a:pt x="54386" y="-22541"/>
                  <a:pt x="55091" y="6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1E3533F1-459C-4664-A471-82AA98EEDD9E}"/>
              </a:ext>
            </a:extLst>
          </p:cNvPr>
          <p:cNvSpPr/>
          <p:nvPr/>
        </p:nvSpPr>
        <p:spPr>
          <a:xfrm>
            <a:off x="7069477" y="8048661"/>
            <a:ext cx="120865" cy="398405"/>
          </a:xfrm>
          <a:custGeom>
            <a:avLst/>
            <a:gdLst>
              <a:gd name="connsiteX0" fmla="*/ 120840 w 120865"/>
              <a:gd name="connsiteY0" fmla="*/ 1022 h 398405"/>
              <a:gd name="connsiteX1" fmla="*/ 15006 w 120865"/>
              <a:gd name="connsiteY1" fmla="*/ 326989 h 398405"/>
              <a:gd name="connsiteX2" fmla="*/ 23473 w 120865"/>
              <a:gd name="connsiteY2" fmla="*/ 392606 h 398405"/>
              <a:gd name="connsiteX3" fmla="*/ 4423 w 120865"/>
              <a:gd name="connsiteY3" fmla="*/ 229622 h 398405"/>
              <a:gd name="connsiteX4" fmla="*/ 120840 w 120865"/>
              <a:gd name="connsiteY4" fmla="*/ 1022 h 39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865" h="398405">
                <a:moveTo>
                  <a:pt x="120840" y="1022"/>
                </a:moveTo>
                <a:cubicBezTo>
                  <a:pt x="122604" y="17250"/>
                  <a:pt x="31234" y="261725"/>
                  <a:pt x="15006" y="326989"/>
                </a:cubicBezTo>
                <a:cubicBezTo>
                  <a:pt x="-1222" y="392253"/>
                  <a:pt x="25237" y="408834"/>
                  <a:pt x="23473" y="392606"/>
                </a:cubicBezTo>
                <a:cubicBezTo>
                  <a:pt x="21709" y="376378"/>
                  <a:pt x="-11805" y="293122"/>
                  <a:pt x="4423" y="229622"/>
                </a:cubicBezTo>
                <a:cubicBezTo>
                  <a:pt x="20651" y="166122"/>
                  <a:pt x="119076" y="-15206"/>
                  <a:pt x="120840" y="1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4FAA24A5-22D7-4845-A3DD-0D8776B0E926}"/>
              </a:ext>
            </a:extLst>
          </p:cNvPr>
          <p:cNvSpPr/>
          <p:nvPr/>
        </p:nvSpPr>
        <p:spPr>
          <a:xfrm>
            <a:off x="6676208" y="8030104"/>
            <a:ext cx="347644" cy="489561"/>
          </a:xfrm>
          <a:custGeom>
            <a:avLst/>
            <a:gdLst>
              <a:gd name="connsiteX0" fmla="*/ 217775 w 347644"/>
              <a:gd name="connsiteY0" fmla="*/ 4763 h 489561"/>
              <a:gd name="connsiteX1" fmla="*/ 266459 w 347644"/>
              <a:gd name="connsiteY1" fmla="*/ 93663 h 489561"/>
              <a:gd name="connsiteX2" fmla="*/ 234709 w 347644"/>
              <a:gd name="connsiteY2" fmla="*/ 347663 h 489561"/>
              <a:gd name="connsiteX3" fmla="*/ 340542 w 347644"/>
              <a:gd name="connsiteY3" fmla="*/ 485246 h 489561"/>
              <a:gd name="connsiteX4" fmla="*/ 1875 w 347644"/>
              <a:gd name="connsiteY4" fmla="*/ 453496 h 489561"/>
              <a:gd name="connsiteX5" fmla="*/ 205075 w 347644"/>
              <a:gd name="connsiteY5" fmla="*/ 438679 h 489561"/>
              <a:gd name="connsiteX6" fmla="*/ 228359 w 347644"/>
              <a:gd name="connsiteY6" fmla="*/ 220663 h 489561"/>
              <a:gd name="connsiteX7" fmla="*/ 217775 w 347644"/>
              <a:gd name="connsiteY7" fmla="*/ 4763 h 48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644" h="489561">
                <a:moveTo>
                  <a:pt x="217775" y="4763"/>
                </a:moveTo>
                <a:cubicBezTo>
                  <a:pt x="224125" y="-16404"/>
                  <a:pt x="263637" y="36513"/>
                  <a:pt x="266459" y="93663"/>
                </a:cubicBezTo>
                <a:cubicBezTo>
                  <a:pt x="269281" y="150813"/>
                  <a:pt x="222362" y="282399"/>
                  <a:pt x="234709" y="347663"/>
                </a:cubicBezTo>
                <a:cubicBezTo>
                  <a:pt x="247056" y="412927"/>
                  <a:pt x="379348" y="467607"/>
                  <a:pt x="340542" y="485246"/>
                </a:cubicBezTo>
                <a:cubicBezTo>
                  <a:pt x="301736" y="502885"/>
                  <a:pt x="24453" y="461257"/>
                  <a:pt x="1875" y="453496"/>
                </a:cubicBezTo>
                <a:cubicBezTo>
                  <a:pt x="-20703" y="445735"/>
                  <a:pt x="167328" y="477484"/>
                  <a:pt x="205075" y="438679"/>
                </a:cubicBezTo>
                <a:cubicBezTo>
                  <a:pt x="242822" y="399874"/>
                  <a:pt x="226242" y="288396"/>
                  <a:pt x="228359" y="220663"/>
                </a:cubicBezTo>
                <a:cubicBezTo>
                  <a:pt x="230476" y="152930"/>
                  <a:pt x="211425" y="25930"/>
                  <a:pt x="217775" y="4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3642C6EC-9606-4587-B237-217117DDCE79}"/>
              </a:ext>
            </a:extLst>
          </p:cNvPr>
          <p:cNvSpPr/>
          <p:nvPr/>
        </p:nvSpPr>
        <p:spPr>
          <a:xfrm>
            <a:off x="6631506" y="8024599"/>
            <a:ext cx="121384" cy="474369"/>
          </a:xfrm>
          <a:custGeom>
            <a:avLst/>
            <a:gdLst>
              <a:gd name="connsiteX0" fmla="*/ 120661 w 121384"/>
              <a:gd name="connsiteY0" fmla="*/ 8151 h 474369"/>
              <a:gd name="connsiteX1" fmla="*/ 84677 w 121384"/>
              <a:gd name="connsiteY1" fmla="*/ 169018 h 474369"/>
              <a:gd name="connsiteX2" fmla="*/ 91027 w 121384"/>
              <a:gd name="connsiteY2" fmla="*/ 431484 h 474369"/>
              <a:gd name="connsiteX3" fmla="*/ 42344 w 121384"/>
              <a:gd name="connsiteY3" fmla="*/ 467468 h 474369"/>
              <a:gd name="connsiteX4" fmla="*/ 11 w 121384"/>
              <a:gd name="connsiteY4" fmla="*/ 456884 h 474369"/>
              <a:gd name="connsiteX5" fmla="*/ 38111 w 121384"/>
              <a:gd name="connsiteY5" fmla="*/ 298134 h 474369"/>
              <a:gd name="connsiteX6" fmla="*/ 46577 w 121384"/>
              <a:gd name="connsiteY6" fmla="*/ 50484 h 474369"/>
              <a:gd name="connsiteX7" fmla="*/ 120661 w 121384"/>
              <a:gd name="connsiteY7" fmla="*/ 8151 h 47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384" h="474369">
                <a:moveTo>
                  <a:pt x="120661" y="8151"/>
                </a:moveTo>
                <a:cubicBezTo>
                  <a:pt x="127011" y="27907"/>
                  <a:pt x="89616" y="98463"/>
                  <a:pt x="84677" y="169018"/>
                </a:cubicBezTo>
                <a:cubicBezTo>
                  <a:pt x="79738" y="239573"/>
                  <a:pt x="98082" y="381742"/>
                  <a:pt x="91027" y="431484"/>
                </a:cubicBezTo>
                <a:cubicBezTo>
                  <a:pt x="83972" y="481226"/>
                  <a:pt x="57513" y="463235"/>
                  <a:pt x="42344" y="467468"/>
                </a:cubicBezTo>
                <a:cubicBezTo>
                  <a:pt x="27175" y="471701"/>
                  <a:pt x="716" y="485106"/>
                  <a:pt x="11" y="456884"/>
                </a:cubicBezTo>
                <a:cubicBezTo>
                  <a:pt x="-694" y="428662"/>
                  <a:pt x="30350" y="365867"/>
                  <a:pt x="38111" y="298134"/>
                </a:cubicBezTo>
                <a:cubicBezTo>
                  <a:pt x="45872" y="230401"/>
                  <a:pt x="38110" y="95640"/>
                  <a:pt x="46577" y="50484"/>
                </a:cubicBezTo>
                <a:cubicBezTo>
                  <a:pt x="55044" y="5328"/>
                  <a:pt x="114311" y="-11605"/>
                  <a:pt x="120661" y="8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911DB00F-C408-4D83-82C9-FE534B23D450}"/>
              </a:ext>
            </a:extLst>
          </p:cNvPr>
          <p:cNvSpPr/>
          <p:nvPr/>
        </p:nvSpPr>
        <p:spPr>
          <a:xfrm>
            <a:off x="6399474" y="8047493"/>
            <a:ext cx="170847" cy="477830"/>
          </a:xfrm>
          <a:custGeom>
            <a:avLst/>
            <a:gdLst>
              <a:gd name="connsiteX0" fmla="*/ 170659 w 170847"/>
              <a:gd name="connsiteY0" fmla="*/ 8540 h 477830"/>
              <a:gd name="connsiteX1" fmla="*/ 102926 w 170847"/>
              <a:gd name="connsiteY1" fmla="*/ 169407 h 477830"/>
              <a:gd name="connsiteX2" fmla="*/ 149493 w 170847"/>
              <a:gd name="connsiteY2" fmla="*/ 463624 h 477830"/>
              <a:gd name="connsiteX3" fmla="*/ 3443 w 170847"/>
              <a:gd name="connsiteY3" fmla="*/ 427640 h 477830"/>
              <a:gd name="connsiteX4" fmla="*/ 47893 w 170847"/>
              <a:gd name="connsiteY4" fmla="*/ 393774 h 477830"/>
              <a:gd name="connsiteX5" fmla="*/ 69059 w 170847"/>
              <a:gd name="connsiteY5" fmla="*/ 127074 h 477830"/>
              <a:gd name="connsiteX6" fmla="*/ 77526 w 170847"/>
              <a:gd name="connsiteY6" fmla="*/ 31824 h 477830"/>
              <a:gd name="connsiteX7" fmla="*/ 170659 w 170847"/>
              <a:gd name="connsiteY7" fmla="*/ 8540 h 47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847" h="477830">
                <a:moveTo>
                  <a:pt x="170659" y="8540"/>
                </a:moveTo>
                <a:cubicBezTo>
                  <a:pt x="174892" y="31470"/>
                  <a:pt x="106454" y="93560"/>
                  <a:pt x="102926" y="169407"/>
                </a:cubicBezTo>
                <a:cubicBezTo>
                  <a:pt x="99398" y="245254"/>
                  <a:pt x="166074" y="420585"/>
                  <a:pt x="149493" y="463624"/>
                </a:cubicBezTo>
                <a:cubicBezTo>
                  <a:pt x="132912" y="506663"/>
                  <a:pt x="20376" y="439282"/>
                  <a:pt x="3443" y="427640"/>
                </a:cubicBezTo>
                <a:cubicBezTo>
                  <a:pt x="-13490" y="415998"/>
                  <a:pt x="36957" y="443868"/>
                  <a:pt x="47893" y="393774"/>
                </a:cubicBezTo>
                <a:cubicBezTo>
                  <a:pt x="58829" y="343680"/>
                  <a:pt x="64120" y="187399"/>
                  <a:pt x="69059" y="127074"/>
                </a:cubicBezTo>
                <a:cubicBezTo>
                  <a:pt x="73998" y="66749"/>
                  <a:pt x="65531" y="49463"/>
                  <a:pt x="77526" y="31824"/>
                </a:cubicBezTo>
                <a:cubicBezTo>
                  <a:pt x="89520" y="14185"/>
                  <a:pt x="166426" y="-14390"/>
                  <a:pt x="170659" y="8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8FF98A22-05D8-475B-B740-3B2654AB8DE1}"/>
              </a:ext>
            </a:extLst>
          </p:cNvPr>
          <p:cNvSpPr/>
          <p:nvPr/>
        </p:nvSpPr>
        <p:spPr>
          <a:xfrm>
            <a:off x="6223701" y="8067199"/>
            <a:ext cx="192194" cy="440298"/>
          </a:xfrm>
          <a:custGeom>
            <a:avLst/>
            <a:gdLst>
              <a:gd name="connsiteX0" fmla="*/ 191916 w 192194"/>
              <a:gd name="connsiteY0" fmla="*/ 1534 h 440298"/>
              <a:gd name="connsiteX1" fmla="*/ 92432 w 192194"/>
              <a:gd name="connsiteY1" fmla="*/ 73501 h 440298"/>
              <a:gd name="connsiteX2" fmla="*/ 115716 w 192194"/>
              <a:gd name="connsiteY2" fmla="*/ 412168 h 440298"/>
              <a:gd name="connsiteX3" fmla="*/ 1416 w 192194"/>
              <a:gd name="connsiteY3" fmla="*/ 416401 h 440298"/>
              <a:gd name="connsiteX4" fmla="*/ 52216 w 192194"/>
              <a:gd name="connsiteY4" fmla="*/ 374068 h 440298"/>
              <a:gd name="connsiteX5" fmla="*/ 58566 w 192194"/>
              <a:gd name="connsiteY5" fmla="*/ 45984 h 440298"/>
              <a:gd name="connsiteX6" fmla="*/ 56449 w 192194"/>
              <a:gd name="connsiteY6" fmla="*/ 24818 h 440298"/>
              <a:gd name="connsiteX7" fmla="*/ 191916 w 192194"/>
              <a:gd name="connsiteY7" fmla="*/ 1534 h 44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194" h="440298">
                <a:moveTo>
                  <a:pt x="191916" y="1534"/>
                </a:moveTo>
                <a:cubicBezTo>
                  <a:pt x="197913" y="9648"/>
                  <a:pt x="105132" y="5062"/>
                  <a:pt x="92432" y="73501"/>
                </a:cubicBezTo>
                <a:cubicBezTo>
                  <a:pt x="79732" y="141940"/>
                  <a:pt x="130885" y="355018"/>
                  <a:pt x="115716" y="412168"/>
                </a:cubicBezTo>
                <a:cubicBezTo>
                  <a:pt x="100547" y="469318"/>
                  <a:pt x="11999" y="422751"/>
                  <a:pt x="1416" y="416401"/>
                </a:cubicBezTo>
                <a:cubicBezTo>
                  <a:pt x="-9167" y="410051"/>
                  <a:pt x="42691" y="435804"/>
                  <a:pt x="52216" y="374068"/>
                </a:cubicBezTo>
                <a:cubicBezTo>
                  <a:pt x="61741" y="312332"/>
                  <a:pt x="57861" y="104192"/>
                  <a:pt x="58566" y="45984"/>
                </a:cubicBezTo>
                <a:cubicBezTo>
                  <a:pt x="59271" y="-12224"/>
                  <a:pt x="36693" y="29757"/>
                  <a:pt x="56449" y="24818"/>
                </a:cubicBezTo>
                <a:cubicBezTo>
                  <a:pt x="76205" y="19879"/>
                  <a:pt x="185919" y="-6580"/>
                  <a:pt x="191916" y="1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3E990DDD-A33B-425B-974A-0A640C211A83}"/>
              </a:ext>
            </a:extLst>
          </p:cNvPr>
          <p:cNvSpPr/>
          <p:nvPr/>
        </p:nvSpPr>
        <p:spPr>
          <a:xfrm>
            <a:off x="5800575" y="8089652"/>
            <a:ext cx="686303" cy="458413"/>
          </a:xfrm>
          <a:custGeom>
            <a:avLst/>
            <a:gdLst>
              <a:gd name="connsiteX0" fmla="*/ 509208 w 686303"/>
              <a:gd name="connsiteY0" fmla="*/ 8715 h 458413"/>
              <a:gd name="connsiteX1" fmla="*/ 350458 w 686303"/>
              <a:gd name="connsiteY1" fmla="*/ 36231 h 458413"/>
              <a:gd name="connsiteX2" fmla="*/ 348342 w 686303"/>
              <a:gd name="connsiteY2" fmla="*/ 379131 h 458413"/>
              <a:gd name="connsiteX3" fmla="*/ 604458 w 686303"/>
              <a:gd name="connsiteY3" fmla="*/ 446865 h 458413"/>
              <a:gd name="connsiteX4" fmla="*/ 640442 w 686303"/>
              <a:gd name="connsiteY4" fmla="*/ 432048 h 458413"/>
              <a:gd name="connsiteX5" fmla="*/ 5442 w 686303"/>
              <a:gd name="connsiteY5" fmla="*/ 457448 h 458413"/>
              <a:gd name="connsiteX6" fmla="*/ 331408 w 686303"/>
              <a:gd name="connsiteY6" fmla="*/ 391831 h 458413"/>
              <a:gd name="connsiteX7" fmla="*/ 291192 w 686303"/>
              <a:gd name="connsiteY7" fmla="*/ 258481 h 458413"/>
              <a:gd name="connsiteX8" fmla="*/ 291192 w 686303"/>
              <a:gd name="connsiteY8" fmla="*/ 57398 h 458413"/>
              <a:gd name="connsiteX9" fmla="*/ 240392 w 686303"/>
              <a:gd name="connsiteY9" fmla="*/ 23531 h 458413"/>
              <a:gd name="connsiteX10" fmla="*/ 509208 w 686303"/>
              <a:gd name="connsiteY10" fmla="*/ 8715 h 45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303" h="458413">
                <a:moveTo>
                  <a:pt x="509208" y="8715"/>
                </a:moveTo>
                <a:cubicBezTo>
                  <a:pt x="527552" y="10832"/>
                  <a:pt x="377269" y="-25505"/>
                  <a:pt x="350458" y="36231"/>
                </a:cubicBezTo>
                <a:cubicBezTo>
                  <a:pt x="323647" y="97967"/>
                  <a:pt x="306009" y="310692"/>
                  <a:pt x="348342" y="379131"/>
                </a:cubicBezTo>
                <a:cubicBezTo>
                  <a:pt x="390675" y="447570"/>
                  <a:pt x="555775" y="438046"/>
                  <a:pt x="604458" y="446865"/>
                </a:cubicBezTo>
                <a:cubicBezTo>
                  <a:pt x="653141" y="455685"/>
                  <a:pt x="740278" y="430284"/>
                  <a:pt x="640442" y="432048"/>
                </a:cubicBezTo>
                <a:cubicBezTo>
                  <a:pt x="540606" y="433812"/>
                  <a:pt x="56948" y="464151"/>
                  <a:pt x="5442" y="457448"/>
                </a:cubicBezTo>
                <a:cubicBezTo>
                  <a:pt x="-46064" y="450745"/>
                  <a:pt x="283783" y="424992"/>
                  <a:pt x="331408" y="391831"/>
                </a:cubicBezTo>
                <a:cubicBezTo>
                  <a:pt x="379033" y="358670"/>
                  <a:pt x="297895" y="314220"/>
                  <a:pt x="291192" y="258481"/>
                </a:cubicBezTo>
                <a:cubicBezTo>
                  <a:pt x="284489" y="202742"/>
                  <a:pt x="299659" y="96556"/>
                  <a:pt x="291192" y="57398"/>
                </a:cubicBezTo>
                <a:cubicBezTo>
                  <a:pt x="282725" y="18240"/>
                  <a:pt x="205820" y="32351"/>
                  <a:pt x="240392" y="23531"/>
                </a:cubicBezTo>
                <a:cubicBezTo>
                  <a:pt x="274964" y="14712"/>
                  <a:pt x="490864" y="6598"/>
                  <a:pt x="509208" y="8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F9C44D13-779A-4D4A-BD8D-80FBC03DF5C2}"/>
              </a:ext>
            </a:extLst>
          </p:cNvPr>
          <p:cNvSpPr/>
          <p:nvPr/>
        </p:nvSpPr>
        <p:spPr>
          <a:xfrm>
            <a:off x="5888179" y="8127793"/>
            <a:ext cx="239391" cy="402770"/>
          </a:xfrm>
          <a:custGeom>
            <a:avLst/>
            <a:gdLst>
              <a:gd name="connsiteX0" fmla="*/ 237454 w 239391"/>
              <a:gd name="connsiteY0" fmla="*/ 4440 h 402770"/>
              <a:gd name="connsiteX1" fmla="*/ 118921 w 239391"/>
              <a:gd name="connsiteY1" fmla="*/ 44657 h 402770"/>
              <a:gd name="connsiteX2" fmla="*/ 121038 w 239391"/>
              <a:gd name="connsiteY2" fmla="*/ 366390 h 402770"/>
              <a:gd name="connsiteX3" fmla="*/ 114688 w 239391"/>
              <a:gd name="connsiteY3" fmla="*/ 396024 h 402770"/>
              <a:gd name="connsiteX4" fmla="*/ 388 w 239391"/>
              <a:gd name="connsiteY4" fmla="*/ 372740 h 402770"/>
              <a:gd name="connsiteX5" fmla="*/ 76588 w 239391"/>
              <a:gd name="connsiteY5" fmla="*/ 180124 h 402770"/>
              <a:gd name="connsiteX6" fmla="*/ 55421 w 239391"/>
              <a:gd name="connsiteY6" fmla="*/ 67940 h 402770"/>
              <a:gd name="connsiteX7" fmla="*/ 8854 w 239391"/>
              <a:gd name="connsiteY7" fmla="*/ 61590 h 402770"/>
              <a:gd name="connsiteX8" fmla="*/ 237454 w 239391"/>
              <a:gd name="connsiteY8" fmla="*/ 4440 h 4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391" h="402770">
                <a:moveTo>
                  <a:pt x="237454" y="4440"/>
                </a:moveTo>
                <a:cubicBezTo>
                  <a:pt x="255799" y="1618"/>
                  <a:pt x="138324" y="-15668"/>
                  <a:pt x="118921" y="44657"/>
                </a:cubicBezTo>
                <a:cubicBezTo>
                  <a:pt x="99518" y="104982"/>
                  <a:pt x="121743" y="307829"/>
                  <a:pt x="121038" y="366390"/>
                </a:cubicBezTo>
                <a:cubicBezTo>
                  <a:pt x="120333" y="424951"/>
                  <a:pt x="134796" y="394966"/>
                  <a:pt x="114688" y="396024"/>
                </a:cubicBezTo>
                <a:cubicBezTo>
                  <a:pt x="94580" y="397082"/>
                  <a:pt x="6738" y="408723"/>
                  <a:pt x="388" y="372740"/>
                </a:cubicBezTo>
                <a:cubicBezTo>
                  <a:pt x="-5962" y="336757"/>
                  <a:pt x="67416" y="230924"/>
                  <a:pt x="76588" y="180124"/>
                </a:cubicBezTo>
                <a:cubicBezTo>
                  <a:pt x="85760" y="129324"/>
                  <a:pt x="66710" y="87696"/>
                  <a:pt x="55421" y="67940"/>
                </a:cubicBezTo>
                <a:cubicBezTo>
                  <a:pt x="44132" y="48184"/>
                  <a:pt x="-14077" y="74996"/>
                  <a:pt x="8854" y="61590"/>
                </a:cubicBezTo>
                <a:cubicBezTo>
                  <a:pt x="31784" y="48185"/>
                  <a:pt x="219109" y="7262"/>
                  <a:pt x="237454" y="4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433FC32E-2174-4866-91B1-A0FC7B0C490E}"/>
              </a:ext>
            </a:extLst>
          </p:cNvPr>
          <p:cNvSpPr/>
          <p:nvPr/>
        </p:nvSpPr>
        <p:spPr>
          <a:xfrm>
            <a:off x="3862761" y="8454230"/>
            <a:ext cx="428136" cy="550340"/>
          </a:xfrm>
          <a:custGeom>
            <a:avLst/>
            <a:gdLst>
              <a:gd name="connsiteX0" fmla="*/ 120277 w 428136"/>
              <a:gd name="connsiteY0" fmla="*/ 2383 h 550340"/>
              <a:gd name="connsiteX1" fmla="*/ 299664 w 428136"/>
              <a:gd name="connsiteY1" fmla="*/ 61120 h 550340"/>
              <a:gd name="connsiteX2" fmla="*/ 421902 w 428136"/>
              <a:gd name="connsiteY2" fmla="*/ 226220 h 550340"/>
              <a:gd name="connsiteX3" fmla="*/ 401264 w 428136"/>
              <a:gd name="connsiteY3" fmla="*/ 273845 h 550340"/>
              <a:gd name="connsiteX4" fmla="*/ 323477 w 428136"/>
              <a:gd name="connsiteY4" fmla="*/ 357983 h 550340"/>
              <a:gd name="connsiteX5" fmla="*/ 32964 w 428136"/>
              <a:gd name="connsiteY5" fmla="*/ 545308 h 550340"/>
              <a:gd name="connsiteX6" fmla="*/ 18677 w 428136"/>
              <a:gd name="connsiteY6" fmla="*/ 492920 h 550340"/>
              <a:gd name="connsiteX7" fmla="*/ 140914 w 428136"/>
              <a:gd name="connsiteY7" fmla="*/ 451645 h 550340"/>
              <a:gd name="connsiteX8" fmla="*/ 358402 w 428136"/>
              <a:gd name="connsiteY8" fmla="*/ 242095 h 550340"/>
              <a:gd name="connsiteX9" fmla="*/ 304427 w 428136"/>
              <a:gd name="connsiteY9" fmla="*/ 124620 h 550340"/>
              <a:gd name="connsiteX10" fmla="*/ 167902 w 428136"/>
              <a:gd name="connsiteY10" fmla="*/ 21433 h 550340"/>
              <a:gd name="connsiteX11" fmla="*/ 120277 w 428136"/>
              <a:gd name="connsiteY11" fmla="*/ 2383 h 55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8136" h="550340">
                <a:moveTo>
                  <a:pt x="120277" y="2383"/>
                </a:moveTo>
                <a:cubicBezTo>
                  <a:pt x="142237" y="8997"/>
                  <a:pt x="249393" y="23814"/>
                  <a:pt x="299664" y="61120"/>
                </a:cubicBezTo>
                <a:cubicBezTo>
                  <a:pt x="349935" y="98426"/>
                  <a:pt x="404969" y="190766"/>
                  <a:pt x="421902" y="226220"/>
                </a:cubicBezTo>
                <a:cubicBezTo>
                  <a:pt x="438835" y="261674"/>
                  <a:pt x="417668" y="251885"/>
                  <a:pt x="401264" y="273845"/>
                </a:cubicBezTo>
                <a:cubicBezTo>
                  <a:pt x="384860" y="295805"/>
                  <a:pt x="384860" y="312739"/>
                  <a:pt x="323477" y="357983"/>
                </a:cubicBezTo>
                <a:cubicBezTo>
                  <a:pt x="262094" y="403227"/>
                  <a:pt x="83764" y="522819"/>
                  <a:pt x="32964" y="545308"/>
                </a:cubicBezTo>
                <a:cubicBezTo>
                  <a:pt x="-17836" y="567797"/>
                  <a:pt x="685" y="508530"/>
                  <a:pt x="18677" y="492920"/>
                </a:cubicBezTo>
                <a:cubicBezTo>
                  <a:pt x="36669" y="477310"/>
                  <a:pt x="84293" y="493449"/>
                  <a:pt x="140914" y="451645"/>
                </a:cubicBezTo>
                <a:cubicBezTo>
                  <a:pt x="197535" y="409841"/>
                  <a:pt x="331150" y="296599"/>
                  <a:pt x="358402" y="242095"/>
                </a:cubicBezTo>
                <a:cubicBezTo>
                  <a:pt x="385654" y="187591"/>
                  <a:pt x="336177" y="161397"/>
                  <a:pt x="304427" y="124620"/>
                </a:cubicBezTo>
                <a:cubicBezTo>
                  <a:pt x="272677" y="87843"/>
                  <a:pt x="204414" y="39689"/>
                  <a:pt x="167902" y="21433"/>
                </a:cubicBezTo>
                <a:cubicBezTo>
                  <a:pt x="131390" y="3177"/>
                  <a:pt x="98317" y="-4231"/>
                  <a:pt x="120277" y="2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9FBC4EDA-E9C2-470C-97C8-F22757243334}"/>
              </a:ext>
            </a:extLst>
          </p:cNvPr>
          <p:cNvSpPr/>
          <p:nvPr/>
        </p:nvSpPr>
        <p:spPr>
          <a:xfrm>
            <a:off x="3733931" y="8472455"/>
            <a:ext cx="258955" cy="488060"/>
          </a:xfrm>
          <a:custGeom>
            <a:avLst/>
            <a:gdLst>
              <a:gd name="connsiteX0" fmla="*/ 258632 w 258955"/>
              <a:gd name="connsiteY0" fmla="*/ 1620 h 488060"/>
              <a:gd name="connsiteX1" fmla="*/ 57019 w 258955"/>
              <a:gd name="connsiteY1" fmla="*/ 120683 h 488060"/>
              <a:gd name="connsiteX2" fmla="*/ 20507 w 258955"/>
              <a:gd name="connsiteY2" fmla="*/ 179420 h 488060"/>
              <a:gd name="connsiteX3" fmla="*/ 28444 w 258955"/>
              <a:gd name="connsiteY3" fmla="*/ 293720 h 488060"/>
              <a:gd name="connsiteX4" fmla="*/ 203069 w 258955"/>
              <a:gd name="connsiteY4" fmla="*/ 485808 h 488060"/>
              <a:gd name="connsiteX5" fmla="*/ 99882 w 258955"/>
              <a:gd name="connsiteY5" fmla="*/ 387383 h 488060"/>
              <a:gd name="connsiteX6" fmla="*/ 4632 w 258955"/>
              <a:gd name="connsiteY6" fmla="*/ 215933 h 488060"/>
              <a:gd name="connsiteX7" fmla="*/ 258632 w 258955"/>
              <a:gd name="connsiteY7" fmla="*/ 1620 h 48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955" h="488060">
                <a:moveTo>
                  <a:pt x="258632" y="1620"/>
                </a:moveTo>
                <a:cubicBezTo>
                  <a:pt x="267363" y="-14255"/>
                  <a:pt x="96706" y="91050"/>
                  <a:pt x="57019" y="120683"/>
                </a:cubicBezTo>
                <a:cubicBezTo>
                  <a:pt x="17331" y="150316"/>
                  <a:pt x="25269" y="150581"/>
                  <a:pt x="20507" y="179420"/>
                </a:cubicBezTo>
                <a:cubicBezTo>
                  <a:pt x="15745" y="208259"/>
                  <a:pt x="-1983" y="242655"/>
                  <a:pt x="28444" y="293720"/>
                </a:cubicBezTo>
                <a:cubicBezTo>
                  <a:pt x="58871" y="344785"/>
                  <a:pt x="191163" y="470198"/>
                  <a:pt x="203069" y="485808"/>
                </a:cubicBezTo>
                <a:cubicBezTo>
                  <a:pt x="214975" y="501418"/>
                  <a:pt x="132955" y="432362"/>
                  <a:pt x="99882" y="387383"/>
                </a:cubicBezTo>
                <a:cubicBezTo>
                  <a:pt x="66809" y="342404"/>
                  <a:pt x="-21032" y="278904"/>
                  <a:pt x="4632" y="215933"/>
                </a:cubicBezTo>
                <a:cubicBezTo>
                  <a:pt x="30296" y="152962"/>
                  <a:pt x="249901" y="17495"/>
                  <a:pt x="258632" y="1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C31403AD-B6F0-402C-8D54-4837273E1326}"/>
              </a:ext>
            </a:extLst>
          </p:cNvPr>
          <p:cNvSpPr/>
          <p:nvPr/>
        </p:nvSpPr>
        <p:spPr>
          <a:xfrm>
            <a:off x="3898805" y="8526215"/>
            <a:ext cx="301441" cy="349692"/>
          </a:xfrm>
          <a:custGeom>
            <a:avLst/>
            <a:gdLst>
              <a:gd name="connsiteX0" fmla="*/ 122333 w 301441"/>
              <a:gd name="connsiteY0" fmla="*/ 248 h 349692"/>
              <a:gd name="connsiteX1" fmla="*/ 262033 w 301441"/>
              <a:gd name="connsiteY1" fmla="*/ 92323 h 349692"/>
              <a:gd name="connsiteX2" fmla="*/ 281083 w 301441"/>
              <a:gd name="connsiteY2" fmla="*/ 147885 h 349692"/>
              <a:gd name="connsiteX3" fmla="*/ 198533 w 301441"/>
              <a:gd name="connsiteY3" fmla="*/ 214560 h 349692"/>
              <a:gd name="connsiteX4" fmla="*/ 95 w 301441"/>
              <a:gd name="connsiteY4" fmla="*/ 349498 h 349692"/>
              <a:gd name="connsiteX5" fmla="*/ 225520 w 301441"/>
              <a:gd name="connsiteY5" fmla="*/ 241548 h 349692"/>
              <a:gd name="connsiteX6" fmla="*/ 296958 w 301441"/>
              <a:gd name="connsiteY6" fmla="*/ 122485 h 349692"/>
              <a:gd name="connsiteX7" fmla="*/ 122333 w 301441"/>
              <a:gd name="connsiteY7" fmla="*/ 248 h 34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441" h="349692">
                <a:moveTo>
                  <a:pt x="122333" y="248"/>
                </a:moveTo>
                <a:cubicBezTo>
                  <a:pt x="116512" y="-4779"/>
                  <a:pt x="235575" y="67717"/>
                  <a:pt x="262033" y="92323"/>
                </a:cubicBezTo>
                <a:cubicBezTo>
                  <a:pt x="288491" y="116929"/>
                  <a:pt x="291666" y="127512"/>
                  <a:pt x="281083" y="147885"/>
                </a:cubicBezTo>
                <a:cubicBezTo>
                  <a:pt x="270500" y="168258"/>
                  <a:pt x="245364" y="180958"/>
                  <a:pt x="198533" y="214560"/>
                </a:cubicBezTo>
                <a:cubicBezTo>
                  <a:pt x="151702" y="248162"/>
                  <a:pt x="-4403" y="345000"/>
                  <a:pt x="95" y="349498"/>
                </a:cubicBezTo>
                <a:cubicBezTo>
                  <a:pt x="4593" y="353996"/>
                  <a:pt x="176043" y="279384"/>
                  <a:pt x="225520" y="241548"/>
                </a:cubicBezTo>
                <a:cubicBezTo>
                  <a:pt x="274997" y="203713"/>
                  <a:pt x="315214" y="162437"/>
                  <a:pt x="296958" y="122485"/>
                </a:cubicBezTo>
                <a:cubicBezTo>
                  <a:pt x="278702" y="82533"/>
                  <a:pt x="128154" y="5275"/>
                  <a:pt x="122333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6432E2FA-8304-4E5F-A14B-8F59640DFC5F}"/>
              </a:ext>
            </a:extLst>
          </p:cNvPr>
          <p:cNvSpPr/>
          <p:nvPr/>
        </p:nvSpPr>
        <p:spPr>
          <a:xfrm>
            <a:off x="3787392" y="8535953"/>
            <a:ext cx="302424" cy="319554"/>
          </a:xfrm>
          <a:custGeom>
            <a:avLst/>
            <a:gdLst>
              <a:gd name="connsiteX0" fmla="*/ 302008 w 302424"/>
              <a:gd name="connsiteY0" fmla="*/ 35 h 319554"/>
              <a:gd name="connsiteX1" fmla="*/ 124208 w 302424"/>
              <a:gd name="connsiteY1" fmla="*/ 55597 h 319554"/>
              <a:gd name="connsiteX2" fmla="*/ 65471 w 302424"/>
              <a:gd name="connsiteY2" fmla="*/ 123860 h 319554"/>
              <a:gd name="connsiteX3" fmla="*/ 49596 w 302424"/>
              <a:gd name="connsiteY3" fmla="*/ 222285 h 319554"/>
              <a:gd name="connsiteX4" fmla="*/ 124208 w 302424"/>
              <a:gd name="connsiteY4" fmla="*/ 319122 h 319554"/>
              <a:gd name="connsiteX5" fmla="*/ 1971 w 302424"/>
              <a:gd name="connsiteY5" fmla="*/ 182597 h 319554"/>
              <a:gd name="connsiteX6" fmla="*/ 68646 w 302424"/>
              <a:gd name="connsiteY6" fmla="*/ 63535 h 319554"/>
              <a:gd name="connsiteX7" fmla="*/ 302008 w 302424"/>
              <a:gd name="connsiteY7" fmla="*/ 35 h 31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424" h="319554">
                <a:moveTo>
                  <a:pt x="302008" y="35"/>
                </a:moveTo>
                <a:cubicBezTo>
                  <a:pt x="311268" y="-1288"/>
                  <a:pt x="163631" y="34960"/>
                  <a:pt x="124208" y="55597"/>
                </a:cubicBezTo>
                <a:cubicBezTo>
                  <a:pt x="84785" y="76234"/>
                  <a:pt x="77906" y="96079"/>
                  <a:pt x="65471" y="123860"/>
                </a:cubicBezTo>
                <a:cubicBezTo>
                  <a:pt x="53036" y="151641"/>
                  <a:pt x="39806" y="189741"/>
                  <a:pt x="49596" y="222285"/>
                </a:cubicBezTo>
                <a:cubicBezTo>
                  <a:pt x="59385" y="254829"/>
                  <a:pt x="132145" y="325737"/>
                  <a:pt x="124208" y="319122"/>
                </a:cubicBezTo>
                <a:cubicBezTo>
                  <a:pt x="116271" y="312507"/>
                  <a:pt x="11231" y="225195"/>
                  <a:pt x="1971" y="182597"/>
                </a:cubicBezTo>
                <a:cubicBezTo>
                  <a:pt x="-7289" y="139999"/>
                  <a:pt x="16259" y="97666"/>
                  <a:pt x="68646" y="63535"/>
                </a:cubicBezTo>
                <a:cubicBezTo>
                  <a:pt x="121033" y="29404"/>
                  <a:pt x="292748" y="1358"/>
                  <a:pt x="30200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F37AFE13-51A0-4021-897D-EE907DFB67A9}"/>
              </a:ext>
            </a:extLst>
          </p:cNvPr>
          <p:cNvSpPr/>
          <p:nvPr/>
        </p:nvSpPr>
        <p:spPr>
          <a:xfrm>
            <a:off x="3831851" y="8947092"/>
            <a:ext cx="470626" cy="266917"/>
          </a:xfrm>
          <a:custGeom>
            <a:avLst/>
            <a:gdLst>
              <a:gd name="connsiteX0" fmla="*/ 374 w 470626"/>
              <a:gd name="connsiteY0" fmla="*/ 58 h 266917"/>
              <a:gd name="connsiteX1" fmla="*/ 254374 w 470626"/>
              <a:gd name="connsiteY1" fmla="*/ 212783 h 266917"/>
              <a:gd name="connsiteX2" fmla="*/ 470274 w 470626"/>
              <a:gd name="connsiteY2" fmla="*/ 263583 h 266917"/>
              <a:gd name="connsiteX3" fmla="*/ 203574 w 470626"/>
              <a:gd name="connsiteY3" fmla="*/ 235008 h 266917"/>
              <a:gd name="connsiteX4" fmla="*/ 374 w 470626"/>
              <a:gd name="connsiteY4" fmla="*/ 58 h 26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626" h="266917">
                <a:moveTo>
                  <a:pt x="374" y="58"/>
                </a:moveTo>
                <a:cubicBezTo>
                  <a:pt x="8841" y="-3646"/>
                  <a:pt x="176057" y="168862"/>
                  <a:pt x="254374" y="212783"/>
                </a:cubicBezTo>
                <a:cubicBezTo>
                  <a:pt x="332691" y="256704"/>
                  <a:pt x="478741" y="259879"/>
                  <a:pt x="470274" y="263583"/>
                </a:cubicBezTo>
                <a:cubicBezTo>
                  <a:pt x="461807" y="267287"/>
                  <a:pt x="278187" y="275754"/>
                  <a:pt x="203574" y="235008"/>
                </a:cubicBezTo>
                <a:cubicBezTo>
                  <a:pt x="128962" y="194262"/>
                  <a:pt x="-8093" y="3762"/>
                  <a:pt x="374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B71950CF-A8FF-4B1A-A1DF-DE1B81A0E8CD}"/>
              </a:ext>
            </a:extLst>
          </p:cNvPr>
          <p:cNvSpPr/>
          <p:nvPr/>
        </p:nvSpPr>
        <p:spPr>
          <a:xfrm>
            <a:off x="3944581" y="9178551"/>
            <a:ext cx="1676718" cy="508683"/>
          </a:xfrm>
          <a:custGeom>
            <a:avLst/>
            <a:gdLst>
              <a:gd name="connsiteX0" fmla="*/ 94019 w 1676718"/>
              <a:gd name="connsiteY0" fmla="*/ 374 h 508683"/>
              <a:gd name="connsiteX1" fmla="*/ 103544 w 1676718"/>
              <a:gd name="connsiteY1" fmla="*/ 282949 h 508683"/>
              <a:gd name="connsiteX2" fmla="*/ 170219 w 1676718"/>
              <a:gd name="connsiteY2" fmla="*/ 333749 h 508683"/>
              <a:gd name="connsiteX3" fmla="*/ 370244 w 1676718"/>
              <a:gd name="connsiteY3" fmla="*/ 387724 h 508683"/>
              <a:gd name="connsiteX4" fmla="*/ 1510069 w 1676718"/>
              <a:gd name="connsiteY4" fmla="*/ 448049 h 508683"/>
              <a:gd name="connsiteX5" fmla="*/ 1541819 w 1676718"/>
              <a:gd name="connsiteY5" fmla="*/ 368674 h 508683"/>
              <a:gd name="connsiteX6" fmla="*/ 1624369 w 1676718"/>
              <a:gd name="connsiteY6" fmla="*/ 98799 h 508683"/>
              <a:gd name="connsiteX7" fmla="*/ 1640244 w 1676718"/>
              <a:gd name="connsiteY7" fmla="*/ 394074 h 508683"/>
              <a:gd name="connsiteX8" fmla="*/ 1125894 w 1676718"/>
              <a:gd name="connsiteY8" fmla="*/ 508374 h 508683"/>
              <a:gd name="connsiteX9" fmla="*/ 59094 w 1676718"/>
              <a:gd name="connsiteY9" fmla="*/ 365499 h 508683"/>
              <a:gd name="connsiteX10" fmla="*/ 135294 w 1676718"/>
              <a:gd name="connsiteY10" fmla="*/ 225799 h 508683"/>
              <a:gd name="connsiteX11" fmla="*/ 94019 w 1676718"/>
              <a:gd name="connsiteY11" fmla="*/ 374 h 50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76718" h="508683">
                <a:moveTo>
                  <a:pt x="94019" y="374"/>
                </a:moveTo>
                <a:cubicBezTo>
                  <a:pt x="88727" y="9899"/>
                  <a:pt x="90844" y="227386"/>
                  <a:pt x="103544" y="282949"/>
                </a:cubicBezTo>
                <a:cubicBezTo>
                  <a:pt x="116244" y="338512"/>
                  <a:pt x="125769" y="316287"/>
                  <a:pt x="170219" y="333749"/>
                </a:cubicBezTo>
                <a:cubicBezTo>
                  <a:pt x="214669" y="351211"/>
                  <a:pt x="146936" y="368674"/>
                  <a:pt x="370244" y="387724"/>
                </a:cubicBezTo>
                <a:cubicBezTo>
                  <a:pt x="593552" y="406774"/>
                  <a:pt x="1314807" y="451224"/>
                  <a:pt x="1510069" y="448049"/>
                </a:cubicBezTo>
                <a:cubicBezTo>
                  <a:pt x="1705331" y="444874"/>
                  <a:pt x="1522769" y="426882"/>
                  <a:pt x="1541819" y="368674"/>
                </a:cubicBezTo>
                <a:cubicBezTo>
                  <a:pt x="1560869" y="310466"/>
                  <a:pt x="1607965" y="94566"/>
                  <a:pt x="1624369" y="98799"/>
                </a:cubicBezTo>
                <a:cubicBezTo>
                  <a:pt x="1640773" y="103032"/>
                  <a:pt x="1723323" y="325812"/>
                  <a:pt x="1640244" y="394074"/>
                </a:cubicBezTo>
                <a:cubicBezTo>
                  <a:pt x="1557165" y="462336"/>
                  <a:pt x="1389419" y="513137"/>
                  <a:pt x="1125894" y="508374"/>
                </a:cubicBezTo>
                <a:cubicBezTo>
                  <a:pt x="862369" y="503612"/>
                  <a:pt x="224194" y="412595"/>
                  <a:pt x="59094" y="365499"/>
                </a:cubicBezTo>
                <a:cubicBezTo>
                  <a:pt x="-106006" y="318403"/>
                  <a:pt x="126298" y="286124"/>
                  <a:pt x="135294" y="225799"/>
                </a:cubicBezTo>
                <a:cubicBezTo>
                  <a:pt x="144290" y="165474"/>
                  <a:pt x="99311" y="-9151"/>
                  <a:pt x="94019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3C9011F8-FDFE-4C0D-A055-070B555427F2}"/>
              </a:ext>
            </a:extLst>
          </p:cNvPr>
          <p:cNvSpPr/>
          <p:nvPr/>
        </p:nvSpPr>
        <p:spPr>
          <a:xfrm>
            <a:off x="4781795" y="9146375"/>
            <a:ext cx="1677070" cy="146863"/>
          </a:xfrm>
          <a:custGeom>
            <a:avLst/>
            <a:gdLst>
              <a:gd name="connsiteX0" fmla="*/ 25155 w 1677070"/>
              <a:gd name="connsiteY0" fmla="*/ 800 h 146863"/>
              <a:gd name="connsiteX1" fmla="*/ 514105 w 1677070"/>
              <a:gd name="connsiteY1" fmla="*/ 86525 h 146863"/>
              <a:gd name="connsiteX2" fmla="*/ 910980 w 1677070"/>
              <a:gd name="connsiteY2" fmla="*/ 48425 h 146863"/>
              <a:gd name="connsiteX3" fmla="*/ 1653930 w 1677070"/>
              <a:gd name="connsiteY3" fmla="*/ 32550 h 146863"/>
              <a:gd name="connsiteX4" fmla="*/ 1352305 w 1677070"/>
              <a:gd name="connsiteY4" fmla="*/ 146850 h 146863"/>
              <a:gd name="connsiteX5" fmla="*/ 25155 w 1677070"/>
              <a:gd name="connsiteY5" fmla="*/ 800 h 14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7070" h="146863">
                <a:moveTo>
                  <a:pt x="25155" y="800"/>
                </a:moveTo>
                <a:cubicBezTo>
                  <a:pt x="-114545" y="-9254"/>
                  <a:pt x="366468" y="78588"/>
                  <a:pt x="514105" y="86525"/>
                </a:cubicBezTo>
                <a:cubicBezTo>
                  <a:pt x="661742" y="94462"/>
                  <a:pt x="721009" y="57421"/>
                  <a:pt x="910980" y="48425"/>
                </a:cubicBezTo>
                <a:cubicBezTo>
                  <a:pt x="1100951" y="39429"/>
                  <a:pt x="1580376" y="16146"/>
                  <a:pt x="1653930" y="32550"/>
                </a:cubicBezTo>
                <a:cubicBezTo>
                  <a:pt x="1727484" y="48954"/>
                  <a:pt x="1625355" y="145263"/>
                  <a:pt x="1352305" y="146850"/>
                </a:cubicBezTo>
                <a:cubicBezTo>
                  <a:pt x="1079255" y="148437"/>
                  <a:pt x="164855" y="10854"/>
                  <a:pt x="25155" y="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70E6C634-10DB-4E97-BCE8-DD55819D3F76}"/>
              </a:ext>
            </a:extLst>
          </p:cNvPr>
          <p:cNvSpPr/>
          <p:nvPr/>
        </p:nvSpPr>
        <p:spPr>
          <a:xfrm>
            <a:off x="5391134" y="8493422"/>
            <a:ext cx="430199" cy="670632"/>
          </a:xfrm>
          <a:custGeom>
            <a:avLst/>
            <a:gdLst>
              <a:gd name="connsiteX0" fmla="*/ 428641 w 430199"/>
              <a:gd name="connsiteY0" fmla="*/ 66378 h 670632"/>
              <a:gd name="connsiteX1" fmla="*/ 412766 w 430199"/>
              <a:gd name="connsiteY1" fmla="*/ 345778 h 670632"/>
              <a:gd name="connsiteX2" fmla="*/ 368316 w 430199"/>
              <a:gd name="connsiteY2" fmla="*/ 450553 h 670632"/>
              <a:gd name="connsiteX3" fmla="*/ 269891 w 430199"/>
              <a:gd name="connsiteY3" fmla="*/ 568028 h 670632"/>
              <a:gd name="connsiteX4" fmla="*/ 16 w 430199"/>
              <a:gd name="connsiteY4" fmla="*/ 669628 h 670632"/>
              <a:gd name="connsiteX5" fmla="*/ 257191 w 430199"/>
              <a:gd name="connsiteY5" fmla="*/ 504528 h 670632"/>
              <a:gd name="connsiteX6" fmla="*/ 377841 w 430199"/>
              <a:gd name="connsiteY6" fmla="*/ 37803 h 670632"/>
              <a:gd name="connsiteX7" fmla="*/ 428641 w 430199"/>
              <a:gd name="connsiteY7" fmla="*/ 66378 h 67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199" h="670632">
                <a:moveTo>
                  <a:pt x="428641" y="66378"/>
                </a:moveTo>
                <a:cubicBezTo>
                  <a:pt x="434462" y="117707"/>
                  <a:pt x="422820" y="281749"/>
                  <a:pt x="412766" y="345778"/>
                </a:cubicBezTo>
                <a:cubicBezTo>
                  <a:pt x="402712" y="409807"/>
                  <a:pt x="392128" y="413511"/>
                  <a:pt x="368316" y="450553"/>
                </a:cubicBezTo>
                <a:cubicBezTo>
                  <a:pt x="344504" y="487595"/>
                  <a:pt x="331274" y="531515"/>
                  <a:pt x="269891" y="568028"/>
                </a:cubicBezTo>
                <a:cubicBezTo>
                  <a:pt x="208508" y="604541"/>
                  <a:pt x="2133" y="680211"/>
                  <a:pt x="16" y="669628"/>
                </a:cubicBezTo>
                <a:cubicBezTo>
                  <a:pt x="-2101" y="659045"/>
                  <a:pt x="194220" y="609832"/>
                  <a:pt x="257191" y="504528"/>
                </a:cubicBezTo>
                <a:cubicBezTo>
                  <a:pt x="320162" y="399224"/>
                  <a:pt x="347678" y="113474"/>
                  <a:pt x="377841" y="37803"/>
                </a:cubicBezTo>
                <a:cubicBezTo>
                  <a:pt x="408003" y="-37868"/>
                  <a:pt x="422820" y="15049"/>
                  <a:pt x="428641" y="66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3E08603C-6FE3-428E-B4DB-A1FC3DD8F435}"/>
              </a:ext>
            </a:extLst>
          </p:cNvPr>
          <p:cNvSpPr/>
          <p:nvPr/>
        </p:nvSpPr>
        <p:spPr>
          <a:xfrm>
            <a:off x="5335918" y="8472721"/>
            <a:ext cx="102861" cy="780100"/>
          </a:xfrm>
          <a:custGeom>
            <a:avLst/>
            <a:gdLst>
              <a:gd name="connsiteX0" fmla="*/ 80632 w 102861"/>
              <a:gd name="connsiteY0" fmla="*/ 4529 h 780100"/>
              <a:gd name="connsiteX1" fmla="*/ 55232 w 102861"/>
              <a:gd name="connsiteY1" fmla="*/ 233129 h 780100"/>
              <a:gd name="connsiteX2" fmla="*/ 102857 w 102861"/>
              <a:gd name="connsiteY2" fmla="*/ 661754 h 780100"/>
              <a:gd name="connsiteX3" fmla="*/ 52057 w 102861"/>
              <a:gd name="connsiteY3" fmla="*/ 779229 h 780100"/>
              <a:gd name="connsiteX4" fmla="*/ 7607 w 102861"/>
              <a:gd name="connsiteY4" fmla="*/ 620479 h 780100"/>
              <a:gd name="connsiteX5" fmla="*/ 10782 w 102861"/>
              <a:gd name="connsiteY5" fmla="*/ 122004 h 780100"/>
              <a:gd name="connsiteX6" fmla="*/ 80632 w 102861"/>
              <a:gd name="connsiteY6" fmla="*/ 4529 h 78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61" h="780100">
                <a:moveTo>
                  <a:pt x="80632" y="4529"/>
                </a:moveTo>
                <a:cubicBezTo>
                  <a:pt x="88040" y="23050"/>
                  <a:pt x="51528" y="123592"/>
                  <a:pt x="55232" y="233129"/>
                </a:cubicBezTo>
                <a:cubicBezTo>
                  <a:pt x="58936" y="342667"/>
                  <a:pt x="103386" y="570737"/>
                  <a:pt x="102857" y="661754"/>
                </a:cubicBezTo>
                <a:cubicBezTo>
                  <a:pt x="102328" y="752771"/>
                  <a:pt x="67932" y="786108"/>
                  <a:pt x="52057" y="779229"/>
                </a:cubicBezTo>
                <a:cubicBezTo>
                  <a:pt x="36182" y="772350"/>
                  <a:pt x="14486" y="730016"/>
                  <a:pt x="7607" y="620479"/>
                </a:cubicBezTo>
                <a:cubicBezTo>
                  <a:pt x="728" y="510942"/>
                  <a:pt x="-6680" y="219900"/>
                  <a:pt x="10782" y="122004"/>
                </a:cubicBezTo>
                <a:cubicBezTo>
                  <a:pt x="28244" y="24108"/>
                  <a:pt x="73224" y="-13992"/>
                  <a:pt x="80632" y="4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EB5D0818-D3D7-4472-B53D-65D85F5EB2BC}"/>
              </a:ext>
            </a:extLst>
          </p:cNvPr>
          <p:cNvSpPr/>
          <p:nvPr/>
        </p:nvSpPr>
        <p:spPr>
          <a:xfrm>
            <a:off x="7227428" y="8502646"/>
            <a:ext cx="319591" cy="983384"/>
          </a:xfrm>
          <a:custGeom>
            <a:avLst/>
            <a:gdLst>
              <a:gd name="connsiteX0" fmla="*/ 319547 w 319591"/>
              <a:gd name="connsiteY0" fmla="*/ 4 h 983384"/>
              <a:gd name="connsiteX1" fmla="*/ 214772 w 319591"/>
              <a:gd name="connsiteY1" fmla="*/ 257179 h 983384"/>
              <a:gd name="connsiteX2" fmla="*/ 122697 w 319591"/>
              <a:gd name="connsiteY2" fmla="*/ 377829 h 983384"/>
              <a:gd name="connsiteX3" fmla="*/ 75072 w 319591"/>
              <a:gd name="connsiteY3" fmla="*/ 508004 h 983384"/>
              <a:gd name="connsiteX4" fmla="*/ 65547 w 319591"/>
              <a:gd name="connsiteY4" fmla="*/ 939804 h 983384"/>
              <a:gd name="connsiteX5" fmla="*/ 17922 w 319591"/>
              <a:gd name="connsiteY5" fmla="*/ 917579 h 983384"/>
              <a:gd name="connsiteX6" fmla="*/ 14747 w 319591"/>
              <a:gd name="connsiteY6" fmla="*/ 488954 h 983384"/>
              <a:gd name="connsiteX7" fmla="*/ 202072 w 319591"/>
              <a:gd name="connsiteY7" fmla="*/ 250829 h 983384"/>
              <a:gd name="connsiteX8" fmla="*/ 319547 w 319591"/>
              <a:gd name="connsiteY8" fmla="*/ 4 h 98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9591" h="983384">
                <a:moveTo>
                  <a:pt x="319547" y="4"/>
                </a:moveTo>
                <a:cubicBezTo>
                  <a:pt x="321664" y="1062"/>
                  <a:pt x="247580" y="194208"/>
                  <a:pt x="214772" y="257179"/>
                </a:cubicBezTo>
                <a:cubicBezTo>
                  <a:pt x="181964" y="320150"/>
                  <a:pt x="145980" y="336025"/>
                  <a:pt x="122697" y="377829"/>
                </a:cubicBezTo>
                <a:cubicBezTo>
                  <a:pt x="99414" y="419633"/>
                  <a:pt x="84597" y="414342"/>
                  <a:pt x="75072" y="508004"/>
                </a:cubicBezTo>
                <a:cubicBezTo>
                  <a:pt x="65547" y="601666"/>
                  <a:pt x="75072" y="871542"/>
                  <a:pt x="65547" y="939804"/>
                </a:cubicBezTo>
                <a:cubicBezTo>
                  <a:pt x="56022" y="1008066"/>
                  <a:pt x="26389" y="992721"/>
                  <a:pt x="17922" y="917579"/>
                </a:cubicBezTo>
                <a:cubicBezTo>
                  <a:pt x="9455" y="842437"/>
                  <a:pt x="-15945" y="600079"/>
                  <a:pt x="14747" y="488954"/>
                </a:cubicBezTo>
                <a:cubicBezTo>
                  <a:pt x="45439" y="377829"/>
                  <a:pt x="153389" y="334437"/>
                  <a:pt x="202072" y="250829"/>
                </a:cubicBezTo>
                <a:cubicBezTo>
                  <a:pt x="250755" y="167221"/>
                  <a:pt x="317430" y="-1054"/>
                  <a:pt x="31954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CB8C1196-E1A2-40E9-BE68-E7A9B68A35CF}"/>
              </a:ext>
            </a:extLst>
          </p:cNvPr>
          <p:cNvSpPr/>
          <p:nvPr/>
        </p:nvSpPr>
        <p:spPr>
          <a:xfrm>
            <a:off x="7087710" y="8491333"/>
            <a:ext cx="349363" cy="311578"/>
          </a:xfrm>
          <a:custGeom>
            <a:avLst/>
            <a:gdLst>
              <a:gd name="connsiteX0" fmla="*/ 2065 w 349363"/>
              <a:gd name="connsiteY0" fmla="*/ 4967 h 311578"/>
              <a:gd name="connsiteX1" fmla="*/ 151290 w 349363"/>
              <a:gd name="connsiteY1" fmla="*/ 122442 h 311578"/>
              <a:gd name="connsiteX2" fmla="*/ 344965 w 349363"/>
              <a:gd name="connsiteY2" fmla="*/ 268492 h 311578"/>
              <a:gd name="connsiteX3" fmla="*/ 262415 w 349363"/>
              <a:gd name="connsiteY3" fmla="*/ 293892 h 311578"/>
              <a:gd name="connsiteX4" fmla="*/ 2065 w 349363"/>
              <a:gd name="connsiteY4" fmla="*/ 4967 h 31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363" h="311578">
                <a:moveTo>
                  <a:pt x="2065" y="4967"/>
                </a:moveTo>
                <a:cubicBezTo>
                  <a:pt x="-16456" y="-23608"/>
                  <a:pt x="94140" y="78521"/>
                  <a:pt x="151290" y="122442"/>
                </a:cubicBezTo>
                <a:cubicBezTo>
                  <a:pt x="208440" y="166363"/>
                  <a:pt x="326444" y="239917"/>
                  <a:pt x="344965" y="268492"/>
                </a:cubicBezTo>
                <a:cubicBezTo>
                  <a:pt x="363486" y="297067"/>
                  <a:pt x="321152" y="334109"/>
                  <a:pt x="262415" y="293892"/>
                </a:cubicBezTo>
                <a:cubicBezTo>
                  <a:pt x="203678" y="253675"/>
                  <a:pt x="20586" y="33542"/>
                  <a:pt x="2065" y="4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30824B83-66C7-4565-AA18-36FE8BE4D5B3}"/>
              </a:ext>
            </a:extLst>
          </p:cNvPr>
          <p:cNvSpPr/>
          <p:nvPr/>
        </p:nvSpPr>
        <p:spPr>
          <a:xfrm>
            <a:off x="5504291" y="9394795"/>
            <a:ext cx="1783919" cy="261116"/>
          </a:xfrm>
          <a:custGeom>
            <a:avLst/>
            <a:gdLst>
              <a:gd name="connsiteX0" fmla="*/ 74184 w 1783919"/>
              <a:gd name="connsiteY0" fmla="*/ 181005 h 261116"/>
              <a:gd name="connsiteX1" fmla="*/ 153559 w 1783919"/>
              <a:gd name="connsiteY1" fmla="*/ 187355 h 261116"/>
              <a:gd name="connsiteX2" fmla="*/ 810784 w 1783919"/>
              <a:gd name="connsiteY2" fmla="*/ 206405 h 261116"/>
              <a:gd name="connsiteX3" fmla="*/ 1360059 w 1783919"/>
              <a:gd name="connsiteY3" fmla="*/ 171480 h 261116"/>
              <a:gd name="connsiteX4" fmla="*/ 1541034 w 1783919"/>
              <a:gd name="connsiteY4" fmla="*/ 136555 h 261116"/>
              <a:gd name="connsiteX5" fmla="*/ 1772809 w 1783919"/>
              <a:gd name="connsiteY5" fmla="*/ 30 h 261116"/>
              <a:gd name="connsiteX6" fmla="*/ 1709309 w 1783919"/>
              <a:gd name="connsiteY6" fmla="*/ 149255 h 261116"/>
              <a:gd name="connsiteX7" fmla="*/ 1382284 w 1783919"/>
              <a:gd name="connsiteY7" fmla="*/ 260380 h 261116"/>
              <a:gd name="connsiteX8" fmla="*/ 74184 w 1783919"/>
              <a:gd name="connsiteY8" fmla="*/ 181005 h 26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3919" h="261116">
                <a:moveTo>
                  <a:pt x="74184" y="181005"/>
                </a:moveTo>
                <a:cubicBezTo>
                  <a:pt x="-130604" y="168834"/>
                  <a:pt x="153559" y="187355"/>
                  <a:pt x="153559" y="187355"/>
                </a:cubicBezTo>
                <a:cubicBezTo>
                  <a:pt x="276326" y="191588"/>
                  <a:pt x="609701" y="209051"/>
                  <a:pt x="810784" y="206405"/>
                </a:cubicBezTo>
                <a:cubicBezTo>
                  <a:pt x="1011867" y="203759"/>
                  <a:pt x="1238351" y="183122"/>
                  <a:pt x="1360059" y="171480"/>
                </a:cubicBezTo>
                <a:cubicBezTo>
                  <a:pt x="1481767" y="159838"/>
                  <a:pt x="1472242" y="165130"/>
                  <a:pt x="1541034" y="136555"/>
                </a:cubicBezTo>
                <a:cubicBezTo>
                  <a:pt x="1609826" y="107980"/>
                  <a:pt x="1744763" y="-2087"/>
                  <a:pt x="1772809" y="30"/>
                </a:cubicBezTo>
                <a:cubicBezTo>
                  <a:pt x="1800855" y="2147"/>
                  <a:pt x="1774396" y="105863"/>
                  <a:pt x="1709309" y="149255"/>
                </a:cubicBezTo>
                <a:cubicBezTo>
                  <a:pt x="1644222" y="192647"/>
                  <a:pt x="1660096" y="251384"/>
                  <a:pt x="1382284" y="260380"/>
                </a:cubicBezTo>
                <a:cubicBezTo>
                  <a:pt x="1104472" y="269376"/>
                  <a:pt x="278972" y="193176"/>
                  <a:pt x="74184" y="181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0F0CD749-B023-4C88-9A95-5ECA6DB20226}"/>
              </a:ext>
            </a:extLst>
          </p:cNvPr>
          <p:cNvSpPr/>
          <p:nvPr/>
        </p:nvSpPr>
        <p:spPr>
          <a:xfrm>
            <a:off x="2748910" y="8639014"/>
            <a:ext cx="454323" cy="548687"/>
          </a:xfrm>
          <a:custGeom>
            <a:avLst/>
            <a:gdLst>
              <a:gd name="connsiteX0" fmla="*/ 640 w 454323"/>
              <a:gd name="connsiteY0" fmla="*/ 161 h 548687"/>
              <a:gd name="connsiteX1" fmla="*/ 302265 w 454323"/>
              <a:gd name="connsiteY1" fmla="*/ 181136 h 548687"/>
              <a:gd name="connsiteX2" fmla="*/ 419740 w 454323"/>
              <a:gd name="connsiteY2" fmla="*/ 422436 h 548687"/>
              <a:gd name="connsiteX3" fmla="*/ 441965 w 454323"/>
              <a:gd name="connsiteY3" fmla="*/ 546261 h 548687"/>
              <a:gd name="connsiteX4" fmla="*/ 451490 w 454323"/>
              <a:gd name="connsiteY4" fmla="*/ 317661 h 548687"/>
              <a:gd name="connsiteX5" fmla="*/ 391165 w 454323"/>
              <a:gd name="connsiteY5" fmla="*/ 152561 h 548687"/>
              <a:gd name="connsiteX6" fmla="*/ 640 w 454323"/>
              <a:gd name="connsiteY6" fmla="*/ 161 h 54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323" h="548687">
                <a:moveTo>
                  <a:pt x="640" y="161"/>
                </a:moveTo>
                <a:cubicBezTo>
                  <a:pt x="-14177" y="4924"/>
                  <a:pt x="232415" y="110757"/>
                  <a:pt x="302265" y="181136"/>
                </a:cubicBezTo>
                <a:cubicBezTo>
                  <a:pt x="372115" y="251515"/>
                  <a:pt x="396457" y="361582"/>
                  <a:pt x="419740" y="422436"/>
                </a:cubicBezTo>
                <a:cubicBezTo>
                  <a:pt x="443023" y="483290"/>
                  <a:pt x="436673" y="563723"/>
                  <a:pt x="441965" y="546261"/>
                </a:cubicBezTo>
                <a:cubicBezTo>
                  <a:pt x="447257" y="528799"/>
                  <a:pt x="459957" y="383278"/>
                  <a:pt x="451490" y="317661"/>
                </a:cubicBezTo>
                <a:cubicBezTo>
                  <a:pt x="443023" y="252044"/>
                  <a:pt x="465248" y="208123"/>
                  <a:pt x="391165" y="152561"/>
                </a:cubicBezTo>
                <a:cubicBezTo>
                  <a:pt x="317082" y="96999"/>
                  <a:pt x="15457" y="-4602"/>
                  <a:pt x="640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C1F834E4-9FCD-4A13-B4ED-F3A372DCB369}"/>
              </a:ext>
            </a:extLst>
          </p:cNvPr>
          <p:cNvSpPr/>
          <p:nvPr/>
        </p:nvSpPr>
        <p:spPr>
          <a:xfrm>
            <a:off x="2429807" y="8697011"/>
            <a:ext cx="635720" cy="521303"/>
          </a:xfrm>
          <a:custGeom>
            <a:avLst/>
            <a:gdLst>
              <a:gd name="connsiteX0" fmla="*/ 8593 w 635720"/>
              <a:gd name="connsiteY0" fmla="*/ 12014 h 521303"/>
              <a:gd name="connsiteX1" fmla="*/ 234018 w 635720"/>
              <a:gd name="connsiteY1" fmla="*/ 27889 h 521303"/>
              <a:gd name="connsiteX2" fmla="*/ 418168 w 635720"/>
              <a:gd name="connsiteY2" fmla="*/ 154889 h 521303"/>
              <a:gd name="connsiteX3" fmla="*/ 621368 w 635720"/>
              <a:gd name="connsiteY3" fmla="*/ 516839 h 521303"/>
              <a:gd name="connsiteX4" fmla="*/ 611843 w 635720"/>
              <a:gd name="connsiteY4" fmla="*/ 345389 h 521303"/>
              <a:gd name="connsiteX5" fmla="*/ 554693 w 635720"/>
              <a:gd name="connsiteY5" fmla="*/ 173939 h 521303"/>
              <a:gd name="connsiteX6" fmla="*/ 8593 w 635720"/>
              <a:gd name="connsiteY6" fmla="*/ 12014 h 52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720" h="521303">
                <a:moveTo>
                  <a:pt x="8593" y="12014"/>
                </a:moveTo>
                <a:cubicBezTo>
                  <a:pt x="-44853" y="-12328"/>
                  <a:pt x="165756" y="4076"/>
                  <a:pt x="234018" y="27889"/>
                </a:cubicBezTo>
                <a:cubicBezTo>
                  <a:pt x="302281" y="51702"/>
                  <a:pt x="353610" y="73397"/>
                  <a:pt x="418168" y="154889"/>
                </a:cubicBezTo>
                <a:cubicBezTo>
                  <a:pt x="482726" y="236381"/>
                  <a:pt x="589089" y="485089"/>
                  <a:pt x="621368" y="516839"/>
                </a:cubicBezTo>
                <a:cubicBezTo>
                  <a:pt x="653647" y="548589"/>
                  <a:pt x="622956" y="402539"/>
                  <a:pt x="611843" y="345389"/>
                </a:cubicBezTo>
                <a:cubicBezTo>
                  <a:pt x="600731" y="288239"/>
                  <a:pt x="653647" y="236381"/>
                  <a:pt x="554693" y="173939"/>
                </a:cubicBezTo>
                <a:cubicBezTo>
                  <a:pt x="455739" y="111497"/>
                  <a:pt x="62039" y="36356"/>
                  <a:pt x="8593" y="12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659B0720-1CE6-4B70-AA6D-F1F50A12F226}"/>
              </a:ext>
            </a:extLst>
          </p:cNvPr>
          <p:cNvSpPr/>
          <p:nvPr/>
        </p:nvSpPr>
        <p:spPr>
          <a:xfrm>
            <a:off x="1993229" y="8743687"/>
            <a:ext cx="1798664" cy="796996"/>
          </a:xfrm>
          <a:custGeom>
            <a:avLst/>
            <a:gdLst>
              <a:gd name="connsiteX0" fmla="*/ 330871 w 1798664"/>
              <a:gd name="connsiteY0" fmla="*/ 263 h 796996"/>
              <a:gd name="connsiteX1" fmla="*/ 146721 w 1798664"/>
              <a:gd name="connsiteY1" fmla="*/ 200288 h 796996"/>
              <a:gd name="connsiteX2" fmla="*/ 671 w 1798664"/>
              <a:gd name="connsiteY2" fmla="*/ 339988 h 796996"/>
              <a:gd name="connsiteX3" fmla="*/ 114971 w 1798664"/>
              <a:gd name="connsiteY3" fmla="*/ 463813 h 796996"/>
              <a:gd name="connsiteX4" fmla="*/ 568996 w 1798664"/>
              <a:gd name="connsiteY4" fmla="*/ 657488 h 796996"/>
              <a:gd name="connsiteX5" fmla="*/ 994446 w 1798664"/>
              <a:gd name="connsiteY5" fmla="*/ 790838 h 796996"/>
              <a:gd name="connsiteX6" fmla="*/ 1397671 w 1798664"/>
              <a:gd name="connsiteY6" fmla="*/ 765438 h 796996"/>
              <a:gd name="connsiteX7" fmla="*/ 1651671 w 1798664"/>
              <a:gd name="connsiteY7" fmla="*/ 682888 h 796996"/>
              <a:gd name="connsiteX8" fmla="*/ 1724696 w 1798664"/>
              <a:gd name="connsiteY8" fmla="*/ 622563 h 796996"/>
              <a:gd name="connsiteX9" fmla="*/ 1797721 w 1798664"/>
              <a:gd name="connsiteY9" fmla="*/ 244738 h 796996"/>
              <a:gd name="connsiteX10" fmla="*/ 1670721 w 1798664"/>
              <a:gd name="connsiteY10" fmla="*/ 587638 h 796996"/>
              <a:gd name="connsiteX11" fmla="*/ 1197646 w 1798664"/>
              <a:gd name="connsiteY11" fmla="*/ 746388 h 796996"/>
              <a:gd name="connsiteX12" fmla="*/ 629321 w 1798664"/>
              <a:gd name="connsiteY12" fmla="*/ 657488 h 796996"/>
              <a:gd name="connsiteX13" fmla="*/ 67346 w 1798664"/>
              <a:gd name="connsiteY13" fmla="*/ 397138 h 796996"/>
              <a:gd name="connsiteX14" fmla="*/ 178471 w 1798664"/>
              <a:gd name="connsiteY14" fmla="*/ 244738 h 796996"/>
              <a:gd name="connsiteX15" fmla="*/ 330871 w 1798664"/>
              <a:gd name="connsiteY15" fmla="*/ 263 h 796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98664" h="796996">
                <a:moveTo>
                  <a:pt x="330871" y="263"/>
                </a:moveTo>
                <a:cubicBezTo>
                  <a:pt x="325579" y="-7145"/>
                  <a:pt x="201754" y="143667"/>
                  <a:pt x="146721" y="200288"/>
                </a:cubicBezTo>
                <a:cubicBezTo>
                  <a:pt x="91688" y="256909"/>
                  <a:pt x="5963" y="296067"/>
                  <a:pt x="671" y="339988"/>
                </a:cubicBezTo>
                <a:cubicBezTo>
                  <a:pt x="-4621" y="383909"/>
                  <a:pt x="20250" y="410896"/>
                  <a:pt x="114971" y="463813"/>
                </a:cubicBezTo>
                <a:cubicBezTo>
                  <a:pt x="209692" y="516730"/>
                  <a:pt x="422417" y="602984"/>
                  <a:pt x="568996" y="657488"/>
                </a:cubicBezTo>
                <a:cubicBezTo>
                  <a:pt x="715575" y="711992"/>
                  <a:pt x="856334" y="772846"/>
                  <a:pt x="994446" y="790838"/>
                </a:cubicBezTo>
                <a:cubicBezTo>
                  <a:pt x="1132558" y="808830"/>
                  <a:pt x="1288134" y="783430"/>
                  <a:pt x="1397671" y="765438"/>
                </a:cubicBezTo>
                <a:cubicBezTo>
                  <a:pt x="1507208" y="747446"/>
                  <a:pt x="1597167" y="706700"/>
                  <a:pt x="1651671" y="682888"/>
                </a:cubicBezTo>
                <a:cubicBezTo>
                  <a:pt x="1706175" y="659076"/>
                  <a:pt x="1700354" y="695588"/>
                  <a:pt x="1724696" y="622563"/>
                </a:cubicBezTo>
                <a:cubicBezTo>
                  <a:pt x="1749038" y="549538"/>
                  <a:pt x="1806717" y="250559"/>
                  <a:pt x="1797721" y="244738"/>
                </a:cubicBezTo>
                <a:cubicBezTo>
                  <a:pt x="1788725" y="238917"/>
                  <a:pt x="1770734" y="504030"/>
                  <a:pt x="1670721" y="587638"/>
                </a:cubicBezTo>
                <a:cubicBezTo>
                  <a:pt x="1570709" y="671246"/>
                  <a:pt x="1371213" y="734746"/>
                  <a:pt x="1197646" y="746388"/>
                </a:cubicBezTo>
                <a:cubicBezTo>
                  <a:pt x="1024079" y="758030"/>
                  <a:pt x="817704" y="715696"/>
                  <a:pt x="629321" y="657488"/>
                </a:cubicBezTo>
                <a:cubicBezTo>
                  <a:pt x="440938" y="599280"/>
                  <a:pt x="142488" y="465930"/>
                  <a:pt x="67346" y="397138"/>
                </a:cubicBezTo>
                <a:cubicBezTo>
                  <a:pt x="-7796" y="328346"/>
                  <a:pt x="138254" y="308238"/>
                  <a:pt x="178471" y="244738"/>
                </a:cubicBezTo>
                <a:cubicBezTo>
                  <a:pt x="218688" y="181238"/>
                  <a:pt x="336163" y="7671"/>
                  <a:pt x="330871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87B780DD-B903-41C7-BB67-45401E1043D6}"/>
              </a:ext>
            </a:extLst>
          </p:cNvPr>
          <p:cNvSpPr/>
          <p:nvPr/>
        </p:nvSpPr>
        <p:spPr>
          <a:xfrm>
            <a:off x="2452977" y="9136041"/>
            <a:ext cx="255863" cy="175282"/>
          </a:xfrm>
          <a:custGeom>
            <a:avLst/>
            <a:gdLst>
              <a:gd name="connsiteX0" fmla="*/ 33048 w 255863"/>
              <a:gd name="connsiteY0" fmla="*/ 22 h 175282"/>
              <a:gd name="connsiteX1" fmla="*/ 20348 w 255863"/>
              <a:gd name="connsiteY1" fmla="*/ 138134 h 175282"/>
              <a:gd name="connsiteX2" fmla="*/ 17173 w 255863"/>
              <a:gd name="connsiteY2" fmla="*/ 165122 h 175282"/>
              <a:gd name="connsiteX3" fmla="*/ 255298 w 255863"/>
              <a:gd name="connsiteY3" fmla="*/ 174647 h 175282"/>
              <a:gd name="connsiteX4" fmla="*/ 82261 w 255863"/>
              <a:gd name="connsiteY4" fmla="*/ 149247 h 175282"/>
              <a:gd name="connsiteX5" fmla="*/ 42573 w 255863"/>
              <a:gd name="connsiteY5" fmla="*/ 149247 h 175282"/>
              <a:gd name="connsiteX6" fmla="*/ 33048 w 255863"/>
              <a:gd name="connsiteY6" fmla="*/ 22 h 1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863" h="175282">
                <a:moveTo>
                  <a:pt x="33048" y="22"/>
                </a:moveTo>
                <a:cubicBezTo>
                  <a:pt x="29344" y="-1830"/>
                  <a:pt x="22994" y="110617"/>
                  <a:pt x="20348" y="138134"/>
                </a:cubicBezTo>
                <a:cubicBezTo>
                  <a:pt x="17702" y="165651"/>
                  <a:pt x="-21985" y="159037"/>
                  <a:pt x="17173" y="165122"/>
                </a:cubicBezTo>
                <a:cubicBezTo>
                  <a:pt x="56331" y="171207"/>
                  <a:pt x="244450" y="177293"/>
                  <a:pt x="255298" y="174647"/>
                </a:cubicBezTo>
                <a:cubicBezTo>
                  <a:pt x="266146" y="172001"/>
                  <a:pt x="117715" y="153480"/>
                  <a:pt x="82261" y="149247"/>
                </a:cubicBezTo>
                <a:cubicBezTo>
                  <a:pt x="46807" y="145014"/>
                  <a:pt x="49717" y="168297"/>
                  <a:pt x="42573" y="149247"/>
                </a:cubicBezTo>
                <a:cubicBezTo>
                  <a:pt x="35429" y="130197"/>
                  <a:pt x="36752" y="1874"/>
                  <a:pt x="3304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4DFE8A3C-B8A4-44B1-823D-4CD4ACB48E43}"/>
              </a:ext>
            </a:extLst>
          </p:cNvPr>
          <p:cNvSpPr/>
          <p:nvPr/>
        </p:nvSpPr>
        <p:spPr>
          <a:xfrm>
            <a:off x="2455571" y="9165936"/>
            <a:ext cx="197878" cy="130466"/>
          </a:xfrm>
          <a:custGeom>
            <a:avLst/>
            <a:gdLst>
              <a:gd name="connsiteX0" fmla="*/ 292 w 197878"/>
              <a:gd name="connsiteY0" fmla="*/ 22514 h 130466"/>
              <a:gd name="connsiteX1" fmla="*/ 125704 w 197878"/>
              <a:gd name="connsiteY1" fmla="*/ 32039 h 130466"/>
              <a:gd name="connsiteX2" fmla="*/ 147929 w 197878"/>
              <a:gd name="connsiteY2" fmla="*/ 130464 h 130466"/>
              <a:gd name="connsiteX3" fmla="*/ 197142 w 197878"/>
              <a:gd name="connsiteY3" fmla="*/ 28864 h 130466"/>
              <a:gd name="connsiteX4" fmla="*/ 165392 w 197878"/>
              <a:gd name="connsiteY4" fmla="*/ 289 h 130466"/>
              <a:gd name="connsiteX5" fmla="*/ 292 w 197878"/>
              <a:gd name="connsiteY5" fmla="*/ 22514 h 13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878" h="130466">
                <a:moveTo>
                  <a:pt x="292" y="22514"/>
                </a:moveTo>
                <a:cubicBezTo>
                  <a:pt x="-6323" y="27806"/>
                  <a:pt x="101098" y="14047"/>
                  <a:pt x="125704" y="32039"/>
                </a:cubicBezTo>
                <a:cubicBezTo>
                  <a:pt x="150310" y="50031"/>
                  <a:pt x="136023" y="130993"/>
                  <a:pt x="147929" y="130464"/>
                </a:cubicBezTo>
                <a:cubicBezTo>
                  <a:pt x="159835" y="129935"/>
                  <a:pt x="194232" y="50560"/>
                  <a:pt x="197142" y="28864"/>
                </a:cubicBezTo>
                <a:cubicBezTo>
                  <a:pt x="200052" y="7168"/>
                  <a:pt x="195290" y="3199"/>
                  <a:pt x="165392" y="289"/>
                </a:cubicBezTo>
                <a:cubicBezTo>
                  <a:pt x="135494" y="-2621"/>
                  <a:pt x="6907" y="17222"/>
                  <a:pt x="292" y="22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F2B14FC6-E49F-4EFB-BFBA-99728ED2E26A}"/>
              </a:ext>
            </a:extLst>
          </p:cNvPr>
          <p:cNvSpPr/>
          <p:nvPr/>
        </p:nvSpPr>
        <p:spPr>
          <a:xfrm>
            <a:off x="2221457" y="8843341"/>
            <a:ext cx="1019053" cy="394518"/>
          </a:xfrm>
          <a:custGeom>
            <a:avLst/>
            <a:gdLst>
              <a:gd name="connsiteX0" fmla="*/ 3160 w 1019053"/>
              <a:gd name="connsiteY0" fmla="*/ 92 h 394518"/>
              <a:gd name="connsiteX1" fmla="*/ 138626 w 1019053"/>
              <a:gd name="connsiteY1" fmla="*/ 163076 h 394518"/>
              <a:gd name="connsiteX2" fmla="*/ 502693 w 1019053"/>
              <a:gd name="connsiteY2" fmla="*/ 283726 h 394518"/>
              <a:gd name="connsiteX3" fmla="*/ 809610 w 1019053"/>
              <a:gd name="connsiteY3" fmla="*/ 342992 h 394518"/>
              <a:gd name="connsiteX4" fmla="*/ 928143 w 1019053"/>
              <a:gd name="connsiteY4" fmla="*/ 349342 h 394518"/>
              <a:gd name="connsiteX5" fmla="*/ 1002226 w 1019053"/>
              <a:gd name="connsiteY5" fmla="*/ 249859 h 394518"/>
              <a:gd name="connsiteX6" fmla="*/ 987410 w 1019053"/>
              <a:gd name="connsiteY6" fmla="*/ 374742 h 394518"/>
              <a:gd name="connsiteX7" fmla="*/ 678376 w 1019053"/>
              <a:gd name="connsiteY7" fmla="*/ 374742 h 394518"/>
              <a:gd name="connsiteX8" fmla="*/ 102643 w 1019053"/>
              <a:gd name="connsiteY8" fmla="*/ 186359 h 394518"/>
              <a:gd name="connsiteX9" fmla="*/ 3160 w 1019053"/>
              <a:gd name="connsiteY9" fmla="*/ 92 h 39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9053" h="394518">
                <a:moveTo>
                  <a:pt x="3160" y="92"/>
                </a:moveTo>
                <a:cubicBezTo>
                  <a:pt x="9157" y="-3789"/>
                  <a:pt x="55371" y="115804"/>
                  <a:pt x="138626" y="163076"/>
                </a:cubicBezTo>
                <a:cubicBezTo>
                  <a:pt x="221881" y="210348"/>
                  <a:pt x="390862" y="253740"/>
                  <a:pt x="502693" y="283726"/>
                </a:cubicBezTo>
                <a:cubicBezTo>
                  <a:pt x="614524" y="313712"/>
                  <a:pt x="738702" y="332056"/>
                  <a:pt x="809610" y="342992"/>
                </a:cubicBezTo>
                <a:cubicBezTo>
                  <a:pt x="880518" y="353928"/>
                  <a:pt x="896040" y="364864"/>
                  <a:pt x="928143" y="349342"/>
                </a:cubicBezTo>
                <a:cubicBezTo>
                  <a:pt x="960246" y="333820"/>
                  <a:pt x="992348" y="245626"/>
                  <a:pt x="1002226" y="249859"/>
                </a:cubicBezTo>
                <a:cubicBezTo>
                  <a:pt x="1012104" y="254092"/>
                  <a:pt x="1041385" y="353928"/>
                  <a:pt x="987410" y="374742"/>
                </a:cubicBezTo>
                <a:cubicBezTo>
                  <a:pt x="933435" y="395556"/>
                  <a:pt x="825837" y="406139"/>
                  <a:pt x="678376" y="374742"/>
                </a:cubicBezTo>
                <a:cubicBezTo>
                  <a:pt x="530915" y="343345"/>
                  <a:pt x="217649" y="246684"/>
                  <a:pt x="102643" y="186359"/>
                </a:cubicBezTo>
                <a:cubicBezTo>
                  <a:pt x="-12363" y="126034"/>
                  <a:pt x="-2837" y="3973"/>
                  <a:pt x="3160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A1308386-BDD8-463E-A2AF-BFBD4E8DF62E}"/>
              </a:ext>
            </a:extLst>
          </p:cNvPr>
          <p:cNvSpPr/>
          <p:nvPr/>
        </p:nvSpPr>
        <p:spPr>
          <a:xfrm>
            <a:off x="1949171" y="9118105"/>
            <a:ext cx="75601" cy="301758"/>
          </a:xfrm>
          <a:custGeom>
            <a:avLst/>
            <a:gdLst>
              <a:gd name="connsiteX0" fmla="*/ 74362 w 75601"/>
              <a:gd name="connsiteY0" fmla="*/ 495 h 301758"/>
              <a:gd name="connsiteX1" fmla="*/ 46846 w 75601"/>
              <a:gd name="connsiteY1" fmla="*/ 188878 h 301758"/>
              <a:gd name="connsiteX2" fmla="*/ 48962 w 75601"/>
              <a:gd name="connsiteY2" fmla="*/ 301062 h 301758"/>
              <a:gd name="connsiteX3" fmla="*/ 279 w 75601"/>
              <a:gd name="connsiteY3" fmla="*/ 138078 h 301758"/>
              <a:gd name="connsiteX4" fmla="*/ 74362 w 75601"/>
              <a:gd name="connsiteY4" fmla="*/ 495 h 3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01" h="301758">
                <a:moveTo>
                  <a:pt x="74362" y="495"/>
                </a:moveTo>
                <a:cubicBezTo>
                  <a:pt x="82123" y="8962"/>
                  <a:pt x="51079" y="138784"/>
                  <a:pt x="46846" y="188878"/>
                </a:cubicBezTo>
                <a:cubicBezTo>
                  <a:pt x="42613" y="238972"/>
                  <a:pt x="56723" y="309529"/>
                  <a:pt x="48962" y="301062"/>
                </a:cubicBezTo>
                <a:cubicBezTo>
                  <a:pt x="41201" y="292595"/>
                  <a:pt x="-3954" y="181822"/>
                  <a:pt x="279" y="138078"/>
                </a:cubicBezTo>
                <a:cubicBezTo>
                  <a:pt x="4512" y="94334"/>
                  <a:pt x="66601" y="-7972"/>
                  <a:pt x="74362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6D662ACC-4085-489A-B45C-AE9BE35AEE20}"/>
              </a:ext>
            </a:extLst>
          </p:cNvPr>
          <p:cNvSpPr/>
          <p:nvPr/>
        </p:nvSpPr>
        <p:spPr>
          <a:xfrm>
            <a:off x="2066008" y="9216065"/>
            <a:ext cx="114263" cy="330356"/>
          </a:xfrm>
          <a:custGeom>
            <a:avLst/>
            <a:gdLst>
              <a:gd name="connsiteX0" fmla="*/ 114159 w 114263"/>
              <a:gd name="connsiteY0" fmla="*/ 25302 h 330356"/>
              <a:gd name="connsiteX1" fmla="*/ 29492 w 114263"/>
              <a:gd name="connsiteY1" fmla="*/ 171352 h 330356"/>
              <a:gd name="connsiteX2" fmla="*/ 6209 w 114263"/>
              <a:gd name="connsiteY2" fmla="*/ 330102 h 330356"/>
              <a:gd name="connsiteX3" fmla="*/ 1975 w 114263"/>
              <a:gd name="connsiteY3" fmla="*/ 133252 h 330356"/>
              <a:gd name="connsiteX4" fmla="*/ 33725 w 114263"/>
              <a:gd name="connsiteY4" fmla="*/ 44352 h 330356"/>
              <a:gd name="connsiteX5" fmla="*/ 10442 w 114263"/>
              <a:gd name="connsiteY5" fmla="*/ 2018 h 330356"/>
              <a:gd name="connsiteX6" fmla="*/ 114159 w 114263"/>
              <a:gd name="connsiteY6" fmla="*/ 25302 h 33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263" h="330356">
                <a:moveTo>
                  <a:pt x="114159" y="25302"/>
                </a:moveTo>
                <a:cubicBezTo>
                  <a:pt x="117334" y="53524"/>
                  <a:pt x="47484" y="120552"/>
                  <a:pt x="29492" y="171352"/>
                </a:cubicBezTo>
                <a:cubicBezTo>
                  <a:pt x="11500" y="222152"/>
                  <a:pt x="10795" y="336452"/>
                  <a:pt x="6209" y="330102"/>
                </a:cubicBezTo>
                <a:cubicBezTo>
                  <a:pt x="1623" y="323752"/>
                  <a:pt x="-2611" y="180877"/>
                  <a:pt x="1975" y="133252"/>
                </a:cubicBezTo>
                <a:cubicBezTo>
                  <a:pt x="6561" y="85627"/>
                  <a:pt x="32314" y="66224"/>
                  <a:pt x="33725" y="44352"/>
                </a:cubicBezTo>
                <a:cubicBezTo>
                  <a:pt x="35136" y="22480"/>
                  <a:pt x="564" y="5899"/>
                  <a:pt x="10442" y="2018"/>
                </a:cubicBezTo>
                <a:cubicBezTo>
                  <a:pt x="20320" y="-1863"/>
                  <a:pt x="110984" y="-2920"/>
                  <a:pt x="114159" y="25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360A8749-77B9-4514-85C6-DB762C02E79A}"/>
              </a:ext>
            </a:extLst>
          </p:cNvPr>
          <p:cNvSpPr/>
          <p:nvPr/>
        </p:nvSpPr>
        <p:spPr>
          <a:xfrm>
            <a:off x="2053011" y="9346816"/>
            <a:ext cx="387483" cy="1072112"/>
          </a:xfrm>
          <a:custGeom>
            <a:avLst/>
            <a:gdLst>
              <a:gd name="connsiteX0" fmla="*/ 385389 w 387483"/>
              <a:gd name="connsiteY0" fmla="*/ 384 h 1072112"/>
              <a:gd name="connsiteX1" fmla="*/ 294372 w 387483"/>
              <a:gd name="connsiteY1" fmla="*/ 180301 h 1072112"/>
              <a:gd name="connsiteX2" fmla="*/ 216056 w 387483"/>
              <a:gd name="connsiteY2" fmla="*/ 601517 h 1072112"/>
              <a:gd name="connsiteX3" fmla="*/ 89056 w 387483"/>
              <a:gd name="connsiteY3" fmla="*/ 1054484 h 1072112"/>
              <a:gd name="connsiteX4" fmla="*/ 156 w 387483"/>
              <a:gd name="connsiteY4" fmla="*/ 980401 h 1072112"/>
              <a:gd name="connsiteX5" fmla="*/ 67889 w 387483"/>
              <a:gd name="connsiteY5" fmla="*/ 986751 h 1072112"/>
              <a:gd name="connsiteX6" fmla="*/ 84822 w 387483"/>
              <a:gd name="connsiteY6" fmla="*/ 874567 h 1072112"/>
              <a:gd name="connsiteX7" fmla="*/ 122922 w 387483"/>
              <a:gd name="connsiteY7" fmla="*/ 567651 h 1072112"/>
              <a:gd name="connsiteX8" fmla="*/ 199122 w 387483"/>
              <a:gd name="connsiteY8" fmla="*/ 146434 h 1072112"/>
              <a:gd name="connsiteX9" fmla="*/ 385389 w 387483"/>
              <a:gd name="connsiteY9" fmla="*/ 384 h 107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483" h="1072112">
                <a:moveTo>
                  <a:pt x="385389" y="384"/>
                </a:moveTo>
                <a:cubicBezTo>
                  <a:pt x="401264" y="6028"/>
                  <a:pt x="322594" y="80112"/>
                  <a:pt x="294372" y="180301"/>
                </a:cubicBezTo>
                <a:cubicBezTo>
                  <a:pt x="266150" y="280490"/>
                  <a:pt x="250275" y="455820"/>
                  <a:pt x="216056" y="601517"/>
                </a:cubicBezTo>
                <a:cubicBezTo>
                  <a:pt x="181837" y="747214"/>
                  <a:pt x="125039" y="991337"/>
                  <a:pt x="89056" y="1054484"/>
                </a:cubicBezTo>
                <a:cubicBezTo>
                  <a:pt x="53073" y="1117631"/>
                  <a:pt x="3684" y="991690"/>
                  <a:pt x="156" y="980401"/>
                </a:cubicBezTo>
                <a:cubicBezTo>
                  <a:pt x="-3372" y="969112"/>
                  <a:pt x="53778" y="1004390"/>
                  <a:pt x="67889" y="986751"/>
                </a:cubicBezTo>
                <a:cubicBezTo>
                  <a:pt x="82000" y="969112"/>
                  <a:pt x="75650" y="944417"/>
                  <a:pt x="84822" y="874567"/>
                </a:cubicBezTo>
                <a:cubicBezTo>
                  <a:pt x="93994" y="804717"/>
                  <a:pt x="103872" y="689006"/>
                  <a:pt x="122922" y="567651"/>
                </a:cubicBezTo>
                <a:cubicBezTo>
                  <a:pt x="141972" y="446296"/>
                  <a:pt x="159964" y="241331"/>
                  <a:pt x="199122" y="146434"/>
                </a:cubicBezTo>
                <a:cubicBezTo>
                  <a:pt x="238280" y="51537"/>
                  <a:pt x="369514" y="-5260"/>
                  <a:pt x="385389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AA79A33D-31B6-4F4D-ACF8-AF95FAFF4FE4}"/>
              </a:ext>
            </a:extLst>
          </p:cNvPr>
          <p:cNvSpPr/>
          <p:nvPr/>
        </p:nvSpPr>
        <p:spPr>
          <a:xfrm>
            <a:off x="2136182" y="10382244"/>
            <a:ext cx="1245437" cy="297001"/>
          </a:xfrm>
          <a:custGeom>
            <a:avLst/>
            <a:gdLst>
              <a:gd name="connsiteX0" fmla="*/ 1242018 w 1245437"/>
              <a:gd name="connsiteY0" fmla="*/ 78323 h 297001"/>
              <a:gd name="connsiteX1" fmla="*/ 1019768 w 1245437"/>
              <a:gd name="connsiteY1" fmla="*/ 190506 h 297001"/>
              <a:gd name="connsiteX2" fmla="*/ 778468 w 1245437"/>
              <a:gd name="connsiteY2" fmla="*/ 232839 h 297001"/>
              <a:gd name="connsiteX3" fmla="*/ 526585 w 1245437"/>
              <a:gd name="connsiteY3" fmla="*/ 215906 h 297001"/>
              <a:gd name="connsiteX4" fmla="*/ 372068 w 1245437"/>
              <a:gd name="connsiteY4" fmla="*/ 171456 h 297001"/>
              <a:gd name="connsiteX5" fmla="*/ 8001 w 1245437"/>
              <a:gd name="connsiteY5" fmla="*/ 6 h 297001"/>
              <a:gd name="connsiteX6" fmla="*/ 154051 w 1245437"/>
              <a:gd name="connsiteY6" fmla="*/ 165106 h 297001"/>
              <a:gd name="connsiteX7" fmla="*/ 537168 w 1245437"/>
              <a:gd name="connsiteY7" fmla="*/ 281523 h 297001"/>
              <a:gd name="connsiteX8" fmla="*/ 839851 w 1245437"/>
              <a:gd name="connsiteY8" fmla="*/ 275173 h 297001"/>
              <a:gd name="connsiteX9" fmla="*/ 1242018 w 1245437"/>
              <a:gd name="connsiteY9" fmla="*/ 78323 h 29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5437" h="297001">
                <a:moveTo>
                  <a:pt x="1242018" y="78323"/>
                </a:moveTo>
                <a:cubicBezTo>
                  <a:pt x="1272004" y="64212"/>
                  <a:pt x="1097026" y="164753"/>
                  <a:pt x="1019768" y="190506"/>
                </a:cubicBezTo>
                <a:cubicBezTo>
                  <a:pt x="942510" y="216259"/>
                  <a:pt x="860665" y="228606"/>
                  <a:pt x="778468" y="232839"/>
                </a:cubicBezTo>
                <a:cubicBezTo>
                  <a:pt x="696271" y="237072"/>
                  <a:pt x="594318" y="226136"/>
                  <a:pt x="526585" y="215906"/>
                </a:cubicBezTo>
                <a:cubicBezTo>
                  <a:pt x="458852" y="205676"/>
                  <a:pt x="458499" y="207439"/>
                  <a:pt x="372068" y="171456"/>
                </a:cubicBezTo>
                <a:cubicBezTo>
                  <a:pt x="285637" y="135473"/>
                  <a:pt x="44337" y="1064"/>
                  <a:pt x="8001" y="6"/>
                </a:cubicBezTo>
                <a:cubicBezTo>
                  <a:pt x="-28335" y="-1052"/>
                  <a:pt x="65856" y="118187"/>
                  <a:pt x="154051" y="165106"/>
                </a:cubicBezTo>
                <a:cubicBezTo>
                  <a:pt x="242245" y="212026"/>
                  <a:pt x="422868" y="263179"/>
                  <a:pt x="537168" y="281523"/>
                </a:cubicBezTo>
                <a:cubicBezTo>
                  <a:pt x="651468" y="299868"/>
                  <a:pt x="717790" y="306570"/>
                  <a:pt x="839851" y="275173"/>
                </a:cubicBezTo>
                <a:cubicBezTo>
                  <a:pt x="961912" y="243776"/>
                  <a:pt x="1212032" y="92434"/>
                  <a:pt x="1242018" y="78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AD76D8B6-EEDE-4A87-B3C0-ED48ACA7BECF}"/>
              </a:ext>
            </a:extLst>
          </p:cNvPr>
          <p:cNvSpPr/>
          <p:nvPr/>
        </p:nvSpPr>
        <p:spPr>
          <a:xfrm>
            <a:off x="2938932" y="9301617"/>
            <a:ext cx="811561" cy="1369861"/>
          </a:xfrm>
          <a:custGeom>
            <a:avLst/>
            <a:gdLst>
              <a:gd name="connsiteX0" fmla="*/ 801218 w 811561"/>
              <a:gd name="connsiteY0" fmla="*/ 36058 h 1369861"/>
              <a:gd name="connsiteX1" fmla="*/ 810743 w 811561"/>
              <a:gd name="connsiteY1" fmla="*/ 115433 h 1369861"/>
              <a:gd name="connsiteX2" fmla="*/ 788518 w 811561"/>
              <a:gd name="connsiteY2" fmla="*/ 626608 h 1369861"/>
              <a:gd name="connsiteX3" fmla="*/ 651993 w 811561"/>
              <a:gd name="connsiteY3" fmla="*/ 928233 h 1369861"/>
              <a:gd name="connsiteX4" fmla="*/ 490068 w 811561"/>
              <a:gd name="connsiteY4" fmla="*/ 1112383 h 1369861"/>
              <a:gd name="connsiteX5" fmla="*/ 1118 w 811561"/>
              <a:gd name="connsiteY5" fmla="*/ 1369558 h 1369861"/>
              <a:gd name="connsiteX6" fmla="*/ 363068 w 811561"/>
              <a:gd name="connsiteY6" fmla="*/ 1156833 h 1369861"/>
              <a:gd name="connsiteX7" fmla="*/ 588493 w 811561"/>
              <a:gd name="connsiteY7" fmla="*/ 826633 h 1369861"/>
              <a:gd name="connsiteX8" fmla="*/ 750418 w 811561"/>
              <a:gd name="connsiteY8" fmla="*/ 70983 h 1369861"/>
              <a:gd name="connsiteX9" fmla="*/ 801218 w 811561"/>
              <a:gd name="connsiteY9" fmla="*/ 36058 h 136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1561" h="1369861">
                <a:moveTo>
                  <a:pt x="801218" y="36058"/>
                </a:moveTo>
                <a:cubicBezTo>
                  <a:pt x="811272" y="43466"/>
                  <a:pt x="812860" y="17008"/>
                  <a:pt x="810743" y="115433"/>
                </a:cubicBezTo>
                <a:cubicBezTo>
                  <a:pt x="808626" y="213858"/>
                  <a:pt x="814976" y="491141"/>
                  <a:pt x="788518" y="626608"/>
                </a:cubicBezTo>
                <a:cubicBezTo>
                  <a:pt x="762060" y="762075"/>
                  <a:pt x="701735" y="847271"/>
                  <a:pt x="651993" y="928233"/>
                </a:cubicBezTo>
                <a:cubicBezTo>
                  <a:pt x="602251" y="1009195"/>
                  <a:pt x="598547" y="1038829"/>
                  <a:pt x="490068" y="1112383"/>
                </a:cubicBezTo>
                <a:cubicBezTo>
                  <a:pt x="381589" y="1185937"/>
                  <a:pt x="22285" y="1362150"/>
                  <a:pt x="1118" y="1369558"/>
                </a:cubicBezTo>
                <a:cubicBezTo>
                  <a:pt x="-20049" y="1376966"/>
                  <a:pt x="265172" y="1247321"/>
                  <a:pt x="363068" y="1156833"/>
                </a:cubicBezTo>
                <a:cubicBezTo>
                  <a:pt x="460964" y="1066346"/>
                  <a:pt x="523935" y="1007608"/>
                  <a:pt x="588493" y="826633"/>
                </a:cubicBezTo>
                <a:cubicBezTo>
                  <a:pt x="653051" y="645658"/>
                  <a:pt x="715493" y="201687"/>
                  <a:pt x="750418" y="70983"/>
                </a:cubicBezTo>
                <a:cubicBezTo>
                  <a:pt x="785343" y="-59721"/>
                  <a:pt x="791164" y="28650"/>
                  <a:pt x="801218" y="36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CA9310BB-8E54-4EA7-B08A-08B11EDACEB5}"/>
              </a:ext>
            </a:extLst>
          </p:cNvPr>
          <p:cNvSpPr/>
          <p:nvPr/>
        </p:nvSpPr>
        <p:spPr>
          <a:xfrm>
            <a:off x="2501351" y="9496740"/>
            <a:ext cx="233574" cy="1026039"/>
          </a:xfrm>
          <a:custGeom>
            <a:avLst/>
            <a:gdLst>
              <a:gd name="connsiteX0" fmla="*/ 233382 w 233574"/>
              <a:gd name="connsiteY0" fmla="*/ 743 h 1026039"/>
              <a:gd name="connsiteX1" fmla="*/ 104266 w 233574"/>
              <a:gd name="connsiteY1" fmla="*/ 273793 h 1026039"/>
              <a:gd name="connsiteX2" fmla="*/ 59816 w 233574"/>
              <a:gd name="connsiteY2" fmla="*/ 963827 h 1026039"/>
              <a:gd name="connsiteX3" fmla="*/ 55582 w 233574"/>
              <a:gd name="connsiteY3" fmla="*/ 984993 h 1026039"/>
              <a:gd name="connsiteX4" fmla="*/ 11132 w 233574"/>
              <a:gd name="connsiteY4" fmla="*/ 889743 h 1026039"/>
              <a:gd name="connsiteX5" fmla="*/ 4782 w 233574"/>
              <a:gd name="connsiteY5" fmla="*/ 540493 h 1026039"/>
              <a:gd name="connsiteX6" fmla="*/ 72516 w 233574"/>
              <a:gd name="connsiteY6" fmla="*/ 203943 h 1026039"/>
              <a:gd name="connsiteX7" fmla="*/ 233382 w 233574"/>
              <a:gd name="connsiteY7" fmla="*/ 743 h 102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574" h="1026039">
                <a:moveTo>
                  <a:pt x="233382" y="743"/>
                </a:moveTo>
                <a:cubicBezTo>
                  <a:pt x="238674" y="12385"/>
                  <a:pt x="133194" y="113279"/>
                  <a:pt x="104266" y="273793"/>
                </a:cubicBezTo>
                <a:cubicBezTo>
                  <a:pt x="75338" y="434307"/>
                  <a:pt x="67930" y="845294"/>
                  <a:pt x="59816" y="963827"/>
                </a:cubicBezTo>
                <a:cubicBezTo>
                  <a:pt x="51702" y="1082360"/>
                  <a:pt x="63696" y="997340"/>
                  <a:pt x="55582" y="984993"/>
                </a:cubicBezTo>
                <a:cubicBezTo>
                  <a:pt x="47468" y="972646"/>
                  <a:pt x="19599" y="963826"/>
                  <a:pt x="11132" y="889743"/>
                </a:cubicBezTo>
                <a:cubicBezTo>
                  <a:pt x="2665" y="815660"/>
                  <a:pt x="-5449" y="654793"/>
                  <a:pt x="4782" y="540493"/>
                </a:cubicBezTo>
                <a:cubicBezTo>
                  <a:pt x="15013" y="426193"/>
                  <a:pt x="34769" y="291079"/>
                  <a:pt x="72516" y="203943"/>
                </a:cubicBezTo>
                <a:cubicBezTo>
                  <a:pt x="110263" y="116807"/>
                  <a:pt x="228090" y="-10899"/>
                  <a:pt x="233382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9E608A7B-8C77-43BB-A03D-BC70085355C6}"/>
              </a:ext>
            </a:extLst>
          </p:cNvPr>
          <p:cNvSpPr/>
          <p:nvPr/>
        </p:nvSpPr>
        <p:spPr>
          <a:xfrm>
            <a:off x="2543285" y="9533661"/>
            <a:ext cx="513160" cy="996033"/>
          </a:xfrm>
          <a:custGeom>
            <a:avLst/>
            <a:gdLst>
              <a:gd name="connsiteX0" fmla="*/ 504715 w 513160"/>
              <a:gd name="connsiteY0" fmla="*/ 1922 h 996033"/>
              <a:gd name="connsiteX1" fmla="*/ 485665 w 513160"/>
              <a:gd name="connsiteY1" fmla="*/ 287672 h 996033"/>
              <a:gd name="connsiteX2" fmla="*/ 377715 w 513160"/>
              <a:gd name="connsiteY2" fmla="*/ 545906 h 996033"/>
              <a:gd name="connsiteX3" fmla="*/ 293048 w 513160"/>
              <a:gd name="connsiteY3" fmla="*/ 802022 h 996033"/>
              <a:gd name="connsiteX4" fmla="*/ 136415 w 513160"/>
              <a:gd name="connsiteY4" fmla="*/ 935372 h 996033"/>
              <a:gd name="connsiteX5" fmla="*/ 948 w 513160"/>
              <a:gd name="connsiteY5" fmla="*/ 992522 h 996033"/>
              <a:gd name="connsiteX6" fmla="*/ 206265 w 513160"/>
              <a:gd name="connsiteY6" fmla="*/ 840122 h 996033"/>
              <a:gd name="connsiteX7" fmla="*/ 369248 w 513160"/>
              <a:gd name="connsiteY7" fmla="*/ 435839 h 996033"/>
              <a:gd name="connsiteX8" fmla="*/ 504715 w 513160"/>
              <a:gd name="connsiteY8" fmla="*/ 1922 h 996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160" h="996033">
                <a:moveTo>
                  <a:pt x="504715" y="1922"/>
                </a:moveTo>
                <a:cubicBezTo>
                  <a:pt x="524118" y="-22773"/>
                  <a:pt x="506832" y="197008"/>
                  <a:pt x="485665" y="287672"/>
                </a:cubicBezTo>
                <a:cubicBezTo>
                  <a:pt x="464498" y="378336"/>
                  <a:pt x="409818" y="460181"/>
                  <a:pt x="377715" y="545906"/>
                </a:cubicBezTo>
                <a:cubicBezTo>
                  <a:pt x="345612" y="631631"/>
                  <a:pt x="333265" y="737111"/>
                  <a:pt x="293048" y="802022"/>
                </a:cubicBezTo>
                <a:cubicBezTo>
                  <a:pt x="252831" y="866933"/>
                  <a:pt x="185098" y="903622"/>
                  <a:pt x="136415" y="935372"/>
                </a:cubicBezTo>
                <a:cubicBezTo>
                  <a:pt x="87732" y="967122"/>
                  <a:pt x="-10694" y="1008397"/>
                  <a:pt x="948" y="992522"/>
                </a:cubicBezTo>
                <a:cubicBezTo>
                  <a:pt x="12590" y="976647"/>
                  <a:pt x="144882" y="932902"/>
                  <a:pt x="206265" y="840122"/>
                </a:cubicBezTo>
                <a:cubicBezTo>
                  <a:pt x="267648" y="747342"/>
                  <a:pt x="314920" y="579420"/>
                  <a:pt x="369248" y="435839"/>
                </a:cubicBezTo>
                <a:cubicBezTo>
                  <a:pt x="423576" y="292259"/>
                  <a:pt x="485312" y="26617"/>
                  <a:pt x="504715" y="1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FF61B246-F065-448C-B3CB-18EF87C540E5}"/>
              </a:ext>
            </a:extLst>
          </p:cNvPr>
          <p:cNvSpPr/>
          <p:nvPr/>
        </p:nvSpPr>
        <p:spPr>
          <a:xfrm>
            <a:off x="2524816" y="9541915"/>
            <a:ext cx="698080" cy="1064936"/>
          </a:xfrm>
          <a:custGeom>
            <a:avLst/>
            <a:gdLst>
              <a:gd name="connsiteX0" fmla="*/ 696751 w 698080"/>
              <a:gd name="connsiteY0" fmla="*/ 18 h 1064936"/>
              <a:gd name="connsiteX1" fmla="*/ 586684 w 698080"/>
              <a:gd name="connsiteY1" fmla="*/ 527068 h 1064936"/>
              <a:gd name="connsiteX2" fmla="*/ 421584 w 698080"/>
              <a:gd name="connsiteY2" fmla="*/ 772602 h 1064936"/>
              <a:gd name="connsiteX3" fmla="*/ 243784 w 698080"/>
              <a:gd name="connsiteY3" fmla="*/ 1030835 h 1064936"/>
              <a:gd name="connsiteX4" fmla="*/ 161234 w 698080"/>
              <a:gd name="connsiteY4" fmla="*/ 1054118 h 1064936"/>
              <a:gd name="connsiteX5" fmla="*/ 367 w 698080"/>
              <a:gd name="connsiteY5" fmla="*/ 956752 h 1064936"/>
              <a:gd name="connsiteX6" fmla="*/ 209917 w 698080"/>
              <a:gd name="connsiteY6" fmla="*/ 988502 h 1064936"/>
              <a:gd name="connsiteX7" fmla="*/ 512601 w 698080"/>
              <a:gd name="connsiteY7" fmla="*/ 546118 h 1064936"/>
              <a:gd name="connsiteX8" fmla="*/ 696751 w 698080"/>
              <a:gd name="connsiteY8" fmla="*/ 18 h 1064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8080" h="1064936">
                <a:moveTo>
                  <a:pt x="696751" y="18"/>
                </a:moveTo>
                <a:cubicBezTo>
                  <a:pt x="709098" y="-3157"/>
                  <a:pt x="632545" y="398304"/>
                  <a:pt x="586684" y="527068"/>
                </a:cubicBezTo>
                <a:cubicBezTo>
                  <a:pt x="540823" y="655832"/>
                  <a:pt x="421584" y="772602"/>
                  <a:pt x="421584" y="772602"/>
                </a:cubicBezTo>
                <a:cubicBezTo>
                  <a:pt x="364434" y="856563"/>
                  <a:pt x="287176" y="983916"/>
                  <a:pt x="243784" y="1030835"/>
                </a:cubicBezTo>
                <a:cubicBezTo>
                  <a:pt x="200392" y="1077754"/>
                  <a:pt x="201803" y="1066465"/>
                  <a:pt x="161234" y="1054118"/>
                </a:cubicBezTo>
                <a:cubicBezTo>
                  <a:pt x="120665" y="1041771"/>
                  <a:pt x="-7747" y="967688"/>
                  <a:pt x="367" y="956752"/>
                </a:cubicBezTo>
                <a:cubicBezTo>
                  <a:pt x="8481" y="945816"/>
                  <a:pt x="124545" y="1056941"/>
                  <a:pt x="209917" y="988502"/>
                </a:cubicBezTo>
                <a:cubicBezTo>
                  <a:pt x="295289" y="920063"/>
                  <a:pt x="438165" y="710865"/>
                  <a:pt x="512601" y="546118"/>
                </a:cubicBezTo>
                <a:cubicBezTo>
                  <a:pt x="587037" y="381371"/>
                  <a:pt x="684404" y="3193"/>
                  <a:pt x="69675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ECC10B36-F15E-4C0F-A431-C4A88B8428E9}"/>
              </a:ext>
            </a:extLst>
          </p:cNvPr>
          <p:cNvSpPr/>
          <p:nvPr/>
        </p:nvSpPr>
        <p:spPr>
          <a:xfrm>
            <a:off x="4219415" y="9632924"/>
            <a:ext cx="1123473" cy="439669"/>
          </a:xfrm>
          <a:custGeom>
            <a:avLst/>
            <a:gdLst>
              <a:gd name="connsiteX0" fmla="*/ 177960 w 1123473"/>
              <a:gd name="connsiteY0" fmla="*/ 26 h 439669"/>
              <a:gd name="connsiteX1" fmla="*/ 130335 w 1123473"/>
              <a:gd name="connsiteY1" fmla="*/ 247676 h 439669"/>
              <a:gd name="connsiteX2" fmla="*/ 254160 w 1123473"/>
              <a:gd name="connsiteY2" fmla="*/ 336576 h 439669"/>
              <a:gd name="connsiteX3" fmla="*/ 616110 w 1123473"/>
              <a:gd name="connsiteY3" fmla="*/ 371501 h 439669"/>
              <a:gd name="connsiteX4" fmla="*/ 990760 w 1123473"/>
              <a:gd name="connsiteY4" fmla="*/ 308001 h 439669"/>
              <a:gd name="connsiteX5" fmla="*/ 1057435 w 1123473"/>
              <a:gd name="connsiteY5" fmla="*/ 38126 h 439669"/>
              <a:gd name="connsiteX6" fmla="*/ 1095535 w 1123473"/>
              <a:gd name="connsiteY6" fmla="*/ 330226 h 439669"/>
              <a:gd name="connsiteX7" fmla="*/ 612935 w 1123473"/>
              <a:gd name="connsiteY7" fmla="*/ 438176 h 439669"/>
              <a:gd name="connsiteX8" fmla="*/ 16035 w 1123473"/>
              <a:gd name="connsiteY8" fmla="*/ 263551 h 439669"/>
              <a:gd name="connsiteX9" fmla="*/ 177960 w 1123473"/>
              <a:gd name="connsiteY9" fmla="*/ 26 h 43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473" h="439669">
                <a:moveTo>
                  <a:pt x="177960" y="26"/>
                </a:moveTo>
                <a:cubicBezTo>
                  <a:pt x="197010" y="-2620"/>
                  <a:pt x="117635" y="191584"/>
                  <a:pt x="130335" y="247676"/>
                </a:cubicBezTo>
                <a:cubicBezTo>
                  <a:pt x="143035" y="303768"/>
                  <a:pt x="173198" y="315939"/>
                  <a:pt x="254160" y="336576"/>
                </a:cubicBezTo>
                <a:cubicBezTo>
                  <a:pt x="335122" y="357213"/>
                  <a:pt x="493343" y="376264"/>
                  <a:pt x="616110" y="371501"/>
                </a:cubicBezTo>
                <a:cubicBezTo>
                  <a:pt x="738877" y="366738"/>
                  <a:pt x="917206" y="363563"/>
                  <a:pt x="990760" y="308001"/>
                </a:cubicBezTo>
                <a:cubicBezTo>
                  <a:pt x="1064314" y="252439"/>
                  <a:pt x="1039973" y="34422"/>
                  <a:pt x="1057435" y="38126"/>
                </a:cubicBezTo>
                <a:cubicBezTo>
                  <a:pt x="1074897" y="41830"/>
                  <a:pt x="1169618" y="263551"/>
                  <a:pt x="1095535" y="330226"/>
                </a:cubicBezTo>
                <a:cubicBezTo>
                  <a:pt x="1021452" y="396901"/>
                  <a:pt x="792852" y="449288"/>
                  <a:pt x="612935" y="438176"/>
                </a:cubicBezTo>
                <a:cubicBezTo>
                  <a:pt x="433018" y="427064"/>
                  <a:pt x="92235" y="330755"/>
                  <a:pt x="16035" y="263551"/>
                </a:cubicBezTo>
                <a:cubicBezTo>
                  <a:pt x="-60165" y="196347"/>
                  <a:pt x="158910" y="2672"/>
                  <a:pt x="17796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51BA5B85-242F-4FEC-A61B-93925A323D40}"/>
              </a:ext>
            </a:extLst>
          </p:cNvPr>
          <p:cNvSpPr/>
          <p:nvPr/>
        </p:nvSpPr>
        <p:spPr>
          <a:xfrm>
            <a:off x="4202699" y="9898449"/>
            <a:ext cx="1157949" cy="646749"/>
          </a:xfrm>
          <a:custGeom>
            <a:avLst/>
            <a:gdLst>
              <a:gd name="connsiteX0" fmla="*/ 1153526 w 1157949"/>
              <a:gd name="connsiteY0" fmla="*/ 80576 h 646749"/>
              <a:gd name="connsiteX1" fmla="*/ 1131301 w 1157949"/>
              <a:gd name="connsiteY1" fmla="*/ 534601 h 646749"/>
              <a:gd name="connsiteX2" fmla="*/ 1026526 w 1157949"/>
              <a:gd name="connsiteY2" fmla="*/ 598101 h 646749"/>
              <a:gd name="connsiteX3" fmla="*/ 813801 w 1157949"/>
              <a:gd name="connsiteY3" fmla="*/ 645726 h 646749"/>
              <a:gd name="connsiteX4" fmla="*/ 512176 w 1157949"/>
              <a:gd name="connsiteY4" fmla="*/ 610801 h 646749"/>
              <a:gd name="connsiteX5" fmla="*/ 591551 w 1157949"/>
              <a:gd name="connsiteY5" fmla="*/ 407601 h 646749"/>
              <a:gd name="connsiteX6" fmla="*/ 35926 w 1157949"/>
              <a:gd name="connsiteY6" fmla="*/ 375851 h 646749"/>
              <a:gd name="connsiteX7" fmla="*/ 54976 w 1157949"/>
              <a:gd name="connsiteY7" fmla="*/ 1201 h 646749"/>
              <a:gd name="connsiteX8" fmla="*/ 54976 w 1157949"/>
              <a:gd name="connsiteY8" fmla="*/ 258376 h 646749"/>
              <a:gd name="connsiteX9" fmla="*/ 515351 w 1157949"/>
              <a:gd name="connsiteY9" fmla="*/ 309176 h 646749"/>
              <a:gd name="connsiteX10" fmla="*/ 721726 w 1157949"/>
              <a:gd name="connsiteY10" fmla="*/ 604451 h 646749"/>
              <a:gd name="connsiteX11" fmla="*/ 1061451 w 1157949"/>
              <a:gd name="connsiteY11" fmla="*/ 528251 h 646749"/>
              <a:gd name="connsiteX12" fmla="*/ 1153526 w 1157949"/>
              <a:gd name="connsiteY12" fmla="*/ 80576 h 64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7949" h="646749">
                <a:moveTo>
                  <a:pt x="1153526" y="80576"/>
                </a:moveTo>
                <a:cubicBezTo>
                  <a:pt x="1165168" y="81634"/>
                  <a:pt x="1152468" y="448347"/>
                  <a:pt x="1131301" y="534601"/>
                </a:cubicBezTo>
                <a:cubicBezTo>
                  <a:pt x="1110134" y="620855"/>
                  <a:pt x="1079442" y="579580"/>
                  <a:pt x="1026526" y="598101"/>
                </a:cubicBezTo>
                <a:cubicBezTo>
                  <a:pt x="973610" y="616622"/>
                  <a:pt x="899526" y="643609"/>
                  <a:pt x="813801" y="645726"/>
                </a:cubicBezTo>
                <a:cubicBezTo>
                  <a:pt x="728076" y="647843"/>
                  <a:pt x="549218" y="650489"/>
                  <a:pt x="512176" y="610801"/>
                </a:cubicBezTo>
                <a:cubicBezTo>
                  <a:pt x="475134" y="571114"/>
                  <a:pt x="670926" y="446759"/>
                  <a:pt x="591551" y="407601"/>
                </a:cubicBezTo>
                <a:cubicBezTo>
                  <a:pt x="512176" y="368443"/>
                  <a:pt x="125355" y="443584"/>
                  <a:pt x="35926" y="375851"/>
                </a:cubicBezTo>
                <a:cubicBezTo>
                  <a:pt x="-53503" y="308118"/>
                  <a:pt x="51801" y="20780"/>
                  <a:pt x="54976" y="1201"/>
                </a:cubicBezTo>
                <a:cubicBezTo>
                  <a:pt x="58151" y="-18378"/>
                  <a:pt x="-21753" y="207047"/>
                  <a:pt x="54976" y="258376"/>
                </a:cubicBezTo>
                <a:cubicBezTo>
                  <a:pt x="131705" y="309705"/>
                  <a:pt x="404226" y="251497"/>
                  <a:pt x="515351" y="309176"/>
                </a:cubicBezTo>
                <a:cubicBezTo>
                  <a:pt x="626476" y="366855"/>
                  <a:pt x="630709" y="567938"/>
                  <a:pt x="721726" y="604451"/>
                </a:cubicBezTo>
                <a:cubicBezTo>
                  <a:pt x="812743" y="640964"/>
                  <a:pt x="994247" y="612389"/>
                  <a:pt x="1061451" y="528251"/>
                </a:cubicBezTo>
                <a:cubicBezTo>
                  <a:pt x="1128655" y="444113"/>
                  <a:pt x="1141884" y="79518"/>
                  <a:pt x="1153526" y="80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EC965BE6-BCA3-4A74-A41F-8FAF332E8190}"/>
              </a:ext>
            </a:extLst>
          </p:cNvPr>
          <p:cNvSpPr/>
          <p:nvPr/>
        </p:nvSpPr>
        <p:spPr>
          <a:xfrm>
            <a:off x="5375259" y="10426659"/>
            <a:ext cx="162893" cy="882758"/>
          </a:xfrm>
          <a:custGeom>
            <a:avLst/>
            <a:gdLst>
              <a:gd name="connsiteX0" fmla="*/ 3191 w 162893"/>
              <a:gd name="connsiteY0" fmla="*/ 41 h 882758"/>
              <a:gd name="connsiteX1" fmla="*/ 149241 w 162893"/>
              <a:gd name="connsiteY1" fmla="*/ 317541 h 882758"/>
              <a:gd name="connsiteX2" fmla="*/ 139716 w 162893"/>
              <a:gd name="connsiteY2" fmla="*/ 816016 h 882758"/>
              <a:gd name="connsiteX3" fmla="*/ 16 w 162893"/>
              <a:gd name="connsiteY3" fmla="*/ 866816 h 882758"/>
              <a:gd name="connsiteX4" fmla="*/ 149241 w 162893"/>
              <a:gd name="connsiteY4" fmla="*/ 714416 h 882758"/>
              <a:gd name="connsiteX5" fmla="*/ 98441 w 162893"/>
              <a:gd name="connsiteY5" fmla="*/ 298491 h 882758"/>
              <a:gd name="connsiteX6" fmla="*/ 3191 w 162893"/>
              <a:gd name="connsiteY6" fmla="*/ 41 h 88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893" h="882758">
                <a:moveTo>
                  <a:pt x="3191" y="41"/>
                </a:moveTo>
                <a:cubicBezTo>
                  <a:pt x="11658" y="3216"/>
                  <a:pt x="126487" y="181545"/>
                  <a:pt x="149241" y="317541"/>
                </a:cubicBezTo>
                <a:cubicBezTo>
                  <a:pt x="171995" y="453537"/>
                  <a:pt x="164587" y="724470"/>
                  <a:pt x="139716" y="816016"/>
                </a:cubicBezTo>
                <a:cubicBezTo>
                  <a:pt x="114845" y="907562"/>
                  <a:pt x="-1572" y="883749"/>
                  <a:pt x="16" y="866816"/>
                </a:cubicBezTo>
                <a:cubicBezTo>
                  <a:pt x="1603" y="849883"/>
                  <a:pt x="132837" y="809137"/>
                  <a:pt x="149241" y="714416"/>
                </a:cubicBezTo>
                <a:cubicBezTo>
                  <a:pt x="165645" y="619695"/>
                  <a:pt x="130191" y="419141"/>
                  <a:pt x="98441" y="298491"/>
                </a:cubicBezTo>
                <a:cubicBezTo>
                  <a:pt x="66691" y="177841"/>
                  <a:pt x="-5276" y="-3134"/>
                  <a:pt x="3191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1F3F1EF8-48D2-42BD-B3C5-DF71E1A333C1}"/>
              </a:ext>
            </a:extLst>
          </p:cNvPr>
          <p:cNvSpPr/>
          <p:nvPr/>
        </p:nvSpPr>
        <p:spPr>
          <a:xfrm>
            <a:off x="5391018" y="11281626"/>
            <a:ext cx="142569" cy="129800"/>
          </a:xfrm>
          <a:custGeom>
            <a:avLst/>
            <a:gdLst>
              <a:gd name="connsiteX0" fmla="*/ 141949 w 142569"/>
              <a:gd name="connsiteY0" fmla="*/ 207 h 129800"/>
              <a:gd name="connsiteX1" fmla="*/ 110199 w 142569"/>
              <a:gd name="connsiteY1" fmla="*/ 91224 h 129800"/>
              <a:gd name="connsiteX2" fmla="*/ 132 w 142569"/>
              <a:gd name="connsiteY2" fmla="*/ 129324 h 129800"/>
              <a:gd name="connsiteX3" fmla="*/ 89032 w 142569"/>
              <a:gd name="connsiteY3" fmla="*/ 67941 h 129800"/>
              <a:gd name="connsiteX4" fmla="*/ 141949 w 142569"/>
              <a:gd name="connsiteY4" fmla="*/ 207 h 12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569" h="129800">
                <a:moveTo>
                  <a:pt x="141949" y="207"/>
                </a:moveTo>
                <a:cubicBezTo>
                  <a:pt x="145477" y="4087"/>
                  <a:pt x="133835" y="69705"/>
                  <a:pt x="110199" y="91224"/>
                </a:cubicBezTo>
                <a:cubicBezTo>
                  <a:pt x="86563" y="112743"/>
                  <a:pt x="3660" y="133204"/>
                  <a:pt x="132" y="129324"/>
                </a:cubicBezTo>
                <a:cubicBezTo>
                  <a:pt x="-3396" y="125444"/>
                  <a:pt x="64338" y="88049"/>
                  <a:pt x="89032" y="67941"/>
                </a:cubicBezTo>
                <a:cubicBezTo>
                  <a:pt x="113726" y="47833"/>
                  <a:pt x="138421" y="-3673"/>
                  <a:pt x="141949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7012A487-8117-401F-9861-EEE4D3CCD397}"/>
              </a:ext>
            </a:extLst>
          </p:cNvPr>
          <p:cNvSpPr/>
          <p:nvPr/>
        </p:nvSpPr>
        <p:spPr>
          <a:xfrm>
            <a:off x="4689541" y="10496295"/>
            <a:ext cx="713707" cy="98890"/>
          </a:xfrm>
          <a:custGeom>
            <a:avLst/>
            <a:gdLst>
              <a:gd name="connsiteX0" fmla="*/ 18984 w 713707"/>
              <a:gd name="connsiteY0" fmla="*/ 41530 h 98890"/>
              <a:gd name="connsiteX1" fmla="*/ 85659 w 713707"/>
              <a:gd name="connsiteY1" fmla="*/ 66930 h 98890"/>
              <a:gd name="connsiteX2" fmla="*/ 330134 w 713707"/>
              <a:gd name="connsiteY2" fmla="*/ 98680 h 98890"/>
              <a:gd name="connsiteX3" fmla="*/ 536509 w 713707"/>
              <a:gd name="connsiteY3" fmla="*/ 76455 h 98890"/>
              <a:gd name="connsiteX4" fmla="*/ 711134 w 713707"/>
              <a:gd name="connsiteY4" fmla="*/ 255 h 98890"/>
              <a:gd name="connsiteX5" fmla="*/ 399984 w 713707"/>
              <a:gd name="connsiteY5" fmla="*/ 51055 h 98890"/>
              <a:gd name="connsiteX6" fmla="*/ 18984 w 713707"/>
              <a:gd name="connsiteY6" fmla="*/ 41530 h 9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707" h="98890">
                <a:moveTo>
                  <a:pt x="18984" y="41530"/>
                </a:moveTo>
                <a:cubicBezTo>
                  <a:pt x="-33404" y="44176"/>
                  <a:pt x="33801" y="57405"/>
                  <a:pt x="85659" y="66930"/>
                </a:cubicBezTo>
                <a:cubicBezTo>
                  <a:pt x="137517" y="76455"/>
                  <a:pt x="254992" y="97093"/>
                  <a:pt x="330134" y="98680"/>
                </a:cubicBezTo>
                <a:cubicBezTo>
                  <a:pt x="405276" y="100268"/>
                  <a:pt x="473009" y="92859"/>
                  <a:pt x="536509" y="76455"/>
                </a:cubicBezTo>
                <a:cubicBezTo>
                  <a:pt x="600009" y="60051"/>
                  <a:pt x="733888" y="4488"/>
                  <a:pt x="711134" y="255"/>
                </a:cubicBezTo>
                <a:cubicBezTo>
                  <a:pt x="688380" y="-3978"/>
                  <a:pt x="514813" y="45763"/>
                  <a:pt x="399984" y="51055"/>
                </a:cubicBezTo>
                <a:cubicBezTo>
                  <a:pt x="285155" y="56347"/>
                  <a:pt x="71372" y="38884"/>
                  <a:pt x="18984" y="41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D2AEF8BE-59E6-4162-B1D3-9318019DBDA7}"/>
              </a:ext>
            </a:extLst>
          </p:cNvPr>
          <p:cNvSpPr/>
          <p:nvPr/>
        </p:nvSpPr>
        <p:spPr>
          <a:xfrm>
            <a:off x="4679867" y="10521865"/>
            <a:ext cx="724308" cy="163412"/>
          </a:xfrm>
          <a:custGeom>
            <a:avLst/>
            <a:gdLst>
              <a:gd name="connsiteX0" fmla="*/ 3258 w 724308"/>
              <a:gd name="connsiteY0" fmla="*/ 88985 h 163412"/>
              <a:gd name="connsiteX1" fmla="*/ 225508 w 724308"/>
              <a:gd name="connsiteY1" fmla="*/ 152485 h 163412"/>
              <a:gd name="connsiteX2" fmla="*/ 352508 w 724308"/>
              <a:gd name="connsiteY2" fmla="*/ 139785 h 163412"/>
              <a:gd name="connsiteX3" fmla="*/ 723983 w 724308"/>
              <a:gd name="connsiteY3" fmla="*/ 85 h 163412"/>
              <a:gd name="connsiteX4" fmla="*/ 409658 w 724308"/>
              <a:gd name="connsiteY4" fmla="*/ 162010 h 163412"/>
              <a:gd name="connsiteX5" fmla="*/ 3258 w 724308"/>
              <a:gd name="connsiteY5" fmla="*/ 88985 h 16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08" h="163412">
                <a:moveTo>
                  <a:pt x="3258" y="88985"/>
                </a:moveTo>
                <a:cubicBezTo>
                  <a:pt x="-27434" y="87397"/>
                  <a:pt x="167300" y="144018"/>
                  <a:pt x="225508" y="152485"/>
                </a:cubicBezTo>
                <a:cubicBezTo>
                  <a:pt x="283716" y="160952"/>
                  <a:pt x="269429" y="165185"/>
                  <a:pt x="352508" y="139785"/>
                </a:cubicBezTo>
                <a:cubicBezTo>
                  <a:pt x="435587" y="114385"/>
                  <a:pt x="714458" y="-3619"/>
                  <a:pt x="723983" y="85"/>
                </a:cubicBezTo>
                <a:cubicBezTo>
                  <a:pt x="733508" y="3789"/>
                  <a:pt x="531895" y="148781"/>
                  <a:pt x="409658" y="162010"/>
                </a:cubicBezTo>
                <a:cubicBezTo>
                  <a:pt x="287421" y="175239"/>
                  <a:pt x="33950" y="90573"/>
                  <a:pt x="3258" y="88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591D1939-07D4-4FB6-950A-97EEA89959AB}"/>
              </a:ext>
            </a:extLst>
          </p:cNvPr>
          <p:cNvSpPr/>
          <p:nvPr/>
        </p:nvSpPr>
        <p:spPr>
          <a:xfrm>
            <a:off x="2563861" y="10493157"/>
            <a:ext cx="954233" cy="721017"/>
          </a:xfrm>
          <a:custGeom>
            <a:avLst/>
            <a:gdLst>
              <a:gd name="connsiteX0" fmla="*/ 954039 w 954233"/>
              <a:gd name="connsiteY0" fmla="*/ 218 h 721017"/>
              <a:gd name="connsiteX1" fmla="*/ 388889 w 954233"/>
              <a:gd name="connsiteY1" fmla="*/ 130393 h 721017"/>
              <a:gd name="connsiteX2" fmla="*/ 255539 w 954233"/>
              <a:gd name="connsiteY2" fmla="*/ 260568 h 721017"/>
              <a:gd name="connsiteX3" fmla="*/ 1539 w 954233"/>
              <a:gd name="connsiteY3" fmla="*/ 720943 h 721017"/>
              <a:gd name="connsiteX4" fmla="*/ 163464 w 954233"/>
              <a:gd name="connsiteY4" fmla="*/ 295493 h 721017"/>
              <a:gd name="connsiteX5" fmla="*/ 449214 w 954233"/>
              <a:gd name="connsiteY5" fmla="*/ 162143 h 721017"/>
              <a:gd name="connsiteX6" fmla="*/ 954039 w 954233"/>
              <a:gd name="connsiteY6" fmla="*/ 218 h 72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233" h="721017">
                <a:moveTo>
                  <a:pt x="954039" y="218"/>
                </a:moveTo>
                <a:cubicBezTo>
                  <a:pt x="943985" y="-5074"/>
                  <a:pt x="505306" y="87001"/>
                  <a:pt x="388889" y="130393"/>
                </a:cubicBezTo>
                <a:cubicBezTo>
                  <a:pt x="272472" y="173785"/>
                  <a:pt x="320097" y="162143"/>
                  <a:pt x="255539" y="260568"/>
                </a:cubicBezTo>
                <a:cubicBezTo>
                  <a:pt x="190981" y="358993"/>
                  <a:pt x="16885" y="715122"/>
                  <a:pt x="1539" y="720943"/>
                </a:cubicBezTo>
                <a:cubicBezTo>
                  <a:pt x="-13807" y="726764"/>
                  <a:pt x="88851" y="388626"/>
                  <a:pt x="163464" y="295493"/>
                </a:cubicBezTo>
                <a:cubicBezTo>
                  <a:pt x="238076" y="202360"/>
                  <a:pt x="317451" y="210826"/>
                  <a:pt x="449214" y="162143"/>
                </a:cubicBezTo>
                <a:cubicBezTo>
                  <a:pt x="580976" y="113460"/>
                  <a:pt x="964093" y="5510"/>
                  <a:pt x="954039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35A6EDD3-D14D-4549-9510-6FEB7C112F82}"/>
              </a:ext>
            </a:extLst>
          </p:cNvPr>
          <p:cNvSpPr/>
          <p:nvPr/>
        </p:nvSpPr>
        <p:spPr>
          <a:xfrm>
            <a:off x="3623804" y="10112257"/>
            <a:ext cx="575286" cy="190214"/>
          </a:xfrm>
          <a:custGeom>
            <a:avLst/>
            <a:gdLst>
              <a:gd name="connsiteX0" fmla="*/ 575134 w 575286"/>
              <a:gd name="connsiteY0" fmla="*/ 30281 h 190214"/>
              <a:gd name="connsiteX1" fmla="*/ 408446 w 575286"/>
              <a:gd name="connsiteY1" fmla="*/ 84256 h 190214"/>
              <a:gd name="connsiteX2" fmla="*/ 267159 w 575286"/>
              <a:gd name="connsiteY2" fmla="*/ 11231 h 190214"/>
              <a:gd name="connsiteX3" fmla="*/ 109996 w 575286"/>
              <a:gd name="connsiteY3" fmla="*/ 19168 h 190214"/>
              <a:gd name="connsiteX4" fmla="*/ 459 w 575286"/>
              <a:gd name="connsiteY4" fmla="*/ 189031 h 190214"/>
              <a:gd name="connsiteX5" fmla="*/ 75071 w 575286"/>
              <a:gd name="connsiteY5" fmla="*/ 92193 h 190214"/>
              <a:gd name="connsiteX6" fmla="*/ 178259 w 575286"/>
              <a:gd name="connsiteY6" fmla="*/ 46156 h 190214"/>
              <a:gd name="connsiteX7" fmla="*/ 378284 w 575286"/>
              <a:gd name="connsiteY7" fmla="*/ 98543 h 190214"/>
              <a:gd name="connsiteX8" fmla="*/ 575134 w 575286"/>
              <a:gd name="connsiteY8" fmla="*/ 30281 h 19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286" h="190214">
                <a:moveTo>
                  <a:pt x="575134" y="30281"/>
                </a:moveTo>
                <a:cubicBezTo>
                  <a:pt x="580161" y="27900"/>
                  <a:pt x="459775" y="87431"/>
                  <a:pt x="408446" y="84256"/>
                </a:cubicBezTo>
                <a:cubicBezTo>
                  <a:pt x="357117" y="81081"/>
                  <a:pt x="316901" y="22079"/>
                  <a:pt x="267159" y="11231"/>
                </a:cubicBezTo>
                <a:cubicBezTo>
                  <a:pt x="217417" y="383"/>
                  <a:pt x="154446" y="-10465"/>
                  <a:pt x="109996" y="19168"/>
                </a:cubicBezTo>
                <a:cubicBezTo>
                  <a:pt x="65546" y="48801"/>
                  <a:pt x="6280" y="176860"/>
                  <a:pt x="459" y="189031"/>
                </a:cubicBezTo>
                <a:cubicBezTo>
                  <a:pt x="-5362" y="201202"/>
                  <a:pt x="45438" y="116005"/>
                  <a:pt x="75071" y="92193"/>
                </a:cubicBezTo>
                <a:cubicBezTo>
                  <a:pt x="104704" y="68381"/>
                  <a:pt x="127724" y="45098"/>
                  <a:pt x="178259" y="46156"/>
                </a:cubicBezTo>
                <a:cubicBezTo>
                  <a:pt x="228794" y="47214"/>
                  <a:pt x="313197" y="95633"/>
                  <a:pt x="378284" y="98543"/>
                </a:cubicBezTo>
                <a:cubicBezTo>
                  <a:pt x="443371" y="101453"/>
                  <a:pt x="570107" y="32662"/>
                  <a:pt x="575134" y="30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447E684F-B700-482C-AF3A-8CF77CBBD1B9}"/>
              </a:ext>
            </a:extLst>
          </p:cNvPr>
          <p:cNvSpPr/>
          <p:nvPr/>
        </p:nvSpPr>
        <p:spPr>
          <a:xfrm>
            <a:off x="3686004" y="10192959"/>
            <a:ext cx="299112" cy="126238"/>
          </a:xfrm>
          <a:custGeom>
            <a:avLst/>
            <a:gdLst>
              <a:gd name="connsiteX0" fmla="*/ 284334 w 299112"/>
              <a:gd name="connsiteY0" fmla="*/ 60704 h 126238"/>
              <a:gd name="connsiteX1" fmla="*/ 70021 w 299112"/>
              <a:gd name="connsiteY1" fmla="*/ 379 h 126238"/>
              <a:gd name="connsiteX2" fmla="*/ 36684 w 299112"/>
              <a:gd name="connsiteY2" fmla="*/ 94041 h 126238"/>
              <a:gd name="connsiteX3" fmla="*/ 131934 w 299112"/>
              <a:gd name="connsiteY3" fmla="*/ 121029 h 126238"/>
              <a:gd name="connsiteX4" fmla="*/ 297034 w 299112"/>
              <a:gd name="connsiteY4" fmla="*/ 125791 h 126238"/>
              <a:gd name="connsiteX5" fmla="*/ 6521 w 299112"/>
              <a:gd name="connsiteY5" fmla="*/ 114679 h 126238"/>
              <a:gd name="connsiteX6" fmla="*/ 108121 w 299112"/>
              <a:gd name="connsiteY6" fmla="*/ 52766 h 126238"/>
              <a:gd name="connsiteX7" fmla="*/ 284334 w 299112"/>
              <a:gd name="connsiteY7" fmla="*/ 60704 h 12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112" h="126238">
                <a:moveTo>
                  <a:pt x="284334" y="60704"/>
                </a:moveTo>
                <a:cubicBezTo>
                  <a:pt x="277984" y="51973"/>
                  <a:pt x="111296" y="-5177"/>
                  <a:pt x="70021" y="379"/>
                </a:cubicBezTo>
                <a:cubicBezTo>
                  <a:pt x="28746" y="5935"/>
                  <a:pt x="26365" y="73933"/>
                  <a:pt x="36684" y="94041"/>
                </a:cubicBezTo>
                <a:cubicBezTo>
                  <a:pt x="47003" y="114149"/>
                  <a:pt x="88542" y="115737"/>
                  <a:pt x="131934" y="121029"/>
                </a:cubicBezTo>
                <a:cubicBezTo>
                  <a:pt x="175326" y="126321"/>
                  <a:pt x="317936" y="126849"/>
                  <a:pt x="297034" y="125791"/>
                </a:cubicBezTo>
                <a:cubicBezTo>
                  <a:pt x="276132" y="124733"/>
                  <a:pt x="38006" y="126850"/>
                  <a:pt x="6521" y="114679"/>
                </a:cubicBezTo>
                <a:cubicBezTo>
                  <a:pt x="-24965" y="102508"/>
                  <a:pt x="65523" y="63085"/>
                  <a:pt x="108121" y="52766"/>
                </a:cubicBezTo>
                <a:cubicBezTo>
                  <a:pt x="150719" y="42447"/>
                  <a:pt x="290684" y="69435"/>
                  <a:pt x="284334" y="60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C58A1B8B-9B2B-4F54-BA42-1DEBF524525D}"/>
              </a:ext>
            </a:extLst>
          </p:cNvPr>
          <p:cNvSpPr/>
          <p:nvPr/>
        </p:nvSpPr>
        <p:spPr>
          <a:xfrm>
            <a:off x="3659438" y="10289802"/>
            <a:ext cx="402066" cy="170308"/>
          </a:xfrm>
          <a:custGeom>
            <a:avLst/>
            <a:gdLst>
              <a:gd name="connsiteX0" fmla="*/ 401387 w 402066"/>
              <a:gd name="connsiteY0" fmla="*/ 98798 h 170308"/>
              <a:gd name="connsiteX1" fmla="*/ 182312 w 402066"/>
              <a:gd name="connsiteY1" fmla="*/ 94036 h 170308"/>
              <a:gd name="connsiteX2" fmla="*/ 155325 w 402066"/>
              <a:gd name="connsiteY2" fmla="*/ 170236 h 170308"/>
              <a:gd name="connsiteX3" fmla="*/ 144212 w 402066"/>
              <a:gd name="connsiteY3" fmla="*/ 108323 h 170308"/>
              <a:gd name="connsiteX4" fmla="*/ 107700 w 402066"/>
              <a:gd name="connsiteY4" fmla="*/ 124198 h 170308"/>
              <a:gd name="connsiteX5" fmla="*/ 10862 w 402066"/>
              <a:gd name="connsiteY5" fmla="*/ 38473 h 170308"/>
              <a:gd name="connsiteX6" fmla="*/ 12450 w 402066"/>
              <a:gd name="connsiteY6" fmla="*/ 373 h 170308"/>
              <a:gd name="connsiteX7" fmla="*/ 101350 w 402066"/>
              <a:gd name="connsiteY7" fmla="*/ 59111 h 170308"/>
              <a:gd name="connsiteX8" fmla="*/ 401387 w 402066"/>
              <a:gd name="connsiteY8" fmla="*/ 98798 h 17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066" h="170308">
                <a:moveTo>
                  <a:pt x="401387" y="98798"/>
                </a:moveTo>
                <a:cubicBezTo>
                  <a:pt x="414881" y="104619"/>
                  <a:pt x="223322" y="82130"/>
                  <a:pt x="182312" y="94036"/>
                </a:cubicBezTo>
                <a:cubicBezTo>
                  <a:pt x="141302" y="105942"/>
                  <a:pt x="161675" y="167855"/>
                  <a:pt x="155325" y="170236"/>
                </a:cubicBezTo>
                <a:cubicBezTo>
                  <a:pt x="148975" y="172617"/>
                  <a:pt x="152149" y="115996"/>
                  <a:pt x="144212" y="108323"/>
                </a:cubicBezTo>
                <a:cubicBezTo>
                  <a:pt x="136274" y="100650"/>
                  <a:pt x="129925" y="135840"/>
                  <a:pt x="107700" y="124198"/>
                </a:cubicBezTo>
                <a:cubicBezTo>
                  <a:pt x="85475" y="112556"/>
                  <a:pt x="26737" y="59110"/>
                  <a:pt x="10862" y="38473"/>
                </a:cubicBezTo>
                <a:cubicBezTo>
                  <a:pt x="-5013" y="17835"/>
                  <a:pt x="-2631" y="-3067"/>
                  <a:pt x="12450" y="373"/>
                </a:cubicBezTo>
                <a:cubicBezTo>
                  <a:pt x="27531" y="3813"/>
                  <a:pt x="41554" y="45882"/>
                  <a:pt x="101350" y="59111"/>
                </a:cubicBezTo>
                <a:cubicBezTo>
                  <a:pt x="161146" y="72340"/>
                  <a:pt x="387893" y="92977"/>
                  <a:pt x="401387" y="98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FD61CE9D-F105-4D3C-B535-B7E7FB97743E}"/>
              </a:ext>
            </a:extLst>
          </p:cNvPr>
          <p:cNvSpPr/>
          <p:nvPr/>
        </p:nvSpPr>
        <p:spPr>
          <a:xfrm>
            <a:off x="4052574" y="10316981"/>
            <a:ext cx="181307" cy="146294"/>
          </a:xfrm>
          <a:custGeom>
            <a:avLst/>
            <a:gdLst>
              <a:gd name="connsiteX0" fmla="*/ 101914 w 181307"/>
              <a:gd name="connsiteY0" fmla="*/ 182 h 146294"/>
              <a:gd name="connsiteX1" fmla="*/ 181289 w 181307"/>
              <a:gd name="connsiteY1" fmla="*/ 101782 h 146294"/>
              <a:gd name="connsiteX2" fmla="*/ 108264 w 181307"/>
              <a:gd name="connsiteY2" fmla="*/ 124007 h 146294"/>
              <a:gd name="connsiteX3" fmla="*/ 314 w 181307"/>
              <a:gd name="connsiteY3" fmla="*/ 144644 h 146294"/>
              <a:gd name="connsiteX4" fmla="*/ 144776 w 181307"/>
              <a:gd name="connsiteY4" fmla="*/ 77969 h 146294"/>
              <a:gd name="connsiteX5" fmla="*/ 101914 w 181307"/>
              <a:gd name="connsiteY5" fmla="*/ 182 h 14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307" h="146294">
                <a:moveTo>
                  <a:pt x="101914" y="182"/>
                </a:moveTo>
                <a:cubicBezTo>
                  <a:pt x="107999" y="4151"/>
                  <a:pt x="180231" y="81145"/>
                  <a:pt x="181289" y="101782"/>
                </a:cubicBezTo>
                <a:cubicBezTo>
                  <a:pt x="182347" y="122419"/>
                  <a:pt x="138426" y="116863"/>
                  <a:pt x="108264" y="124007"/>
                </a:cubicBezTo>
                <a:cubicBezTo>
                  <a:pt x="78102" y="131151"/>
                  <a:pt x="-5771" y="152317"/>
                  <a:pt x="314" y="144644"/>
                </a:cubicBezTo>
                <a:cubicBezTo>
                  <a:pt x="6399" y="136971"/>
                  <a:pt x="125726" y="97813"/>
                  <a:pt x="144776" y="77969"/>
                </a:cubicBezTo>
                <a:cubicBezTo>
                  <a:pt x="163826" y="58125"/>
                  <a:pt x="95829" y="-3787"/>
                  <a:pt x="10191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662A0910-F366-4314-936A-743BDF37A0EA}"/>
              </a:ext>
            </a:extLst>
          </p:cNvPr>
          <p:cNvSpPr/>
          <p:nvPr/>
        </p:nvSpPr>
        <p:spPr>
          <a:xfrm>
            <a:off x="3992400" y="10288588"/>
            <a:ext cx="179640" cy="130207"/>
          </a:xfrm>
          <a:custGeom>
            <a:avLst/>
            <a:gdLst>
              <a:gd name="connsiteX0" fmla="*/ 139863 w 179640"/>
              <a:gd name="connsiteY0" fmla="*/ 0 h 130207"/>
              <a:gd name="connsiteX1" fmla="*/ 71600 w 179640"/>
              <a:gd name="connsiteY1" fmla="*/ 76200 h 130207"/>
              <a:gd name="connsiteX2" fmla="*/ 163 w 179640"/>
              <a:gd name="connsiteY2" fmla="*/ 103187 h 130207"/>
              <a:gd name="connsiteX3" fmla="*/ 92238 w 179640"/>
              <a:gd name="connsiteY3" fmla="*/ 112712 h 130207"/>
              <a:gd name="connsiteX4" fmla="*/ 111288 w 179640"/>
              <a:gd name="connsiteY4" fmla="*/ 130175 h 130207"/>
              <a:gd name="connsiteX5" fmla="*/ 179550 w 179640"/>
              <a:gd name="connsiteY5" fmla="*/ 107950 h 130207"/>
              <a:gd name="connsiteX6" fmla="*/ 95413 w 179640"/>
              <a:gd name="connsiteY6" fmla="*/ 76200 h 130207"/>
              <a:gd name="connsiteX7" fmla="*/ 139863 w 179640"/>
              <a:gd name="connsiteY7" fmla="*/ 0 h 130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640" h="130207">
                <a:moveTo>
                  <a:pt x="139863" y="0"/>
                </a:moveTo>
                <a:cubicBezTo>
                  <a:pt x="135894" y="0"/>
                  <a:pt x="94883" y="59002"/>
                  <a:pt x="71600" y="76200"/>
                </a:cubicBezTo>
                <a:cubicBezTo>
                  <a:pt x="48317" y="93398"/>
                  <a:pt x="-3277" y="97102"/>
                  <a:pt x="163" y="103187"/>
                </a:cubicBezTo>
                <a:cubicBezTo>
                  <a:pt x="3603" y="109272"/>
                  <a:pt x="73717" y="108214"/>
                  <a:pt x="92238" y="112712"/>
                </a:cubicBezTo>
                <a:cubicBezTo>
                  <a:pt x="110759" y="117210"/>
                  <a:pt x="96736" y="130969"/>
                  <a:pt x="111288" y="130175"/>
                </a:cubicBezTo>
                <a:cubicBezTo>
                  <a:pt x="125840" y="129381"/>
                  <a:pt x="182196" y="116946"/>
                  <a:pt x="179550" y="107950"/>
                </a:cubicBezTo>
                <a:cubicBezTo>
                  <a:pt x="176904" y="98954"/>
                  <a:pt x="99911" y="90223"/>
                  <a:pt x="95413" y="76200"/>
                </a:cubicBezTo>
                <a:cubicBezTo>
                  <a:pt x="90915" y="62177"/>
                  <a:pt x="143832" y="0"/>
                  <a:pt x="13986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F4FBA572-2617-4303-8560-115D35008870}"/>
              </a:ext>
            </a:extLst>
          </p:cNvPr>
          <p:cNvSpPr/>
          <p:nvPr/>
        </p:nvSpPr>
        <p:spPr>
          <a:xfrm>
            <a:off x="4182292" y="10329785"/>
            <a:ext cx="414955" cy="26275"/>
          </a:xfrm>
          <a:custGeom>
            <a:avLst/>
            <a:gdLst>
              <a:gd name="connsiteX0" fmla="*/ 8708 w 414955"/>
              <a:gd name="connsiteY0" fmla="*/ 17540 h 26275"/>
              <a:gd name="connsiteX1" fmla="*/ 61096 w 414955"/>
              <a:gd name="connsiteY1" fmla="*/ 17540 h 26275"/>
              <a:gd name="connsiteX2" fmla="*/ 407171 w 414955"/>
              <a:gd name="connsiteY2" fmla="*/ 78 h 26275"/>
              <a:gd name="connsiteX3" fmla="*/ 278583 w 414955"/>
              <a:gd name="connsiteY3" fmla="*/ 25478 h 26275"/>
              <a:gd name="connsiteX4" fmla="*/ 8708 w 414955"/>
              <a:gd name="connsiteY4" fmla="*/ 17540 h 2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55" h="26275">
                <a:moveTo>
                  <a:pt x="8708" y="17540"/>
                </a:moveTo>
                <a:cubicBezTo>
                  <a:pt x="-27540" y="16217"/>
                  <a:pt x="61096" y="17540"/>
                  <a:pt x="61096" y="17540"/>
                </a:cubicBezTo>
                <a:cubicBezTo>
                  <a:pt x="127506" y="14630"/>
                  <a:pt x="370923" y="-1245"/>
                  <a:pt x="407171" y="78"/>
                </a:cubicBezTo>
                <a:cubicBezTo>
                  <a:pt x="443419" y="1401"/>
                  <a:pt x="344994" y="21774"/>
                  <a:pt x="278583" y="25478"/>
                </a:cubicBezTo>
                <a:cubicBezTo>
                  <a:pt x="212172" y="29182"/>
                  <a:pt x="44956" y="18863"/>
                  <a:pt x="8708" y="17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28D38D19-269C-46F5-A26C-F0E08D4FDFC4}"/>
              </a:ext>
            </a:extLst>
          </p:cNvPr>
          <p:cNvSpPr/>
          <p:nvPr/>
        </p:nvSpPr>
        <p:spPr>
          <a:xfrm>
            <a:off x="4256088" y="10363725"/>
            <a:ext cx="352426" cy="127592"/>
          </a:xfrm>
          <a:custGeom>
            <a:avLst/>
            <a:gdLst>
              <a:gd name="connsiteX0" fmla="*/ 352425 w 352426"/>
              <a:gd name="connsiteY0" fmla="*/ 1063 h 127592"/>
              <a:gd name="connsiteX1" fmla="*/ 119062 w 352426"/>
              <a:gd name="connsiteY1" fmla="*/ 21700 h 127592"/>
              <a:gd name="connsiteX2" fmla="*/ 25400 w 352426"/>
              <a:gd name="connsiteY2" fmla="*/ 31225 h 127592"/>
              <a:gd name="connsiteX3" fmla="*/ 50800 w 352426"/>
              <a:gd name="connsiteY3" fmla="*/ 62975 h 127592"/>
              <a:gd name="connsiteX4" fmla="*/ 184150 w 352426"/>
              <a:gd name="connsiteY4" fmla="*/ 112188 h 127592"/>
              <a:gd name="connsiteX5" fmla="*/ 122237 w 352426"/>
              <a:gd name="connsiteY5" fmla="*/ 124888 h 127592"/>
              <a:gd name="connsiteX6" fmla="*/ 0 w 352426"/>
              <a:gd name="connsiteY6" fmla="*/ 66150 h 127592"/>
              <a:gd name="connsiteX7" fmla="*/ 122237 w 352426"/>
              <a:gd name="connsiteY7" fmla="*/ 10588 h 127592"/>
              <a:gd name="connsiteX8" fmla="*/ 352425 w 352426"/>
              <a:gd name="connsiteY8" fmla="*/ 1063 h 12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426" h="127592">
                <a:moveTo>
                  <a:pt x="352425" y="1063"/>
                </a:moveTo>
                <a:cubicBezTo>
                  <a:pt x="351896" y="2915"/>
                  <a:pt x="173566" y="16673"/>
                  <a:pt x="119062" y="21700"/>
                </a:cubicBezTo>
                <a:cubicBezTo>
                  <a:pt x="64558" y="26727"/>
                  <a:pt x="36777" y="24346"/>
                  <a:pt x="25400" y="31225"/>
                </a:cubicBezTo>
                <a:cubicBezTo>
                  <a:pt x="14023" y="38104"/>
                  <a:pt x="24342" y="49481"/>
                  <a:pt x="50800" y="62975"/>
                </a:cubicBezTo>
                <a:cubicBezTo>
                  <a:pt x="77258" y="76469"/>
                  <a:pt x="172244" y="101869"/>
                  <a:pt x="184150" y="112188"/>
                </a:cubicBezTo>
                <a:cubicBezTo>
                  <a:pt x="196056" y="122507"/>
                  <a:pt x="152928" y="132561"/>
                  <a:pt x="122237" y="124888"/>
                </a:cubicBezTo>
                <a:cubicBezTo>
                  <a:pt x="91546" y="117215"/>
                  <a:pt x="0" y="85200"/>
                  <a:pt x="0" y="66150"/>
                </a:cubicBezTo>
                <a:cubicBezTo>
                  <a:pt x="0" y="47100"/>
                  <a:pt x="67204" y="22759"/>
                  <a:pt x="122237" y="10588"/>
                </a:cubicBezTo>
                <a:cubicBezTo>
                  <a:pt x="177270" y="-1583"/>
                  <a:pt x="352954" y="-789"/>
                  <a:pt x="352425" y="1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BA3B3089-70C1-4D6D-8EE2-6C05EACC2B25}"/>
              </a:ext>
            </a:extLst>
          </p:cNvPr>
          <p:cNvSpPr/>
          <p:nvPr/>
        </p:nvSpPr>
        <p:spPr>
          <a:xfrm>
            <a:off x="4290233" y="10459811"/>
            <a:ext cx="388792" cy="87614"/>
          </a:xfrm>
          <a:custGeom>
            <a:avLst/>
            <a:gdLst>
              <a:gd name="connsiteX0" fmla="*/ 3955 w 388792"/>
              <a:gd name="connsiteY0" fmla="*/ 3402 h 87614"/>
              <a:gd name="connsiteX1" fmla="*/ 123017 w 388792"/>
              <a:gd name="connsiteY1" fmla="*/ 60552 h 87614"/>
              <a:gd name="connsiteX2" fmla="*/ 194455 w 388792"/>
              <a:gd name="connsiteY2" fmla="*/ 62139 h 87614"/>
              <a:gd name="connsiteX3" fmla="*/ 386542 w 388792"/>
              <a:gd name="connsiteY3" fmla="*/ 227 h 87614"/>
              <a:gd name="connsiteX4" fmla="*/ 281767 w 388792"/>
              <a:gd name="connsiteY4" fmla="*/ 87539 h 87614"/>
              <a:gd name="connsiteX5" fmla="*/ 3955 w 388792"/>
              <a:gd name="connsiteY5" fmla="*/ 3402 h 8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792" h="87614">
                <a:moveTo>
                  <a:pt x="3955" y="3402"/>
                </a:moveTo>
                <a:cubicBezTo>
                  <a:pt x="-22503" y="-1096"/>
                  <a:pt x="91267" y="50763"/>
                  <a:pt x="123017" y="60552"/>
                </a:cubicBezTo>
                <a:cubicBezTo>
                  <a:pt x="154767" y="70341"/>
                  <a:pt x="150534" y="72193"/>
                  <a:pt x="194455" y="62139"/>
                </a:cubicBezTo>
                <a:cubicBezTo>
                  <a:pt x="238376" y="52085"/>
                  <a:pt x="371990" y="-4006"/>
                  <a:pt x="386542" y="227"/>
                </a:cubicBezTo>
                <a:cubicBezTo>
                  <a:pt x="401094" y="4460"/>
                  <a:pt x="342621" y="84629"/>
                  <a:pt x="281767" y="87539"/>
                </a:cubicBezTo>
                <a:cubicBezTo>
                  <a:pt x="220913" y="90449"/>
                  <a:pt x="30413" y="7900"/>
                  <a:pt x="3955" y="3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58B37115-4910-4232-8BDC-77BECD4740C6}"/>
              </a:ext>
            </a:extLst>
          </p:cNvPr>
          <p:cNvSpPr/>
          <p:nvPr/>
        </p:nvSpPr>
        <p:spPr>
          <a:xfrm>
            <a:off x="4248011" y="10460533"/>
            <a:ext cx="446452" cy="144145"/>
          </a:xfrm>
          <a:custGeom>
            <a:avLst/>
            <a:gdLst>
              <a:gd name="connsiteX0" fmla="*/ 139 w 446452"/>
              <a:gd name="connsiteY0" fmla="*/ 1092 h 144145"/>
              <a:gd name="connsiteX1" fmla="*/ 112852 w 446452"/>
              <a:gd name="connsiteY1" fmla="*/ 113805 h 144145"/>
              <a:gd name="connsiteX2" fmla="*/ 208102 w 446452"/>
              <a:gd name="connsiteY2" fmla="*/ 129680 h 144145"/>
              <a:gd name="connsiteX3" fmla="*/ 292239 w 446452"/>
              <a:gd name="connsiteY3" fmla="*/ 132855 h 144145"/>
              <a:gd name="connsiteX4" fmla="*/ 446227 w 446452"/>
              <a:gd name="connsiteY4" fmla="*/ 37605 h 144145"/>
              <a:gd name="connsiteX5" fmla="*/ 320814 w 446452"/>
              <a:gd name="connsiteY5" fmla="*/ 143967 h 144145"/>
              <a:gd name="connsiteX6" fmla="*/ 95389 w 446452"/>
              <a:gd name="connsiteY6" fmla="*/ 61417 h 144145"/>
              <a:gd name="connsiteX7" fmla="*/ 139 w 446452"/>
              <a:gd name="connsiteY7" fmla="*/ 1092 h 14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452" h="144145">
                <a:moveTo>
                  <a:pt x="139" y="1092"/>
                </a:moveTo>
                <a:cubicBezTo>
                  <a:pt x="3050" y="9823"/>
                  <a:pt x="78192" y="92374"/>
                  <a:pt x="112852" y="113805"/>
                </a:cubicBezTo>
                <a:cubicBezTo>
                  <a:pt x="147512" y="135236"/>
                  <a:pt x="178204" y="126505"/>
                  <a:pt x="208102" y="129680"/>
                </a:cubicBezTo>
                <a:cubicBezTo>
                  <a:pt x="238000" y="132855"/>
                  <a:pt x="252552" y="148201"/>
                  <a:pt x="292239" y="132855"/>
                </a:cubicBezTo>
                <a:cubicBezTo>
                  <a:pt x="331926" y="117509"/>
                  <a:pt x="441464" y="35753"/>
                  <a:pt x="446227" y="37605"/>
                </a:cubicBezTo>
                <a:cubicBezTo>
                  <a:pt x="450990" y="39457"/>
                  <a:pt x="379287" y="139998"/>
                  <a:pt x="320814" y="143967"/>
                </a:cubicBezTo>
                <a:cubicBezTo>
                  <a:pt x="262341" y="147936"/>
                  <a:pt x="150422" y="84700"/>
                  <a:pt x="95389" y="61417"/>
                </a:cubicBezTo>
                <a:cubicBezTo>
                  <a:pt x="40356" y="38134"/>
                  <a:pt x="-2772" y="-7639"/>
                  <a:pt x="139" y="1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4C248031-5587-4592-9634-5E9750131369}"/>
              </a:ext>
            </a:extLst>
          </p:cNvPr>
          <p:cNvSpPr/>
          <p:nvPr/>
        </p:nvSpPr>
        <p:spPr>
          <a:xfrm>
            <a:off x="4594225" y="10626715"/>
            <a:ext cx="53978" cy="325625"/>
          </a:xfrm>
          <a:custGeom>
            <a:avLst/>
            <a:gdLst>
              <a:gd name="connsiteX0" fmla="*/ 33338 w 53978"/>
              <a:gd name="connsiteY0" fmla="*/ 10 h 325625"/>
              <a:gd name="connsiteX1" fmla="*/ 53975 w 53978"/>
              <a:gd name="connsiteY1" fmla="*/ 161935 h 325625"/>
              <a:gd name="connsiteX2" fmla="*/ 31750 w 53978"/>
              <a:gd name="connsiteY2" fmla="*/ 192098 h 325625"/>
              <a:gd name="connsiteX3" fmla="*/ 20638 w 53978"/>
              <a:gd name="connsiteY3" fmla="*/ 325448 h 325625"/>
              <a:gd name="connsiteX4" fmla="*/ 0 w 53978"/>
              <a:gd name="connsiteY4" fmla="*/ 219085 h 325625"/>
              <a:gd name="connsiteX5" fmla="*/ 20638 w 53978"/>
              <a:gd name="connsiteY5" fmla="*/ 153998 h 325625"/>
              <a:gd name="connsiteX6" fmla="*/ 33338 w 53978"/>
              <a:gd name="connsiteY6" fmla="*/ 10 h 32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8" h="325625">
                <a:moveTo>
                  <a:pt x="33338" y="10"/>
                </a:moveTo>
                <a:cubicBezTo>
                  <a:pt x="38894" y="1333"/>
                  <a:pt x="54240" y="129920"/>
                  <a:pt x="53975" y="161935"/>
                </a:cubicBezTo>
                <a:cubicBezTo>
                  <a:pt x="53710" y="193950"/>
                  <a:pt x="37306" y="164846"/>
                  <a:pt x="31750" y="192098"/>
                </a:cubicBezTo>
                <a:cubicBezTo>
                  <a:pt x="26194" y="219350"/>
                  <a:pt x="25930" y="320950"/>
                  <a:pt x="20638" y="325448"/>
                </a:cubicBezTo>
                <a:cubicBezTo>
                  <a:pt x="15346" y="329946"/>
                  <a:pt x="0" y="247660"/>
                  <a:pt x="0" y="219085"/>
                </a:cubicBezTo>
                <a:cubicBezTo>
                  <a:pt x="0" y="190510"/>
                  <a:pt x="13230" y="187865"/>
                  <a:pt x="20638" y="153998"/>
                </a:cubicBezTo>
                <a:cubicBezTo>
                  <a:pt x="28046" y="120131"/>
                  <a:pt x="27782" y="-1313"/>
                  <a:pt x="33338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: 図形 1391">
            <a:extLst>
              <a:ext uri="{FF2B5EF4-FFF2-40B4-BE49-F238E27FC236}">
                <a16:creationId xmlns:a16="http://schemas.microsoft.com/office/drawing/2014/main" id="{25446107-69AE-44D4-AA34-C27E82FA494E}"/>
              </a:ext>
            </a:extLst>
          </p:cNvPr>
          <p:cNvSpPr/>
          <p:nvPr/>
        </p:nvSpPr>
        <p:spPr>
          <a:xfrm>
            <a:off x="4390856" y="10617154"/>
            <a:ext cx="259337" cy="381173"/>
          </a:xfrm>
          <a:custGeom>
            <a:avLst/>
            <a:gdLst>
              <a:gd name="connsiteX0" fmla="*/ 55732 w 259337"/>
              <a:gd name="connsiteY0" fmla="*/ 46 h 381173"/>
              <a:gd name="connsiteX1" fmla="*/ 54144 w 259337"/>
              <a:gd name="connsiteY1" fmla="*/ 142921 h 381173"/>
              <a:gd name="connsiteX2" fmla="*/ 171619 w 259337"/>
              <a:gd name="connsiteY2" fmla="*/ 208009 h 381173"/>
              <a:gd name="connsiteX3" fmla="*/ 239882 w 259337"/>
              <a:gd name="connsiteY3" fmla="*/ 211184 h 381173"/>
              <a:gd name="connsiteX4" fmla="*/ 125582 w 259337"/>
              <a:gd name="connsiteY4" fmla="*/ 250871 h 381173"/>
              <a:gd name="connsiteX5" fmla="*/ 130344 w 259337"/>
              <a:gd name="connsiteY5" fmla="*/ 369934 h 381173"/>
              <a:gd name="connsiteX6" fmla="*/ 111294 w 259337"/>
              <a:gd name="connsiteY6" fmla="*/ 371521 h 381173"/>
              <a:gd name="connsiteX7" fmla="*/ 258932 w 259337"/>
              <a:gd name="connsiteY7" fmla="*/ 328659 h 381173"/>
              <a:gd name="connsiteX8" fmla="*/ 58907 w 259337"/>
              <a:gd name="connsiteY8" fmla="*/ 231821 h 381173"/>
              <a:gd name="connsiteX9" fmla="*/ 169 w 259337"/>
              <a:gd name="connsiteY9" fmla="*/ 158796 h 381173"/>
              <a:gd name="connsiteX10" fmla="*/ 55732 w 259337"/>
              <a:gd name="connsiteY10" fmla="*/ 46 h 38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337" h="381173">
                <a:moveTo>
                  <a:pt x="55732" y="46"/>
                </a:moveTo>
                <a:cubicBezTo>
                  <a:pt x="64728" y="-2600"/>
                  <a:pt x="34830" y="108261"/>
                  <a:pt x="54144" y="142921"/>
                </a:cubicBezTo>
                <a:cubicBezTo>
                  <a:pt x="73458" y="177581"/>
                  <a:pt x="140663" y="196632"/>
                  <a:pt x="171619" y="208009"/>
                </a:cubicBezTo>
                <a:cubicBezTo>
                  <a:pt x="202575" y="219386"/>
                  <a:pt x="247555" y="204040"/>
                  <a:pt x="239882" y="211184"/>
                </a:cubicBezTo>
                <a:cubicBezTo>
                  <a:pt x="232209" y="218328"/>
                  <a:pt x="143838" y="224413"/>
                  <a:pt x="125582" y="250871"/>
                </a:cubicBezTo>
                <a:cubicBezTo>
                  <a:pt x="107326" y="277329"/>
                  <a:pt x="132725" y="349826"/>
                  <a:pt x="130344" y="369934"/>
                </a:cubicBezTo>
                <a:cubicBezTo>
                  <a:pt x="127963" y="390042"/>
                  <a:pt x="89863" y="378400"/>
                  <a:pt x="111294" y="371521"/>
                </a:cubicBezTo>
                <a:cubicBezTo>
                  <a:pt x="132725" y="364642"/>
                  <a:pt x="267663" y="351942"/>
                  <a:pt x="258932" y="328659"/>
                </a:cubicBezTo>
                <a:cubicBezTo>
                  <a:pt x="250201" y="305376"/>
                  <a:pt x="102034" y="260132"/>
                  <a:pt x="58907" y="231821"/>
                </a:cubicBezTo>
                <a:cubicBezTo>
                  <a:pt x="15780" y="203510"/>
                  <a:pt x="3609" y="195044"/>
                  <a:pt x="169" y="158796"/>
                </a:cubicBezTo>
                <a:cubicBezTo>
                  <a:pt x="-3271" y="122548"/>
                  <a:pt x="46736" y="2692"/>
                  <a:pt x="5573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: 図形 1392">
            <a:extLst>
              <a:ext uri="{FF2B5EF4-FFF2-40B4-BE49-F238E27FC236}">
                <a16:creationId xmlns:a16="http://schemas.microsoft.com/office/drawing/2014/main" id="{ACCE7E44-7E50-4F18-A734-61BBADDF9012}"/>
              </a:ext>
            </a:extLst>
          </p:cNvPr>
          <p:cNvSpPr/>
          <p:nvPr/>
        </p:nvSpPr>
        <p:spPr>
          <a:xfrm>
            <a:off x="3953211" y="10398420"/>
            <a:ext cx="239136" cy="262146"/>
          </a:xfrm>
          <a:custGeom>
            <a:avLst/>
            <a:gdLst>
              <a:gd name="connsiteX0" fmla="*/ 7602 w 239136"/>
              <a:gd name="connsiteY0" fmla="*/ 4468 h 262146"/>
              <a:gd name="connsiteX1" fmla="*/ 56814 w 239136"/>
              <a:gd name="connsiteY1" fmla="*/ 37805 h 262146"/>
              <a:gd name="connsiteX2" fmla="*/ 198102 w 239136"/>
              <a:gd name="connsiteY2" fmla="*/ 172743 h 262146"/>
              <a:gd name="connsiteX3" fmla="*/ 207627 w 239136"/>
              <a:gd name="connsiteY3" fmla="*/ 233068 h 262146"/>
              <a:gd name="connsiteX4" fmla="*/ 150477 w 239136"/>
              <a:gd name="connsiteY4" fmla="*/ 261643 h 262146"/>
              <a:gd name="connsiteX5" fmla="*/ 234614 w 239136"/>
              <a:gd name="connsiteY5" fmla="*/ 210843 h 262146"/>
              <a:gd name="connsiteX6" fmla="*/ 207627 w 239136"/>
              <a:gd name="connsiteY6" fmla="*/ 118768 h 262146"/>
              <a:gd name="connsiteX7" fmla="*/ 7602 w 239136"/>
              <a:gd name="connsiteY7" fmla="*/ 4468 h 26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136" h="262146">
                <a:moveTo>
                  <a:pt x="7602" y="4468"/>
                </a:moveTo>
                <a:cubicBezTo>
                  <a:pt x="-17533" y="-9026"/>
                  <a:pt x="25064" y="9759"/>
                  <a:pt x="56814" y="37805"/>
                </a:cubicBezTo>
                <a:cubicBezTo>
                  <a:pt x="88564" y="65851"/>
                  <a:pt x="172967" y="140199"/>
                  <a:pt x="198102" y="172743"/>
                </a:cubicBezTo>
                <a:cubicBezTo>
                  <a:pt x="223237" y="205287"/>
                  <a:pt x="215565" y="218251"/>
                  <a:pt x="207627" y="233068"/>
                </a:cubicBezTo>
                <a:cubicBezTo>
                  <a:pt x="199690" y="247885"/>
                  <a:pt x="145979" y="265347"/>
                  <a:pt x="150477" y="261643"/>
                </a:cubicBezTo>
                <a:cubicBezTo>
                  <a:pt x="154975" y="257939"/>
                  <a:pt x="225089" y="234656"/>
                  <a:pt x="234614" y="210843"/>
                </a:cubicBezTo>
                <a:cubicBezTo>
                  <a:pt x="244139" y="187031"/>
                  <a:pt x="240171" y="150783"/>
                  <a:pt x="207627" y="118768"/>
                </a:cubicBezTo>
                <a:cubicBezTo>
                  <a:pt x="175083" y="86753"/>
                  <a:pt x="32737" y="17962"/>
                  <a:pt x="7602" y="4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: 図形 1393">
            <a:extLst>
              <a:ext uri="{FF2B5EF4-FFF2-40B4-BE49-F238E27FC236}">
                <a16:creationId xmlns:a16="http://schemas.microsoft.com/office/drawing/2014/main" id="{DA0EBF5A-52B4-4598-B295-45439C436162}"/>
              </a:ext>
            </a:extLst>
          </p:cNvPr>
          <p:cNvSpPr/>
          <p:nvPr/>
        </p:nvSpPr>
        <p:spPr>
          <a:xfrm>
            <a:off x="3931470" y="10407637"/>
            <a:ext cx="175756" cy="238011"/>
          </a:xfrm>
          <a:custGeom>
            <a:avLst/>
            <a:gdLst>
              <a:gd name="connsiteX0" fmla="*/ 11880 w 175756"/>
              <a:gd name="connsiteY0" fmla="*/ 13 h 238011"/>
              <a:gd name="connsiteX1" fmla="*/ 11880 w 175756"/>
              <a:gd name="connsiteY1" fmla="*/ 73038 h 238011"/>
              <a:gd name="connsiteX2" fmla="*/ 169043 w 175756"/>
              <a:gd name="connsiteY2" fmla="*/ 236551 h 238011"/>
              <a:gd name="connsiteX3" fmla="*/ 134118 w 175756"/>
              <a:gd name="connsiteY3" fmla="*/ 149238 h 238011"/>
              <a:gd name="connsiteX4" fmla="*/ 18230 w 175756"/>
              <a:gd name="connsiteY4" fmla="*/ 77801 h 238011"/>
              <a:gd name="connsiteX5" fmla="*/ 11880 w 175756"/>
              <a:gd name="connsiteY5" fmla="*/ 13 h 23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756" h="238011">
                <a:moveTo>
                  <a:pt x="11880" y="13"/>
                </a:moveTo>
                <a:cubicBezTo>
                  <a:pt x="10822" y="-781"/>
                  <a:pt x="-14314" y="33615"/>
                  <a:pt x="11880" y="73038"/>
                </a:cubicBezTo>
                <a:cubicBezTo>
                  <a:pt x="38074" y="112461"/>
                  <a:pt x="148670" y="223851"/>
                  <a:pt x="169043" y="236551"/>
                </a:cubicBezTo>
                <a:cubicBezTo>
                  <a:pt x="189416" y="249251"/>
                  <a:pt x="159254" y="175696"/>
                  <a:pt x="134118" y="149238"/>
                </a:cubicBezTo>
                <a:cubicBezTo>
                  <a:pt x="108982" y="122780"/>
                  <a:pt x="38338" y="97645"/>
                  <a:pt x="18230" y="77801"/>
                </a:cubicBezTo>
                <a:cubicBezTo>
                  <a:pt x="-1878" y="57957"/>
                  <a:pt x="12938" y="807"/>
                  <a:pt x="1188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: 図形 1394">
            <a:extLst>
              <a:ext uri="{FF2B5EF4-FFF2-40B4-BE49-F238E27FC236}">
                <a16:creationId xmlns:a16="http://schemas.microsoft.com/office/drawing/2014/main" id="{7E80555A-F1E3-4D15-A50C-EB6D79A22096}"/>
              </a:ext>
            </a:extLst>
          </p:cNvPr>
          <p:cNvSpPr/>
          <p:nvPr/>
        </p:nvSpPr>
        <p:spPr>
          <a:xfrm>
            <a:off x="3587253" y="10404332"/>
            <a:ext cx="453667" cy="312886"/>
          </a:xfrm>
          <a:custGeom>
            <a:avLst/>
            <a:gdLst>
              <a:gd name="connsiteX0" fmla="*/ 497 w 453667"/>
              <a:gd name="connsiteY0" fmla="*/ 143 h 312886"/>
              <a:gd name="connsiteX1" fmla="*/ 203697 w 453667"/>
              <a:gd name="connsiteY1" fmla="*/ 77931 h 312886"/>
              <a:gd name="connsiteX2" fmla="*/ 321172 w 453667"/>
              <a:gd name="connsiteY2" fmla="*/ 236681 h 312886"/>
              <a:gd name="connsiteX3" fmla="*/ 352922 w 453667"/>
              <a:gd name="connsiteY3" fmla="*/ 271606 h 312886"/>
              <a:gd name="connsiteX4" fmla="*/ 449760 w 453667"/>
              <a:gd name="connsiteY4" fmla="*/ 181118 h 312886"/>
              <a:gd name="connsiteX5" fmla="*/ 416422 w 453667"/>
              <a:gd name="connsiteY5" fmla="*/ 312881 h 312886"/>
              <a:gd name="connsiteX6" fmla="*/ 251322 w 453667"/>
              <a:gd name="connsiteY6" fmla="*/ 185881 h 312886"/>
              <a:gd name="connsiteX7" fmla="*/ 149722 w 453667"/>
              <a:gd name="connsiteY7" fmla="*/ 62056 h 312886"/>
              <a:gd name="connsiteX8" fmla="*/ 497 w 453667"/>
              <a:gd name="connsiteY8" fmla="*/ 143 h 31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667" h="312886">
                <a:moveTo>
                  <a:pt x="497" y="143"/>
                </a:moveTo>
                <a:cubicBezTo>
                  <a:pt x="9493" y="2789"/>
                  <a:pt x="150251" y="38508"/>
                  <a:pt x="203697" y="77931"/>
                </a:cubicBezTo>
                <a:cubicBezTo>
                  <a:pt x="257143" y="117354"/>
                  <a:pt x="296301" y="204402"/>
                  <a:pt x="321172" y="236681"/>
                </a:cubicBezTo>
                <a:cubicBezTo>
                  <a:pt x="346043" y="268960"/>
                  <a:pt x="331491" y="280866"/>
                  <a:pt x="352922" y="271606"/>
                </a:cubicBezTo>
                <a:cubicBezTo>
                  <a:pt x="374353" y="262346"/>
                  <a:pt x="439177" y="174239"/>
                  <a:pt x="449760" y="181118"/>
                </a:cubicBezTo>
                <a:cubicBezTo>
                  <a:pt x="460343" y="187997"/>
                  <a:pt x="449495" y="312087"/>
                  <a:pt x="416422" y="312881"/>
                </a:cubicBezTo>
                <a:cubicBezTo>
                  <a:pt x="383349" y="313675"/>
                  <a:pt x="295772" y="227685"/>
                  <a:pt x="251322" y="185881"/>
                </a:cubicBezTo>
                <a:cubicBezTo>
                  <a:pt x="206872" y="144077"/>
                  <a:pt x="192584" y="92218"/>
                  <a:pt x="149722" y="62056"/>
                </a:cubicBezTo>
                <a:cubicBezTo>
                  <a:pt x="106860" y="31894"/>
                  <a:pt x="-8499" y="-2503"/>
                  <a:pt x="497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: 図形 1395">
            <a:extLst>
              <a:ext uri="{FF2B5EF4-FFF2-40B4-BE49-F238E27FC236}">
                <a16:creationId xmlns:a16="http://schemas.microsoft.com/office/drawing/2014/main" id="{9A8BE578-E573-4CC0-A029-945B085660EB}"/>
              </a:ext>
            </a:extLst>
          </p:cNvPr>
          <p:cNvSpPr/>
          <p:nvPr/>
        </p:nvSpPr>
        <p:spPr>
          <a:xfrm>
            <a:off x="3374977" y="10202759"/>
            <a:ext cx="300833" cy="254912"/>
          </a:xfrm>
          <a:custGeom>
            <a:avLst/>
            <a:gdLst>
              <a:gd name="connsiteX0" fmla="*/ 296911 w 300833"/>
              <a:gd name="connsiteY0" fmla="*/ 104 h 254912"/>
              <a:gd name="connsiteX1" fmla="*/ 263573 w 300833"/>
              <a:gd name="connsiteY1" fmla="*/ 133454 h 254912"/>
              <a:gd name="connsiteX2" fmla="*/ 192136 w 300833"/>
              <a:gd name="connsiteY2" fmla="*/ 160441 h 254912"/>
              <a:gd name="connsiteX3" fmla="*/ 157211 w 300833"/>
              <a:gd name="connsiteY3" fmla="*/ 220766 h 254912"/>
              <a:gd name="connsiteX4" fmla="*/ 48 w 300833"/>
              <a:gd name="connsiteY4" fmla="*/ 252516 h 254912"/>
              <a:gd name="connsiteX5" fmla="*/ 174673 w 300833"/>
              <a:gd name="connsiteY5" fmla="*/ 157266 h 254912"/>
              <a:gd name="connsiteX6" fmla="*/ 296911 w 300833"/>
              <a:gd name="connsiteY6" fmla="*/ 104 h 25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833" h="254912">
                <a:moveTo>
                  <a:pt x="296911" y="104"/>
                </a:moveTo>
                <a:cubicBezTo>
                  <a:pt x="311727" y="-3865"/>
                  <a:pt x="281035" y="106731"/>
                  <a:pt x="263573" y="133454"/>
                </a:cubicBezTo>
                <a:cubicBezTo>
                  <a:pt x="246110" y="160177"/>
                  <a:pt x="209863" y="145889"/>
                  <a:pt x="192136" y="160441"/>
                </a:cubicBezTo>
                <a:cubicBezTo>
                  <a:pt x="174409" y="174993"/>
                  <a:pt x="189226" y="205420"/>
                  <a:pt x="157211" y="220766"/>
                </a:cubicBezTo>
                <a:cubicBezTo>
                  <a:pt x="125196" y="236112"/>
                  <a:pt x="-2862" y="263099"/>
                  <a:pt x="48" y="252516"/>
                </a:cubicBezTo>
                <a:cubicBezTo>
                  <a:pt x="2958" y="241933"/>
                  <a:pt x="127048" y="195366"/>
                  <a:pt x="174673" y="157266"/>
                </a:cubicBezTo>
                <a:cubicBezTo>
                  <a:pt x="222298" y="119166"/>
                  <a:pt x="282095" y="4073"/>
                  <a:pt x="296911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: 図形 1396">
            <a:extLst>
              <a:ext uri="{FF2B5EF4-FFF2-40B4-BE49-F238E27FC236}">
                <a16:creationId xmlns:a16="http://schemas.microsoft.com/office/drawing/2014/main" id="{29B064A0-F3D2-4E8D-89F5-B628820A2F67}"/>
              </a:ext>
            </a:extLst>
          </p:cNvPr>
          <p:cNvSpPr/>
          <p:nvPr/>
        </p:nvSpPr>
        <p:spPr>
          <a:xfrm>
            <a:off x="3538538" y="10460038"/>
            <a:ext cx="447341" cy="258913"/>
          </a:xfrm>
          <a:custGeom>
            <a:avLst/>
            <a:gdLst>
              <a:gd name="connsiteX0" fmla="*/ 0 w 447341"/>
              <a:gd name="connsiteY0" fmla="*/ 0 h 258913"/>
              <a:gd name="connsiteX1" fmla="*/ 269875 w 447341"/>
              <a:gd name="connsiteY1" fmla="*/ 160337 h 258913"/>
              <a:gd name="connsiteX2" fmla="*/ 398462 w 447341"/>
              <a:gd name="connsiteY2" fmla="*/ 234950 h 258913"/>
              <a:gd name="connsiteX3" fmla="*/ 441325 w 447341"/>
              <a:gd name="connsiteY3" fmla="*/ 254000 h 258913"/>
              <a:gd name="connsiteX4" fmla="*/ 277812 w 447341"/>
              <a:gd name="connsiteY4" fmla="*/ 153987 h 258913"/>
              <a:gd name="connsiteX5" fmla="*/ 182562 w 447341"/>
              <a:gd name="connsiteY5" fmla="*/ 73025 h 258913"/>
              <a:gd name="connsiteX6" fmla="*/ 0 w 447341"/>
              <a:gd name="connsiteY6" fmla="*/ 0 h 2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341" h="258913">
                <a:moveTo>
                  <a:pt x="0" y="0"/>
                </a:moveTo>
                <a:lnTo>
                  <a:pt x="269875" y="160337"/>
                </a:lnTo>
                <a:lnTo>
                  <a:pt x="398462" y="234950"/>
                </a:lnTo>
                <a:cubicBezTo>
                  <a:pt x="427037" y="250561"/>
                  <a:pt x="461433" y="267494"/>
                  <a:pt x="441325" y="254000"/>
                </a:cubicBezTo>
                <a:cubicBezTo>
                  <a:pt x="421217" y="240506"/>
                  <a:pt x="320939" y="184149"/>
                  <a:pt x="277812" y="153987"/>
                </a:cubicBezTo>
                <a:cubicBezTo>
                  <a:pt x="234685" y="123825"/>
                  <a:pt x="223572" y="97631"/>
                  <a:pt x="182562" y="73025"/>
                </a:cubicBezTo>
                <a:cubicBezTo>
                  <a:pt x="141552" y="48419"/>
                  <a:pt x="86651" y="27384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: 図形 1397">
            <a:extLst>
              <a:ext uri="{FF2B5EF4-FFF2-40B4-BE49-F238E27FC236}">
                <a16:creationId xmlns:a16="http://schemas.microsoft.com/office/drawing/2014/main" id="{8FF2EE1A-F4EA-479F-B14B-BE22C4AF617E}"/>
              </a:ext>
            </a:extLst>
          </p:cNvPr>
          <p:cNvSpPr/>
          <p:nvPr/>
        </p:nvSpPr>
        <p:spPr>
          <a:xfrm>
            <a:off x="4008966" y="10648940"/>
            <a:ext cx="269109" cy="141432"/>
          </a:xfrm>
          <a:custGeom>
            <a:avLst/>
            <a:gdLst>
              <a:gd name="connsiteX0" fmla="*/ 180447 w 269109"/>
              <a:gd name="connsiteY0" fmla="*/ 10 h 141432"/>
              <a:gd name="connsiteX1" fmla="*/ 261409 w 269109"/>
              <a:gd name="connsiteY1" fmla="*/ 101610 h 141432"/>
              <a:gd name="connsiteX2" fmla="*/ 135997 w 269109"/>
              <a:gd name="connsiteY2" fmla="*/ 141298 h 141432"/>
              <a:gd name="connsiteX3" fmla="*/ 2647 w 269109"/>
              <a:gd name="connsiteY3" fmla="*/ 114310 h 141432"/>
              <a:gd name="connsiteX4" fmla="*/ 262997 w 269109"/>
              <a:gd name="connsiteY4" fmla="*/ 107960 h 141432"/>
              <a:gd name="connsiteX5" fmla="*/ 180447 w 269109"/>
              <a:gd name="connsiteY5" fmla="*/ 10 h 14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109" h="141432">
                <a:moveTo>
                  <a:pt x="180447" y="10"/>
                </a:moveTo>
                <a:cubicBezTo>
                  <a:pt x="180182" y="-1048"/>
                  <a:pt x="268817" y="78062"/>
                  <a:pt x="261409" y="101610"/>
                </a:cubicBezTo>
                <a:cubicBezTo>
                  <a:pt x="254001" y="125158"/>
                  <a:pt x="179124" y="139181"/>
                  <a:pt x="135997" y="141298"/>
                </a:cubicBezTo>
                <a:cubicBezTo>
                  <a:pt x="92870" y="143415"/>
                  <a:pt x="-18520" y="119866"/>
                  <a:pt x="2647" y="114310"/>
                </a:cubicBezTo>
                <a:cubicBezTo>
                  <a:pt x="23814" y="108754"/>
                  <a:pt x="229395" y="126216"/>
                  <a:pt x="262997" y="107960"/>
                </a:cubicBezTo>
                <a:cubicBezTo>
                  <a:pt x="296599" y="89704"/>
                  <a:pt x="180712" y="1068"/>
                  <a:pt x="18044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: 図形 1398">
            <a:extLst>
              <a:ext uri="{FF2B5EF4-FFF2-40B4-BE49-F238E27FC236}">
                <a16:creationId xmlns:a16="http://schemas.microsoft.com/office/drawing/2014/main" id="{0626C449-43A2-4D2A-B984-8471BDCF793F}"/>
              </a:ext>
            </a:extLst>
          </p:cNvPr>
          <p:cNvSpPr/>
          <p:nvPr/>
        </p:nvSpPr>
        <p:spPr>
          <a:xfrm>
            <a:off x="3540548" y="10640620"/>
            <a:ext cx="340014" cy="295706"/>
          </a:xfrm>
          <a:custGeom>
            <a:avLst/>
            <a:gdLst>
              <a:gd name="connsiteX0" fmla="*/ 329777 w 340014"/>
              <a:gd name="connsiteY0" fmla="*/ 393 h 295706"/>
              <a:gd name="connsiteX1" fmla="*/ 115465 w 340014"/>
              <a:gd name="connsiteY1" fmla="*/ 76593 h 295706"/>
              <a:gd name="connsiteX2" fmla="*/ 1165 w 340014"/>
              <a:gd name="connsiteY2" fmla="*/ 149618 h 295706"/>
              <a:gd name="connsiteX3" fmla="*/ 182140 w 340014"/>
              <a:gd name="connsiteY3" fmla="*/ 295668 h 295706"/>
              <a:gd name="connsiteX4" fmla="*/ 37677 w 340014"/>
              <a:gd name="connsiteY4" fmla="*/ 163905 h 295706"/>
              <a:gd name="connsiteX5" fmla="*/ 37677 w 340014"/>
              <a:gd name="connsiteY5" fmla="*/ 140093 h 295706"/>
              <a:gd name="connsiteX6" fmla="*/ 282152 w 340014"/>
              <a:gd name="connsiteY6" fmla="*/ 49605 h 295706"/>
              <a:gd name="connsiteX7" fmla="*/ 329777 w 340014"/>
              <a:gd name="connsiteY7" fmla="*/ 393 h 29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014" h="295706">
                <a:moveTo>
                  <a:pt x="329777" y="393"/>
                </a:moveTo>
                <a:cubicBezTo>
                  <a:pt x="301996" y="4891"/>
                  <a:pt x="170234" y="51722"/>
                  <a:pt x="115465" y="76593"/>
                </a:cubicBezTo>
                <a:cubicBezTo>
                  <a:pt x="60696" y="101464"/>
                  <a:pt x="-9947" y="113106"/>
                  <a:pt x="1165" y="149618"/>
                </a:cubicBezTo>
                <a:cubicBezTo>
                  <a:pt x="12277" y="186130"/>
                  <a:pt x="176055" y="293287"/>
                  <a:pt x="182140" y="295668"/>
                </a:cubicBezTo>
                <a:cubicBezTo>
                  <a:pt x="188225" y="298049"/>
                  <a:pt x="61754" y="189834"/>
                  <a:pt x="37677" y="163905"/>
                </a:cubicBezTo>
                <a:cubicBezTo>
                  <a:pt x="13600" y="137976"/>
                  <a:pt x="-3069" y="159143"/>
                  <a:pt x="37677" y="140093"/>
                </a:cubicBezTo>
                <a:cubicBezTo>
                  <a:pt x="78423" y="121043"/>
                  <a:pt x="239819" y="68126"/>
                  <a:pt x="282152" y="49605"/>
                </a:cubicBezTo>
                <a:cubicBezTo>
                  <a:pt x="324485" y="31084"/>
                  <a:pt x="357558" y="-4105"/>
                  <a:pt x="329777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: 図形 1399">
            <a:extLst>
              <a:ext uri="{FF2B5EF4-FFF2-40B4-BE49-F238E27FC236}">
                <a16:creationId xmlns:a16="http://schemas.microsoft.com/office/drawing/2014/main" id="{4C9551F0-D822-48B3-BC1C-DF290B54A760}"/>
              </a:ext>
            </a:extLst>
          </p:cNvPr>
          <p:cNvSpPr/>
          <p:nvPr/>
        </p:nvSpPr>
        <p:spPr>
          <a:xfrm>
            <a:off x="3776510" y="10725010"/>
            <a:ext cx="238199" cy="138300"/>
          </a:xfrm>
          <a:custGeom>
            <a:avLst/>
            <a:gdLst>
              <a:gd name="connsiteX0" fmla="*/ 236690 w 238199"/>
              <a:gd name="connsiteY0" fmla="*/ 140 h 138300"/>
              <a:gd name="connsiteX1" fmla="*/ 73178 w 238199"/>
              <a:gd name="connsiteY1" fmla="*/ 44590 h 138300"/>
              <a:gd name="connsiteX2" fmla="*/ 153 w 238199"/>
              <a:gd name="connsiteY2" fmla="*/ 23953 h 138300"/>
              <a:gd name="connsiteX3" fmla="*/ 57303 w 238199"/>
              <a:gd name="connsiteY3" fmla="*/ 116028 h 138300"/>
              <a:gd name="connsiteX4" fmla="*/ 166840 w 238199"/>
              <a:gd name="connsiteY4" fmla="*/ 138253 h 138300"/>
              <a:gd name="connsiteX5" fmla="*/ 187478 w 238199"/>
              <a:gd name="connsiteY5" fmla="*/ 112853 h 138300"/>
              <a:gd name="connsiteX6" fmla="*/ 28728 w 238199"/>
              <a:gd name="connsiteY6" fmla="*/ 77928 h 138300"/>
              <a:gd name="connsiteX7" fmla="*/ 146203 w 238199"/>
              <a:gd name="connsiteY7" fmla="*/ 62053 h 138300"/>
              <a:gd name="connsiteX8" fmla="*/ 236690 w 238199"/>
              <a:gd name="connsiteY8" fmla="*/ 140 h 1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199" h="138300">
                <a:moveTo>
                  <a:pt x="236690" y="140"/>
                </a:moveTo>
                <a:cubicBezTo>
                  <a:pt x="224519" y="-2771"/>
                  <a:pt x="112601" y="40621"/>
                  <a:pt x="73178" y="44590"/>
                </a:cubicBezTo>
                <a:cubicBezTo>
                  <a:pt x="33755" y="48559"/>
                  <a:pt x="2799" y="12047"/>
                  <a:pt x="153" y="23953"/>
                </a:cubicBezTo>
                <a:cubicBezTo>
                  <a:pt x="-2493" y="35859"/>
                  <a:pt x="29522" y="96978"/>
                  <a:pt x="57303" y="116028"/>
                </a:cubicBezTo>
                <a:cubicBezTo>
                  <a:pt x="85084" y="135078"/>
                  <a:pt x="145144" y="138782"/>
                  <a:pt x="166840" y="138253"/>
                </a:cubicBezTo>
                <a:cubicBezTo>
                  <a:pt x="188536" y="137724"/>
                  <a:pt x="210497" y="122907"/>
                  <a:pt x="187478" y="112853"/>
                </a:cubicBezTo>
                <a:cubicBezTo>
                  <a:pt x="164459" y="102799"/>
                  <a:pt x="35607" y="86395"/>
                  <a:pt x="28728" y="77928"/>
                </a:cubicBezTo>
                <a:cubicBezTo>
                  <a:pt x="21849" y="69461"/>
                  <a:pt x="107839" y="70255"/>
                  <a:pt x="146203" y="62053"/>
                </a:cubicBezTo>
                <a:cubicBezTo>
                  <a:pt x="184567" y="53851"/>
                  <a:pt x="248861" y="3051"/>
                  <a:pt x="23669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: 図形 1400">
            <a:extLst>
              <a:ext uri="{FF2B5EF4-FFF2-40B4-BE49-F238E27FC236}">
                <a16:creationId xmlns:a16="http://schemas.microsoft.com/office/drawing/2014/main" id="{6A3DFD15-526B-4D25-A9F5-EDD06F2B5580}"/>
              </a:ext>
            </a:extLst>
          </p:cNvPr>
          <p:cNvSpPr/>
          <p:nvPr/>
        </p:nvSpPr>
        <p:spPr>
          <a:xfrm>
            <a:off x="3647720" y="10715305"/>
            <a:ext cx="232214" cy="184768"/>
          </a:xfrm>
          <a:custGeom>
            <a:avLst/>
            <a:gdLst>
              <a:gd name="connsiteX0" fmla="*/ 232130 w 232214"/>
              <a:gd name="connsiteY0" fmla="*/ 320 h 184768"/>
              <a:gd name="connsiteX1" fmla="*/ 35280 w 232214"/>
              <a:gd name="connsiteY1" fmla="*/ 63820 h 184768"/>
              <a:gd name="connsiteX2" fmla="*/ 82905 w 232214"/>
              <a:gd name="connsiteY2" fmla="*/ 144783 h 184768"/>
              <a:gd name="connsiteX3" fmla="*/ 122593 w 232214"/>
              <a:gd name="connsiteY3" fmla="*/ 184470 h 184768"/>
              <a:gd name="connsiteX4" fmla="*/ 60680 w 232214"/>
              <a:gd name="connsiteY4" fmla="*/ 125733 h 184768"/>
              <a:gd name="connsiteX5" fmla="*/ 8293 w 232214"/>
              <a:gd name="connsiteY5" fmla="*/ 90808 h 184768"/>
              <a:gd name="connsiteX6" fmla="*/ 232130 w 232214"/>
              <a:gd name="connsiteY6" fmla="*/ 320 h 184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214" h="184768">
                <a:moveTo>
                  <a:pt x="232130" y="320"/>
                </a:moveTo>
                <a:cubicBezTo>
                  <a:pt x="236628" y="-4178"/>
                  <a:pt x="60151" y="39743"/>
                  <a:pt x="35280" y="63820"/>
                </a:cubicBezTo>
                <a:cubicBezTo>
                  <a:pt x="10409" y="87897"/>
                  <a:pt x="68353" y="124675"/>
                  <a:pt x="82905" y="144783"/>
                </a:cubicBezTo>
                <a:cubicBezTo>
                  <a:pt x="97457" y="164891"/>
                  <a:pt x="126297" y="187645"/>
                  <a:pt x="122593" y="184470"/>
                </a:cubicBezTo>
                <a:cubicBezTo>
                  <a:pt x="118889" y="181295"/>
                  <a:pt x="79730" y="141343"/>
                  <a:pt x="60680" y="125733"/>
                </a:cubicBezTo>
                <a:cubicBezTo>
                  <a:pt x="41630" y="110123"/>
                  <a:pt x="-22663" y="105625"/>
                  <a:pt x="8293" y="90808"/>
                </a:cubicBezTo>
                <a:cubicBezTo>
                  <a:pt x="39249" y="75991"/>
                  <a:pt x="227632" y="4818"/>
                  <a:pt x="232130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: 図形 1401">
            <a:extLst>
              <a:ext uri="{FF2B5EF4-FFF2-40B4-BE49-F238E27FC236}">
                <a16:creationId xmlns:a16="http://schemas.microsoft.com/office/drawing/2014/main" id="{5BEE5E1C-2838-4D94-BBE4-BC9EEAB73EC8}"/>
              </a:ext>
            </a:extLst>
          </p:cNvPr>
          <p:cNvSpPr/>
          <p:nvPr/>
        </p:nvSpPr>
        <p:spPr>
          <a:xfrm>
            <a:off x="5122824" y="10632169"/>
            <a:ext cx="329392" cy="375009"/>
          </a:xfrm>
          <a:custGeom>
            <a:avLst/>
            <a:gdLst>
              <a:gd name="connsiteX0" fmla="*/ 328651 w 329392"/>
              <a:gd name="connsiteY0" fmla="*/ 906 h 375009"/>
              <a:gd name="connsiteX1" fmla="*/ 133389 w 329392"/>
              <a:gd name="connsiteY1" fmla="*/ 140606 h 375009"/>
              <a:gd name="connsiteX2" fmla="*/ 4801 w 329392"/>
              <a:gd name="connsiteY2" fmla="*/ 370794 h 375009"/>
              <a:gd name="connsiteX3" fmla="*/ 30201 w 329392"/>
              <a:gd name="connsiteY3" fmla="*/ 283481 h 375009"/>
              <a:gd name="connsiteX4" fmla="*/ 57189 w 329392"/>
              <a:gd name="connsiteY4" fmla="*/ 205694 h 375009"/>
              <a:gd name="connsiteX5" fmla="*/ 328651 w 329392"/>
              <a:gd name="connsiteY5" fmla="*/ 906 h 37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392" h="375009">
                <a:moveTo>
                  <a:pt x="328651" y="906"/>
                </a:moveTo>
                <a:cubicBezTo>
                  <a:pt x="341351" y="-9942"/>
                  <a:pt x="187364" y="78958"/>
                  <a:pt x="133389" y="140606"/>
                </a:cubicBezTo>
                <a:cubicBezTo>
                  <a:pt x="79414" y="202254"/>
                  <a:pt x="21999" y="346982"/>
                  <a:pt x="4801" y="370794"/>
                </a:cubicBezTo>
                <a:cubicBezTo>
                  <a:pt x="-12397" y="394607"/>
                  <a:pt x="21470" y="310998"/>
                  <a:pt x="30201" y="283481"/>
                </a:cubicBezTo>
                <a:cubicBezTo>
                  <a:pt x="38932" y="255964"/>
                  <a:pt x="11416" y="252525"/>
                  <a:pt x="57189" y="205694"/>
                </a:cubicBezTo>
                <a:cubicBezTo>
                  <a:pt x="102962" y="158863"/>
                  <a:pt x="315951" y="11754"/>
                  <a:pt x="328651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: 図形 1402">
            <a:extLst>
              <a:ext uri="{FF2B5EF4-FFF2-40B4-BE49-F238E27FC236}">
                <a16:creationId xmlns:a16="http://schemas.microsoft.com/office/drawing/2014/main" id="{AA5C2ABA-426A-4173-A2CD-FF87BFB63E33}"/>
              </a:ext>
            </a:extLst>
          </p:cNvPr>
          <p:cNvSpPr/>
          <p:nvPr/>
        </p:nvSpPr>
        <p:spPr>
          <a:xfrm>
            <a:off x="5080204" y="10535567"/>
            <a:ext cx="325326" cy="415139"/>
          </a:xfrm>
          <a:custGeom>
            <a:avLst/>
            <a:gdLst>
              <a:gd name="connsiteX0" fmla="*/ 325234 w 325326"/>
              <a:gd name="connsiteY0" fmla="*/ 671 h 415139"/>
              <a:gd name="connsiteX1" fmla="*/ 45834 w 325326"/>
              <a:gd name="connsiteY1" fmla="*/ 272133 h 415139"/>
              <a:gd name="connsiteX2" fmla="*/ 17259 w 325326"/>
              <a:gd name="connsiteY2" fmla="*/ 415008 h 415139"/>
              <a:gd name="connsiteX3" fmla="*/ 2971 w 325326"/>
              <a:gd name="connsiteY3" fmla="*/ 295946 h 415139"/>
              <a:gd name="connsiteX4" fmla="*/ 75996 w 325326"/>
              <a:gd name="connsiteY4" fmla="*/ 197521 h 415139"/>
              <a:gd name="connsiteX5" fmla="*/ 325234 w 325326"/>
              <a:gd name="connsiteY5" fmla="*/ 671 h 41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326" h="415139">
                <a:moveTo>
                  <a:pt x="325234" y="671"/>
                </a:moveTo>
                <a:cubicBezTo>
                  <a:pt x="320207" y="13106"/>
                  <a:pt x="97163" y="203077"/>
                  <a:pt x="45834" y="272133"/>
                </a:cubicBezTo>
                <a:cubicBezTo>
                  <a:pt x="-5495" y="341189"/>
                  <a:pt x="24403" y="411039"/>
                  <a:pt x="17259" y="415008"/>
                </a:cubicBezTo>
                <a:cubicBezTo>
                  <a:pt x="10115" y="418977"/>
                  <a:pt x="-6818" y="332194"/>
                  <a:pt x="2971" y="295946"/>
                </a:cubicBezTo>
                <a:cubicBezTo>
                  <a:pt x="12760" y="259698"/>
                  <a:pt x="23344" y="243029"/>
                  <a:pt x="75996" y="197521"/>
                </a:cubicBezTo>
                <a:cubicBezTo>
                  <a:pt x="128648" y="152013"/>
                  <a:pt x="330261" y="-11764"/>
                  <a:pt x="325234" y="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: 図形 1403">
            <a:extLst>
              <a:ext uri="{FF2B5EF4-FFF2-40B4-BE49-F238E27FC236}">
                <a16:creationId xmlns:a16="http://schemas.microsoft.com/office/drawing/2014/main" id="{6E4D250A-A6D1-4BDC-A4DB-B3143CF13BF6}"/>
              </a:ext>
            </a:extLst>
          </p:cNvPr>
          <p:cNvSpPr/>
          <p:nvPr/>
        </p:nvSpPr>
        <p:spPr>
          <a:xfrm>
            <a:off x="3358065" y="10964861"/>
            <a:ext cx="250752" cy="413471"/>
          </a:xfrm>
          <a:custGeom>
            <a:avLst/>
            <a:gdLst>
              <a:gd name="connsiteX0" fmla="*/ 250323 w 250752"/>
              <a:gd name="connsiteY0" fmla="*/ 2 h 413471"/>
              <a:gd name="connsiteX1" fmla="*/ 74110 w 250752"/>
              <a:gd name="connsiteY1" fmla="*/ 244477 h 413471"/>
              <a:gd name="connsiteX2" fmla="*/ 45535 w 250752"/>
              <a:gd name="connsiteY2" fmla="*/ 411164 h 413471"/>
              <a:gd name="connsiteX3" fmla="*/ 23310 w 250752"/>
              <a:gd name="connsiteY3" fmla="*/ 334964 h 413471"/>
              <a:gd name="connsiteX4" fmla="*/ 16960 w 250752"/>
              <a:gd name="connsiteY4" fmla="*/ 239714 h 413471"/>
              <a:gd name="connsiteX5" fmla="*/ 250323 w 250752"/>
              <a:gd name="connsiteY5" fmla="*/ 2 h 41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752" h="413471">
                <a:moveTo>
                  <a:pt x="250323" y="2"/>
                </a:moveTo>
                <a:cubicBezTo>
                  <a:pt x="259848" y="796"/>
                  <a:pt x="108241" y="175950"/>
                  <a:pt x="74110" y="244477"/>
                </a:cubicBezTo>
                <a:cubicBezTo>
                  <a:pt x="39979" y="313004"/>
                  <a:pt x="54002" y="396083"/>
                  <a:pt x="45535" y="411164"/>
                </a:cubicBezTo>
                <a:cubicBezTo>
                  <a:pt x="37068" y="426245"/>
                  <a:pt x="28072" y="363539"/>
                  <a:pt x="23310" y="334964"/>
                </a:cubicBezTo>
                <a:cubicBezTo>
                  <a:pt x="18548" y="306389"/>
                  <a:pt x="-22463" y="297128"/>
                  <a:pt x="16960" y="239714"/>
                </a:cubicBezTo>
                <a:cubicBezTo>
                  <a:pt x="56383" y="182300"/>
                  <a:pt x="240798" y="-792"/>
                  <a:pt x="25032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: 図形 1404">
            <a:extLst>
              <a:ext uri="{FF2B5EF4-FFF2-40B4-BE49-F238E27FC236}">
                <a16:creationId xmlns:a16="http://schemas.microsoft.com/office/drawing/2014/main" id="{E45272DB-3CF6-4E02-9EA0-79E93CED7040}"/>
              </a:ext>
            </a:extLst>
          </p:cNvPr>
          <p:cNvSpPr/>
          <p:nvPr/>
        </p:nvSpPr>
        <p:spPr>
          <a:xfrm>
            <a:off x="2593879" y="11216853"/>
            <a:ext cx="807027" cy="143360"/>
          </a:xfrm>
          <a:custGeom>
            <a:avLst/>
            <a:gdLst>
              <a:gd name="connsiteX0" fmla="*/ 1684 w 807027"/>
              <a:gd name="connsiteY0" fmla="*/ 422 h 143360"/>
              <a:gd name="connsiteX1" fmla="*/ 285846 w 807027"/>
              <a:gd name="connsiteY1" fmla="*/ 97260 h 143360"/>
              <a:gd name="connsiteX2" fmla="*/ 500159 w 807027"/>
              <a:gd name="connsiteY2" fmla="*/ 111547 h 143360"/>
              <a:gd name="connsiteX3" fmla="*/ 806546 w 807027"/>
              <a:gd name="connsiteY3" fmla="*/ 106785 h 143360"/>
              <a:gd name="connsiteX4" fmla="*/ 425546 w 807027"/>
              <a:gd name="connsiteY4" fmla="*/ 140122 h 143360"/>
              <a:gd name="connsiteX5" fmla="*/ 1684 w 807027"/>
              <a:gd name="connsiteY5" fmla="*/ 422 h 14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027" h="143360">
                <a:moveTo>
                  <a:pt x="1684" y="422"/>
                </a:moveTo>
                <a:cubicBezTo>
                  <a:pt x="-21599" y="-6722"/>
                  <a:pt x="202767" y="78739"/>
                  <a:pt x="285846" y="97260"/>
                </a:cubicBezTo>
                <a:cubicBezTo>
                  <a:pt x="368925" y="115781"/>
                  <a:pt x="500159" y="111547"/>
                  <a:pt x="500159" y="111547"/>
                </a:cubicBezTo>
                <a:cubicBezTo>
                  <a:pt x="586942" y="113134"/>
                  <a:pt x="818982" y="102022"/>
                  <a:pt x="806546" y="106785"/>
                </a:cubicBezTo>
                <a:cubicBezTo>
                  <a:pt x="794110" y="111548"/>
                  <a:pt x="562071" y="155468"/>
                  <a:pt x="425546" y="140122"/>
                </a:cubicBezTo>
                <a:cubicBezTo>
                  <a:pt x="289021" y="124776"/>
                  <a:pt x="24967" y="7566"/>
                  <a:pt x="1684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: 図形 1405">
            <a:extLst>
              <a:ext uri="{FF2B5EF4-FFF2-40B4-BE49-F238E27FC236}">
                <a16:creationId xmlns:a16="http://schemas.microsoft.com/office/drawing/2014/main" id="{CC4C8B75-66EB-4062-844D-0D4710E15FD4}"/>
              </a:ext>
            </a:extLst>
          </p:cNvPr>
          <p:cNvSpPr/>
          <p:nvPr/>
        </p:nvSpPr>
        <p:spPr>
          <a:xfrm>
            <a:off x="2554086" y="11245805"/>
            <a:ext cx="860568" cy="235345"/>
          </a:xfrm>
          <a:custGeom>
            <a:avLst/>
            <a:gdLst>
              <a:gd name="connsiteX0" fmla="*/ 202 w 860568"/>
              <a:gd name="connsiteY0" fmla="*/ 45 h 235345"/>
              <a:gd name="connsiteX1" fmla="*/ 97039 w 860568"/>
              <a:gd name="connsiteY1" fmla="*/ 120695 h 235345"/>
              <a:gd name="connsiteX2" fmla="*/ 273252 w 860568"/>
              <a:gd name="connsiteY2" fmla="*/ 184195 h 235345"/>
              <a:gd name="connsiteX3" fmla="*/ 601864 w 860568"/>
              <a:gd name="connsiteY3" fmla="*/ 203245 h 235345"/>
              <a:gd name="connsiteX4" fmla="*/ 838402 w 860568"/>
              <a:gd name="connsiteY4" fmla="*/ 181020 h 235345"/>
              <a:gd name="connsiteX5" fmla="*/ 846339 w 860568"/>
              <a:gd name="connsiteY5" fmla="*/ 115933 h 235345"/>
              <a:gd name="connsiteX6" fmla="*/ 801889 w 860568"/>
              <a:gd name="connsiteY6" fmla="*/ 211183 h 235345"/>
              <a:gd name="connsiteX7" fmla="*/ 432002 w 860568"/>
              <a:gd name="connsiteY7" fmla="*/ 230233 h 235345"/>
              <a:gd name="connsiteX8" fmla="*/ 120852 w 860568"/>
              <a:gd name="connsiteY8" fmla="*/ 134983 h 235345"/>
              <a:gd name="connsiteX9" fmla="*/ 202 w 860568"/>
              <a:gd name="connsiteY9" fmla="*/ 45 h 23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0568" h="235345">
                <a:moveTo>
                  <a:pt x="202" y="45"/>
                </a:moveTo>
                <a:cubicBezTo>
                  <a:pt x="-3767" y="-2336"/>
                  <a:pt x="51531" y="90003"/>
                  <a:pt x="97039" y="120695"/>
                </a:cubicBezTo>
                <a:cubicBezTo>
                  <a:pt x="142547" y="151387"/>
                  <a:pt x="189115" y="170437"/>
                  <a:pt x="273252" y="184195"/>
                </a:cubicBezTo>
                <a:cubicBezTo>
                  <a:pt x="357389" y="197953"/>
                  <a:pt x="507672" y="203774"/>
                  <a:pt x="601864" y="203245"/>
                </a:cubicBezTo>
                <a:cubicBezTo>
                  <a:pt x="696056" y="202716"/>
                  <a:pt x="797656" y="195572"/>
                  <a:pt x="838402" y="181020"/>
                </a:cubicBezTo>
                <a:cubicBezTo>
                  <a:pt x="879148" y="166468"/>
                  <a:pt x="852424" y="110906"/>
                  <a:pt x="846339" y="115933"/>
                </a:cubicBezTo>
                <a:cubicBezTo>
                  <a:pt x="840254" y="120960"/>
                  <a:pt x="870945" y="192133"/>
                  <a:pt x="801889" y="211183"/>
                </a:cubicBezTo>
                <a:cubicBezTo>
                  <a:pt x="732833" y="230233"/>
                  <a:pt x="545508" y="242933"/>
                  <a:pt x="432002" y="230233"/>
                </a:cubicBezTo>
                <a:cubicBezTo>
                  <a:pt x="318496" y="217533"/>
                  <a:pt x="191760" y="168585"/>
                  <a:pt x="120852" y="134983"/>
                </a:cubicBezTo>
                <a:cubicBezTo>
                  <a:pt x="49944" y="101381"/>
                  <a:pt x="4171" y="2426"/>
                  <a:pt x="202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: 図形 1406">
            <a:extLst>
              <a:ext uri="{FF2B5EF4-FFF2-40B4-BE49-F238E27FC236}">
                <a16:creationId xmlns:a16="http://schemas.microsoft.com/office/drawing/2014/main" id="{82A30251-F8EE-49BC-B602-DB7D287AAB4F}"/>
              </a:ext>
            </a:extLst>
          </p:cNvPr>
          <p:cNvSpPr/>
          <p:nvPr/>
        </p:nvSpPr>
        <p:spPr>
          <a:xfrm>
            <a:off x="2568578" y="11234255"/>
            <a:ext cx="274635" cy="207325"/>
          </a:xfrm>
          <a:custGeom>
            <a:avLst/>
            <a:gdLst>
              <a:gd name="connsiteX0" fmla="*/ 1585 w 274635"/>
              <a:gd name="connsiteY0" fmla="*/ 483 h 207325"/>
              <a:gd name="connsiteX1" fmla="*/ 85722 w 274635"/>
              <a:gd name="connsiteY1" fmla="*/ 106845 h 207325"/>
              <a:gd name="connsiteX2" fmla="*/ 274635 w 274635"/>
              <a:gd name="connsiteY2" fmla="*/ 205270 h 207325"/>
              <a:gd name="connsiteX3" fmla="*/ 87310 w 274635"/>
              <a:gd name="connsiteY3" fmla="*/ 171933 h 207325"/>
              <a:gd name="connsiteX4" fmla="*/ 34922 w 274635"/>
              <a:gd name="connsiteY4" fmla="*/ 151295 h 207325"/>
              <a:gd name="connsiteX5" fmla="*/ 1585 w 274635"/>
              <a:gd name="connsiteY5" fmla="*/ 483 h 20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635" h="207325">
                <a:moveTo>
                  <a:pt x="1585" y="483"/>
                </a:moveTo>
                <a:cubicBezTo>
                  <a:pt x="10052" y="-6925"/>
                  <a:pt x="40214" y="72714"/>
                  <a:pt x="85722" y="106845"/>
                </a:cubicBezTo>
                <a:cubicBezTo>
                  <a:pt x="131230" y="140976"/>
                  <a:pt x="274370" y="194422"/>
                  <a:pt x="274635" y="205270"/>
                </a:cubicBezTo>
                <a:cubicBezTo>
                  <a:pt x="274900" y="216118"/>
                  <a:pt x="127262" y="180929"/>
                  <a:pt x="87310" y="171933"/>
                </a:cubicBezTo>
                <a:cubicBezTo>
                  <a:pt x="47358" y="162937"/>
                  <a:pt x="49209" y="177753"/>
                  <a:pt x="34922" y="151295"/>
                </a:cubicBezTo>
                <a:cubicBezTo>
                  <a:pt x="20635" y="124837"/>
                  <a:pt x="-6882" y="7891"/>
                  <a:pt x="1585" y="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: 図形 1407">
            <a:extLst>
              <a:ext uri="{FF2B5EF4-FFF2-40B4-BE49-F238E27FC236}">
                <a16:creationId xmlns:a16="http://schemas.microsoft.com/office/drawing/2014/main" id="{9AE5FA13-98B7-4A50-A476-4C09B05B9663}"/>
              </a:ext>
            </a:extLst>
          </p:cNvPr>
          <p:cNvSpPr/>
          <p:nvPr/>
        </p:nvSpPr>
        <p:spPr>
          <a:xfrm>
            <a:off x="2315283" y="10809469"/>
            <a:ext cx="453454" cy="406972"/>
          </a:xfrm>
          <a:custGeom>
            <a:avLst/>
            <a:gdLst>
              <a:gd name="connsiteX0" fmla="*/ 453317 w 453454"/>
              <a:gd name="connsiteY0" fmla="*/ 348 h 406972"/>
              <a:gd name="connsiteX1" fmla="*/ 159100 w 453454"/>
              <a:gd name="connsiteY1" fmla="*/ 72314 h 406972"/>
              <a:gd name="connsiteX2" fmla="*/ 87134 w 453454"/>
              <a:gd name="connsiteY2" fmla="*/ 209898 h 406972"/>
              <a:gd name="connsiteX3" fmla="*/ 6700 w 453454"/>
              <a:gd name="connsiteY3" fmla="*/ 406748 h 406972"/>
              <a:gd name="connsiteX4" fmla="*/ 17284 w 453454"/>
              <a:gd name="connsiteY4" fmla="*/ 245881 h 406972"/>
              <a:gd name="connsiteX5" fmla="*/ 118884 w 453454"/>
              <a:gd name="connsiteY5" fmla="*/ 99831 h 406972"/>
              <a:gd name="connsiteX6" fmla="*/ 453317 w 453454"/>
              <a:gd name="connsiteY6" fmla="*/ 348 h 406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454" h="406972">
                <a:moveTo>
                  <a:pt x="453317" y="348"/>
                </a:moveTo>
                <a:cubicBezTo>
                  <a:pt x="460020" y="-4238"/>
                  <a:pt x="220130" y="37389"/>
                  <a:pt x="159100" y="72314"/>
                </a:cubicBezTo>
                <a:cubicBezTo>
                  <a:pt x="98069" y="107239"/>
                  <a:pt x="112534" y="154159"/>
                  <a:pt x="87134" y="209898"/>
                </a:cubicBezTo>
                <a:cubicBezTo>
                  <a:pt x="61734" y="265637"/>
                  <a:pt x="18342" y="400751"/>
                  <a:pt x="6700" y="406748"/>
                </a:cubicBezTo>
                <a:cubicBezTo>
                  <a:pt x="-4942" y="412745"/>
                  <a:pt x="-1413" y="297034"/>
                  <a:pt x="17284" y="245881"/>
                </a:cubicBezTo>
                <a:cubicBezTo>
                  <a:pt x="35981" y="194728"/>
                  <a:pt x="44448" y="141459"/>
                  <a:pt x="118884" y="99831"/>
                </a:cubicBezTo>
                <a:cubicBezTo>
                  <a:pt x="193320" y="58203"/>
                  <a:pt x="446614" y="4934"/>
                  <a:pt x="45331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: 図形 1408">
            <a:extLst>
              <a:ext uri="{FF2B5EF4-FFF2-40B4-BE49-F238E27FC236}">
                <a16:creationId xmlns:a16="http://schemas.microsoft.com/office/drawing/2014/main" id="{619C992C-BD91-4CAF-86AB-6224BBA34C42}"/>
              </a:ext>
            </a:extLst>
          </p:cNvPr>
          <p:cNvSpPr/>
          <p:nvPr/>
        </p:nvSpPr>
        <p:spPr>
          <a:xfrm>
            <a:off x="2175072" y="10946744"/>
            <a:ext cx="243133" cy="632183"/>
          </a:xfrm>
          <a:custGeom>
            <a:avLst/>
            <a:gdLst>
              <a:gd name="connsiteX0" fmla="*/ 242161 w 243133"/>
              <a:gd name="connsiteY0" fmla="*/ 656 h 632183"/>
              <a:gd name="connsiteX1" fmla="*/ 98228 w 243133"/>
              <a:gd name="connsiteY1" fmla="*/ 254656 h 632183"/>
              <a:gd name="connsiteX2" fmla="*/ 72828 w 243133"/>
              <a:gd name="connsiteY2" fmla="*/ 368956 h 632183"/>
              <a:gd name="connsiteX3" fmla="*/ 68595 w 243133"/>
              <a:gd name="connsiteY3" fmla="*/ 631423 h 632183"/>
              <a:gd name="connsiteX4" fmla="*/ 24145 w 243133"/>
              <a:gd name="connsiteY4" fmla="*/ 445156 h 632183"/>
              <a:gd name="connsiteX5" fmla="*/ 17795 w 243133"/>
              <a:gd name="connsiteY5" fmla="*/ 337206 h 632183"/>
              <a:gd name="connsiteX6" fmla="*/ 242161 w 243133"/>
              <a:gd name="connsiteY6" fmla="*/ 656 h 63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133" h="632183">
                <a:moveTo>
                  <a:pt x="242161" y="656"/>
                </a:moveTo>
                <a:cubicBezTo>
                  <a:pt x="255566" y="-13102"/>
                  <a:pt x="126450" y="193273"/>
                  <a:pt x="98228" y="254656"/>
                </a:cubicBezTo>
                <a:cubicBezTo>
                  <a:pt x="70006" y="316039"/>
                  <a:pt x="77767" y="306162"/>
                  <a:pt x="72828" y="368956"/>
                </a:cubicBezTo>
                <a:cubicBezTo>
                  <a:pt x="67889" y="431750"/>
                  <a:pt x="76709" y="618723"/>
                  <a:pt x="68595" y="631423"/>
                </a:cubicBezTo>
                <a:cubicBezTo>
                  <a:pt x="60481" y="644123"/>
                  <a:pt x="32612" y="494192"/>
                  <a:pt x="24145" y="445156"/>
                </a:cubicBezTo>
                <a:cubicBezTo>
                  <a:pt x="15678" y="396120"/>
                  <a:pt x="-21716" y="411995"/>
                  <a:pt x="17795" y="337206"/>
                </a:cubicBezTo>
                <a:cubicBezTo>
                  <a:pt x="57306" y="262417"/>
                  <a:pt x="228756" y="14414"/>
                  <a:pt x="242161" y="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: 図形 1409">
            <a:extLst>
              <a:ext uri="{FF2B5EF4-FFF2-40B4-BE49-F238E27FC236}">
                <a16:creationId xmlns:a16="http://schemas.microsoft.com/office/drawing/2014/main" id="{6055D58C-563C-4A5B-A586-3B7354887C4D}"/>
              </a:ext>
            </a:extLst>
          </p:cNvPr>
          <p:cNvSpPr/>
          <p:nvPr/>
        </p:nvSpPr>
        <p:spPr>
          <a:xfrm>
            <a:off x="2188464" y="11377685"/>
            <a:ext cx="891082" cy="742583"/>
          </a:xfrm>
          <a:custGeom>
            <a:avLst/>
            <a:gdLst>
              <a:gd name="connsiteX0" fmla="*/ 14986 w 891082"/>
              <a:gd name="connsiteY0" fmla="*/ 7865 h 742583"/>
              <a:gd name="connsiteX1" fmla="*/ 42503 w 891082"/>
              <a:gd name="connsiteY1" fmla="*/ 208948 h 742583"/>
              <a:gd name="connsiteX2" fmla="*/ 59436 w 891082"/>
              <a:gd name="connsiteY2" fmla="*/ 344415 h 742583"/>
              <a:gd name="connsiteX3" fmla="*/ 99653 w 891082"/>
              <a:gd name="connsiteY3" fmla="*/ 439665 h 742583"/>
              <a:gd name="connsiteX4" fmla="*/ 192786 w 891082"/>
              <a:gd name="connsiteY4" fmla="*/ 570898 h 742583"/>
              <a:gd name="connsiteX5" fmla="*/ 285919 w 891082"/>
              <a:gd name="connsiteY5" fmla="*/ 630165 h 742583"/>
              <a:gd name="connsiteX6" fmla="*/ 474303 w 891082"/>
              <a:gd name="connsiteY6" fmla="*/ 687315 h 742583"/>
              <a:gd name="connsiteX7" fmla="*/ 882819 w 891082"/>
              <a:gd name="connsiteY7" fmla="*/ 678848 h 742583"/>
              <a:gd name="connsiteX8" fmla="*/ 713486 w 891082"/>
              <a:gd name="connsiteY8" fmla="*/ 729648 h 742583"/>
              <a:gd name="connsiteX9" fmla="*/ 300736 w 891082"/>
              <a:gd name="connsiteY9" fmla="*/ 721182 h 742583"/>
              <a:gd name="connsiteX10" fmla="*/ 25569 w 891082"/>
              <a:gd name="connsiteY10" fmla="*/ 503165 h 742583"/>
              <a:gd name="connsiteX11" fmla="*/ 14986 w 891082"/>
              <a:gd name="connsiteY11" fmla="*/ 7865 h 74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1082" h="742583">
                <a:moveTo>
                  <a:pt x="14986" y="7865"/>
                </a:moveTo>
                <a:cubicBezTo>
                  <a:pt x="17808" y="-41171"/>
                  <a:pt x="35095" y="152856"/>
                  <a:pt x="42503" y="208948"/>
                </a:cubicBezTo>
                <a:cubicBezTo>
                  <a:pt x="49911" y="265040"/>
                  <a:pt x="49911" y="305962"/>
                  <a:pt x="59436" y="344415"/>
                </a:cubicBezTo>
                <a:cubicBezTo>
                  <a:pt x="68961" y="382868"/>
                  <a:pt x="77428" y="401918"/>
                  <a:pt x="99653" y="439665"/>
                </a:cubicBezTo>
                <a:cubicBezTo>
                  <a:pt x="121878" y="477412"/>
                  <a:pt x="161742" y="539148"/>
                  <a:pt x="192786" y="570898"/>
                </a:cubicBezTo>
                <a:cubicBezTo>
                  <a:pt x="223830" y="602648"/>
                  <a:pt x="239000" y="610762"/>
                  <a:pt x="285919" y="630165"/>
                </a:cubicBezTo>
                <a:cubicBezTo>
                  <a:pt x="332838" y="649568"/>
                  <a:pt x="374820" y="679201"/>
                  <a:pt x="474303" y="687315"/>
                </a:cubicBezTo>
                <a:cubicBezTo>
                  <a:pt x="573786" y="695429"/>
                  <a:pt x="842955" y="671793"/>
                  <a:pt x="882819" y="678848"/>
                </a:cubicBezTo>
                <a:cubicBezTo>
                  <a:pt x="922683" y="685903"/>
                  <a:pt x="810500" y="722592"/>
                  <a:pt x="713486" y="729648"/>
                </a:cubicBezTo>
                <a:cubicBezTo>
                  <a:pt x="616472" y="736704"/>
                  <a:pt x="415389" y="758929"/>
                  <a:pt x="300736" y="721182"/>
                </a:cubicBezTo>
                <a:cubicBezTo>
                  <a:pt x="186083" y="683435"/>
                  <a:pt x="74252" y="621698"/>
                  <a:pt x="25569" y="503165"/>
                </a:cubicBezTo>
                <a:cubicBezTo>
                  <a:pt x="-23114" y="384632"/>
                  <a:pt x="12164" y="56901"/>
                  <a:pt x="14986" y="7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: 図形 1410">
            <a:extLst>
              <a:ext uri="{FF2B5EF4-FFF2-40B4-BE49-F238E27FC236}">
                <a16:creationId xmlns:a16="http://schemas.microsoft.com/office/drawing/2014/main" id="{60D3B5CA-433A-4B9E-B00D-4D1416EE1B07}"/>
              </a:ext>
            </a:extLst>
          </p:cNvPr>
          <p:cNvSpPr/>
          <p:nvPr/>
        </p:nvSpPr>
        <p:spPr>
          <a:xfrm>
            <a:off x="2501900" y="11335811"/>
            <a:ext cx="469165" cy="720722"/>
          </a:xfrm>
          <a:custGeom>
            <a:avLst/>
            <a:gdLst>
              <a:gd name="connsiteX0" fmla="*/ 107950 w 469165"/>
              <a:gd name="connsiteY0" fmla="*/ 1056 h 720722"/>
              <a:gd name="connsiteX1" fmla="*/ 67733 w 469165"/>
              <a:gd name="connsiteY1" fmla="*/ 269872 h 720722"/>
              <a:gd name="connsiteX2" fmla="*/ 169333 w 469165"/>
              <a:gd name="connsiteY2" fmla="*/ 532339 h 720722"/>
              <a:gd name="connsiteX3" fmla="*/ 397933 w 469165"/>
              <a:gd name="connsiteY3" fmla="*/ 695322 h 720722"/>
              <a:gd name="connsiteX4" fmla="*/ 463550 w 469165"/>
              <a:gd name="connsiteY4" fmla="*/ 718606 h 720722"/>
              <a:gd name="connsiteX5" fmla="*/ 277283 w 469165"/>
              <a:gd name="connsiteY5" fmla="*/ 678389 h 720722"/>
              <a:gd name="connsiteX6" fmla="*/ 91017 w 469165"/>
              <a:gd name="connsiteY6" fmla="*/ 473072 h 720722"/>
              <a:gd name="connsiteX7" fmla="*/ 0 w 469165"/>
              <a:gd name="connsiteY7" fmla="*/ 187322 h 720722"/>
              <a:gd name="connsiteX8" fmla="*/ 107950 w 469165"/>
              <a:gd name="connsiteY8" fmla="*/ 1056 h 72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165" h="720722">
                <a:moveTo>
                  <a:pt x="107950" y="1056"/>
                </a:moveTo>
                <a:cubicBezTo>
                  <a:pt x="119239" y="14814"/>
                  <a:pt x="57503" y="181325"/>
                  <a:pt x="67733" y="269872"/>
                </a:cubicBezTo>
                <a:cubicBezTo>
                  <a:pt x="77963" y="358419"/>
                  <a:pt x="114300" y="461431"/>
                  <a:pt x="169333" y="532339"/>
                </a:cubicBezTo>
                <a:cubicBezTo>
                  <a:pt x="224366" y="603247"/>
                  <a:pt x="348897" y="664278"/>
                  <a:pt x="397933" y="695322"/>
                </a:cubicBezTo>
                <a:cubicBezTo>
                  <a:pt x="446969" y="726367"/>
                  <a:pt x="483658" y="721428"/>
                  <a:pt x="463550" y="718606"/>
                </a:cubicBezTo>
                <a:cubicBezTo>
                  <a:pt x="443442" y="715784"/>
                  <a:pt x="339372" y="719311"/>
                  <a:pt x="277283" y="678389"/>
                </a:cubicBezTo>
                <a:cubicBezTo>
                  <a:pt x="215194" y="637467"/>
                  <a:pt x="137231" y="554917"/>
                  <a:pt x="91017" y="473072"/>
                </a:cubicBezTo>
                <a:cubicBezTo>
                  <a:pt x="44803" y="391228"/>
                  <a:pt x="0" y="263522"/>
                  <a:pt x="0" y="187322"/>
                </a:cubicBezTo>
                <a:cubicBezTo>
                  <a:pt x="0" y="111122"/>
                  <a:pt x="96661" y="-12702"/>
                  <a:pt x="107950" y="1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: 図形 1411">
            <a:extLst>
              <a:ext uri="{FF2B5EF4-FFF2-40B4-BE49-F238E27FC236}">
                <a16:creationId xmlns:a16="http://schemas.microsoft.com/office/drawing/2014/main" id="{7454CB55-476E-4B95-83F6-F6A32E36614D}"/>
              </a:ext>
            </a:extLst>
          </p:cNvPr>
          <p:cNvSpPr/>
          <p:nvPr/>
        </p:nvSpPr>
        <p:spPr>
          <a:xfrm>
            <a:off x="2931554" y="11882953"/>
            <a:ext cx="236469" cy="236794"/>
          </a:xfrm>
          <a:custGeom>
            <a:avLst/>
            <a:gdLst>
              <a:gd name="connsiteX0" fmla="*/ 29 w 236469"/>
              <a:gd name="connsiteY0" fmla="*/ 230730 h 236794"/>
              <a:gd name="connsiteX1" fmla="*/ 143963 w 236469"/>
              <a:gd name="connsiteY1" fmla="*/ 218030 h 236794"/>
              <a:gd name="connsiteX2" fmla="*/ 203229 w 236469"/>
              <a:gd name="connsiteY2" fmla="*/ 143947 h 236794"/>
              <a:gd name="connsiteX3" fmla="*/ 234979 w 236469"/>
              <a:gd name="connsiteY3" fmla="*/ 14 h 236794"/>
              <a:gd name="connsiteX4" fmla="*/ 156663 w 236469"/>
              <a:gd name="connsiteY4" fmla="*/ 135480 h 236794"/>
              <a:gd name="connsiteX5" fmla="*/ 29 w 236469"/>
              <a:gd name="connsiteY5" fmla="*/ 230730 h 23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469" h="236794">
                <a:moveTo>
                  <a:pt x="29" y="230730"/>
                </a:moveTo>
                <a:cubicBezTo>
                  <a:pt x="-2088" y="244488"/>
                  <a:pt x="110096" y="232494"/>
                  <a:pt x="143963" y="218030"/>
                </a:cubicBezTo>
                <a:cubicBezTo>
                  <a:pt x="177830" y="203566"/>
                  <a:pt x="188060" y="180283"/>
                  <a:pt x="203229" y="143947"/>
                </a:cubicBezTo>
                <a:cubicBezTo>
                  <a:pt x="218398" y="107611"/>
                  <a:pt x="242740" y="1425"/>
                  <a:pt x="234979" y="14"/>
                </a:cubicBezTo>
                <a:cubicBezTo>
                  <a:pt x="227218" y="-1397"/>
                  <a:pt x="190177" y="98438"/>
                  <a:pt x="156663" y="135480"/>
                </a:cubicBezTo>
                <a:cubicBezTo>
                  <a:pt x="123149" y="172522"/>
                  <a:pt x="2146" y="216972"/>
                  <a:pt x="29" y="230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: 図形 1412">
            <a:extLst>
              <a:ext uri="{FF2B5EF4-FFF2-40B4-BE49-F238E27FC236}">
                <a16:creationId xmlns:a16="http://schemas.microsoft.com/office/drawing/2014/main" id="{4BAB5D7E-4BCE-499F-84C8-74E09F855AA1}"/>
              </a:ext>
            </a:extLst>
          </p:cNvPr>
          <p:cNvSpPr/>
          <p:nvPr/>
        </p:nvSpPr>
        <p:spPr>
          <a:xfrm>
            <a:off x="2649445" y="11391153"/>
            <a:ext cx="758655" cy="510202"/>
          </a:xfrm>
          <a:custGeom>
            <a:avLst/>
            <a:gdLst>
              <a:gd name="connsiteX0" fmla="*/ 66238 w 758655"/>
              <a:gd name="connsiteY0" fmla="*/ 747 h 510202"/>
              <a:gd name="connsiteX1" fmla="*/ 2738 w 758655"/>
              <a:gd name="connsiteY1" fmla="*/ 87530 h 510202"/>
              <a:gd name="connsiteX2" fmla="*/ 176305 w 758655"/>
              <a:gd name="connsiteY2" fmla="*/ 108697 h 510202"/>
              <a:gd name="connsiteX3" fmla="*/ 402788 w 758655"/>
              <a:gd name="connsiteY3" fmla="*/ 159497 h 510202"/>
              <a:gd name="connsiteX4" fmla="*/ 459938 w 758655"/>
              <a:gd name="connsiteY4" fmla="*/ 326714 h 510202"/>
              <a:gd name="connsiteX5" fmla="*/ 506505 w 758655"/>
              <a:gd name="connsiteY5" fmla="*/ 419847 h 510202"/>
              <a:gd name="connsiteX6" fmla="*/ 589055 w 758655"/>
              <a:gd name="connsiteY6" fmla="*/ 500280 h 510202"/>
              <a:gd name="connsiteX7" fmla="*/ 758388 w 758655"/>
              <a:gd name="connsiteY7" fmla="*/ 502397 h 510202"/>
              <a:gd name="connsiteX8" fmla="*/ 546722 w 758655"/>
              <a:gd name="connsiteY8" fmla="*/ 441014 h 510202"/>
              <a:gd name="connsiteX9" fmla="*/ 390088 w 758655"/>
              <a:gd name="connsiteY9" fmla="*/ 174314 h 510202"/>
              <a:gd name="connsiteX10" fmla="*/ 15438 w 758655"/>
              <a:gd name="connsiteY10" fmla="*/ 142564 h 510202"/>
              <a:gd name="connsiteX11" fmla="*/ 66238 w 758655"/>
              <a:gd name="connsiteY11" fmla="*/ 747 h 51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8655" h="510202">
                <a:moveTo>
                  <a:pt x="66238" y="747"/>
                </a:moveTo>
                <a:cubicBezTo>
                  <a:pt x="64121" y="-8425"/>
                  <a:pt x="-15606" y="69538"/>
                  <a:pt x="2738" y="87530"/>
                </a:cubicBezTo>
                <a:cubicBezTo>
                  <a:pt x="21082" y="105522"/>
                  <a:pt x="109630" y="96703"/>
                  <a:pt x="176305" y="108697"/>
                </a:cubicBezTo>
                <a:cubicBezTo>
                  <a:pt x="242980" y="120691"/>
                  <a:pt x="355516" y="123161"/>
                  <a:pt x="402788" y="159497"/>
                </a:cubicBezTo>
                <a:cubicBezTo>
                  <a:pt x="450060" y="195833"/>
                  <a:pt x="442652" y="283322"/>
                  <a:pt x="459938" y="326714"/>
                </a:cubicBezTo>
                <a:cubicBezTo>
                  <a:pt x="477224" y="370106"/>
                  <a:pt x="484986" y="390919"/>
                  <a:pt x="506505" y="419847"/>
                </a:cubicBezTo>
                <a:cubicBezTo>
                  <a:pt x="528024" y="448775"/>
                  <a:pt x="547075" y="486522"/>
                  <a:pt x="589055" y="500280"/>
                </a:cubicBezTo>
                <a:cubicBezTo>
                  <a:pt x="631035" y="514038"/>
                  <a:pt x="765443" y="512275"/>
                  <a:pt x="758388" y="502397"/>
                </a:cubicBezTo>
                <a:cubicBezTo>
                  <a:pt x="751333" y="492519"/>
                  <a:pt x="608105" y="495694"/>
                  <a:pt x="546722" y="441014"/>
                </a:cubicBezTo>
                <a:cubicBezTo>
                  <a:pt x="485339" y="386334"/>
                  <a:pt x="478635" y="224056"/>
                  <a:pt x="390088" y="174314"/>
                </a:cubicBezTo>
                <a:cubicBezTo>
                  <a:pt x="301541" y="124572"/>
                  <a:pt x="69060" y="169022"/>
                  <a:pt x="15438" y="142564"/>
                </a:cubicBezTo>
                <a:cubicBezTo>
                  <a:pt x="-38184" y="116106"/>
                  <a:pt x="68355" y="9919"/>
                  <a:pt x="66238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: 図形 1413">
            <a:extLst>
              <a:ext uri="{FF2B5EF4-FFF2-40B4-BE49-F238E27FC236}">
                <a16:creationId xmlns:a16="http://schemas.microsoft.com/office/drawing/2014/main" id="{96B29E5C-0013-4F25-A1F8-EF6E9CADB444}"/>
              </a:ext>
            </a:extLst>
          </p:cNvPr>
          <p:cNvSpPr/>
          <p:nvPr/>
        </p:nvSpPr>
        <p:spPr>
          <a:xfrm>
            <a:off x="2659274" y="11548244"/>
            <a:ext cx="296861" cy="103488"/>
          </a:xfrm>
          <a:custGeom>
            <a:avLst/>
            <a:gdLst>
              <a:gd name="connsiteX0" fmla="*/ 291359 w 296861"/>
              <a:gd name="connsiteY0" fmla="*/ 289 h 103488"/>
              <a:gd name="connsiteX1" fmla="*/ 268076 w 296861"/>
              <a:gd name="connsiteY1" fmla="*/ 93423 h 103488"/>
              <a:gd name="connsiteX2" fmla="*/ 94509 w 296861"/>
              <a:gd name="connsiteY2" fmla="*/ 101889 h 103488"/>
              <a:gd name="connsiteX3" fmla="*/ 98743 w 296861"/>
              <a:gd name="connsiteY3" fmla="*/ 101889 h 103488"/>
              <a:gd name="connsiteX4" fmla="*/ 172826 w 296861"/>
              <a:gd name="connsiteY4" fmla="*/ 89189 h 103488"/>
              <a:gd name="connsiteX5" fmla="*/ 1376 w 296861"/>
              <a:gd name="connsiteY5" fmla="*/ 65906 h 103488"/>
              <a:gd name="connsiteX6" fmla="*/ 92393 w 296861"/>
              <a:gd name="connsiteY6" fmla="*/ 15106 h 103488"/>
              <a:gd name="connsiteX7" fmla="*/ 96626 w 296861"/>
              <a:gd name="connsiteY7" fmla="*/ 4523 h 103488"/>
              <a:gd name="connsiteX8" fmla="*/ 210926 w 296861"/>
              <a:gd name="connsiteY8" fmla="*/ 61673 h 103488"/>
              <a:gd name="connsiteX9" fmla="*/ 291359 w 296861"/>
              <a:gd name="connsiteY9" fmla="*/ 289 h 10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6861" h="103488">
                <a:moveTo>
                  <a:pt x="291359" y="289"/>
                </a:moveTo>
                <a:cubicBezTo>
                  <a:pt x="300884" y="5581"/>
                  <a:pt x="300884" y="76490"/>
                  <a:pt x="268076" y="93423"/>
                </a:cubicBezTo>
                <a:cubicBezTo>
                  <a:pt x="235268" y="110356"/>
                  <a:pt x="122731" y="100478"/>
                  <a:pt x="94509" y="101889"/>
                </a:cubicBezTo>
                <a:cubicBezTo>
                  <a:pt x="66287" y="103300"/>
                  <a:pt x="98743" y="101889"/>
                  <a:pt x="98743" y="101889"/>
                </a:cubicBezTo>
                <a:cubicBezTo>
                  <a:pt x="111796" y="99772"/>
                  <a:pt x="189054" y="95186"/>
                  <a:pt x="172826" y="89189"/>
                </a:cubicBezTo>
                <a:cubicBezTo>
                  <a:pt x="156598" y="83192"/>
                  <a:pt x="14781" y="78253"/>
                  <a:pt x="1376" y="65906"/>
                </a:cubicBezTo>
                <a:cubicBezTo>
                  <a:pt x="-12030" y="53559"/>
                  <a:pt x="76518" y="25337"/>
                  <a:pt x="92393" y="15106"/>
                </a:cubicBezTo>
                <a:cubicBezTo>
                  <a:pt x="108268" y="4876"/>
                  <a:pt x="76871" y="-3238"/>
                  <a:pt x="96626" y="4523"/>
                </a:cubicBezTo>
                <a:cubicBezTo>
                  <a:pt x="116381" y="12284"/>
                  <a:pt x="180587" y="59204"/>
                  <a:pt x="210926" y="61673"/>
                </a:cubicBezTo>
                <a:cubicBezTo>
                  <a:pt x="241265" y="64142"/>
                  <a:pt x="281834" y="-5003"/>
                  <a:pt x="291359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: 図形 1414">
            <a:extLst>
              <a:ext uri="{FF2B5EF4-FFF2-40B4-BE49-F238E27FC236}">
                <a16:creationId xmlns:a16="http://schemas.microsoft.com/office/drawing/2014/main" id="{2D105FA0-B483-4084-9DAE-93542DEF1A63}"/>
              </a:ext>
            </a:extLst>
          </p:cNvPr>
          <p:cNvSpPr/>
          <p:nvPr/>
        </p:nvSpPr>
        <p:spPr>
          <a:xfrm>
            <a:off x="2779217" y="11620496"/>
            <a:ext cx="415723" cy="247028"/>
          </a:xfrm>
          <a:custGeom>
            <a:avLst/>
            <a:gdLst>
              <a:gd name="connsiteX0" fmla="*/ 95216 w 415723"/>
              <a:gd name="connsiteY0" fmla="*/ 4 h 247028"/>
              <a:gd name="connsiteX1" fmla="*/ 80400 w 415723"/>
              <a:gd name="connsiteY1" fmla="*/ 131237 h 247028"/>
              <a:gd name="connsiteX2" fmla="*/ 165066 w 415723"/>
              <a:gd name="connsiteY2" fmla="*/ 194737 h 247028"/>
              <a:gd name="connsiteX3" fmla="*/ 414833 w 415723"/>
              <a:gd name="connsiteY3" fmla="*/ 237071 h 247028"/>
              <a:gd name="connsiteX4" fmla="*/ 67700 w 415723"/>
              <a:gd name="connsiteY4" fmla="*/ 237071 h 247028"/>
              <a:gd name="connsiteX5" fmla="*/ 2083 w 415723"/>
              <a:gd name="connsiteY5" fmla="*/ 127004 h 247028"/>
              <a:gd name="connsiteX6" fmla="*/ 95216 w 415723"/>
              <a:gd name="connsiteY6" fmla="*/ 4 h 24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723" h="247028">
                <a:moveTo>
                  <a:pt x="95216" y="4"/>
                </a:moveTo>
                <a:cubicBezTo>
                  <a:pt x="108269" y="709"/>
                  <a:pt x="68758" y="98782"/>
                  <a:pt x="80400" y="131237"/>
                </a:cubicBezTo>
                <a:cubicBezTo>
                  <a:pt x="92042" y="163693"/>
                  <a:pt x="109327" y="177098"/>
                  <a:pt x="165066" y="194737"/>
                </a:cubicBezTo>
                <a:cubicBezTo>
                  <a:pt x="220805" y="212376"/>
                  <a:pt x="431061" y="230015"/>
                  <a:pt x="414833" y="237071"/>
                </a:cubicBezTo>
                <a:cubicBezTo>
                  <a:pt x="398605" y="244127"/>
                  <a:pt x="136492" y="255416"/>
                  <a:pt x="67700" y="237071"/>
                </a:cubicBezTo>
                <a:cubicBezTo>
                  <a:pt x="-1092" y="218727"/>
                  <a:pt x="-3914" y="168632"/>
                  <a:pt x="2083" y="127004"/>
                </a:cubicBezTo>
                <a:cubicBezTo>
                  <a:pt x="8080" y="85376"/>
                  <a:pt x="82163" y="-701"/>
                  <a:pt x="9521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: 図形 1415">
            <a:extLst>
              <a:ext uri="{FF2B5EF4-FFF2-40B4-BE49-F238E27FC236}">
                <a16:creationId xmlns:a16="http://schemas.microsoft.com/office/drawing/2014/main" id="{CBE252E2-1C81-4841-9F0B-2E26AE6CBEE0}"/>
              </a:ext>
            </a:extLst>
          </p:cNvPr>
          <p:cNvSpPr/>
          <p:nvPr/>
        </p:nvSpPr>
        <p:spPr>
          <a:xfrm>
            <a:off x="3187062" y="11462419"/>
            <a:ext cx="230637" cy="290054"/>
          </a:xfrm>
          <a:custGeom>
            <a:avLst/>
            <a:gdLst>
              <a:gd name="connsiteX0" fmla="*/ 203838 w 230637"/>
              <a:gd name="connsiteY0" fmla="*/ 3564 h 290054"/>
              <a:gd name="connsiteX1" fmla="*/ 23921 w 230637"/>
              <a:gd name="connsiteY1" fmla="*/ 147498 h 290054"/>
              <a:gd name="connsiteX2" fmla="*/ 131871 w 230637"/>
              <a:gd name="connsiteY2" fmla="*/ 246981 h 290054"/>
              <a:gd name="connsiteX3" fmla="*/ 227121 w 230637"/>
              <a:gd name="connsiteY3" fmla="*/ 289314 h 290054"/>
              <a:gd name="connsiteX4" fmla="*/ 2755 w 230637"/>
              <a:gd name="connsiteY4" fmla="*/ 215231 h 290054"/>
              <a:gd name="connsiteX5" fmla="*/ 106471 w 230637"/>
              <a:gd name="connsiteY5" fmla="*/ 149614 h 290054"/>
              <a:gd name="connsiteX6" fmla="*/ 172088 w 230637"/>
              <a:gd name="connsiteY6" fmla="*/ 52248 h 290054"/>
              <a:gd name="connsiteX7" fmla="*/ 203838 w 230637"/>
              <a:gd name="connsiteY7" fmla="*/ 3564 h 29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637" h="290054">
                <a:moveTo>
                  <a:pt x="203838" y="3564"/>
                </a:moveTo>
                <a:cubicBezTo>
                  <a:pt x="179144" y="19439"/>
                  <a:pt x="35915" y="106929"/>
                  <a:pt x="23921" y="147498"/>
                </a:cubicBezTo>
                <a:cubicBezTo>
                  <a:pt x="11927" y="188067"/>
                  <a:pt x="98004" y="223345"/>
                  <a:pt x="131871" y="246981"/>
                </a:cubicBezTo>
                <a:cubicBezTo>
                  <a:pt x="165738" y="270617"/>
                  <a:pt x="248640" y="294606"/>
                  <a:pt x="227121" y="289314"/>
                </a:cubicBezTo>
                <a:cubicBezTo>
                  <a:pt x="205602" y="284022"/>
                  <a:pt x="22863" y="238514"/>
                  <a:pt x="2755" y="215231"/>
                </a:cubicBezTo>
                <a:cubicBezTo>
                  <a:pt x="-17353" y="191948"/>
                  <a:pt x="78249" y="176778"/>
                  <a:pt x="106471" y="149614"/>
                </a:cubicBezTo>
                <a:cubicBezTo>
                  <a:pt x="134693" y="122450"/>
                  <a:pt x="149510" y="75884"/>
                  <a:pt x="172088" y="52248"/>
                </a:cubicBezTo>
                <a:cubicBezTo>
                  <a:pt x="194666" y="28612"/>
                  <a:pt x="228532" y="-12311"/>
                  <a:pt x="203838" y="3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: 図形 1416">
            <a:extLst>
              <a:ext uri="{FF2B5EF4-FFF2-40B4-BE49-F238E27FC236}">
                <a16:creationId xmlns:a16="http://schemas.microsoft.com/office/drawing/2014/main" id="{A5E6F90A-3B05-45A9-B409-A7FD234D8056}"/>
              </a:ext>
            </a:extLst>
          </p:cNvPr>
          <p:cNvSpPr/>
          <p:nvPr/>
        </p:nvSpPr>
        <p:spPr>
          <a:xfrm>
            <a:off x="3620363" y="10935619"/>
            <a:ext cx="542105" cy="46515"/>
          </a:xfrm>
          <a:custGeom>
            <a:avLst/>
            <a:gdLst>
              <a:gd name="connsiteX0" fmla="*/ 1254 w 542105"/>
              <a:gd name="connsiteY0" fmla="*/ 7548 h 46515"/>
              <a:gd name="connsiteX1" fmla="*/ 524070 w 542105"/>
              <a:gd name="connsiteY1" fmla="*/ 3314 h 46515"/>
              <a:gd name="connsiteX2" fmla="*/ 382254 w 542105"/>
              <a:gd name="connsiteY2" fmla="*/ 45648 h 46515"/>
              <a:gd name="connsiteX3" fmla="*/ 1254 w 542105"/>
              <a:gd name="connsiteY3" fmla="*/ 7548 h 4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105" h="46515">
                <a:moveTo>
                  <a:pt x="1254" y="7548"/>
                </a:moveTo>
                <a:cubicBezTo>
                  <a:pt x="24890" y="492"/>
                  <a:pt x="460570" y="-3036"/>
                  <a:pt x="524070" y="3314"/>
                </a:cubicBezTo>
                <a:cubicBezTo>
                  <a:pt x="587570" y="9664"/>
                  <a:pt x="469743" y="38592"/>
                  <a:pt x="382254" y="45648"/>
                </a:cubicBezTo>
                <a:cubicBezTo>
                  <a:pt x="294765" y="52704"/>
                  <a:pt x="-22382" y="14604"/>
                  <a:pt x="1254" y="7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: 図形 1417">
            <a:extLst>
              <a:ext uri="{FF2B5EF4-FFF2-40B4-BE49-F238E27FC236}">
                <a16:creationId xmlns:a16="http://schemas.microsoft.com/office/drawing/2014/main" id="{FA4EB04B-D315-4007-BDC7-A9A36B151A85}"/>
              </a:ext>
            </a:extLst>
          </p:cNvPr>
          <p:cNvSpPr/>
          <p:nvPr/>
        </p:nvSpPr>
        <p:spPr>
          <a:xfrm>
            <a:off x="3333664" y="11269518"/>
            <a:ext cx="173668" cy="814927"/>
          </a:xfrm>
          <a:custGeom>
            <a:avLst/>
            <a:gdLst>
              <a:gd name="connsiteX0" fmla="*/ 135553 w 173668"/>
              <a:gd name="connsiteY0" fmla="*/ 10199 h 814927"/>
              <a:gd name="connsiteX1" fmla="*/ 74169 w 173668"/>
              <a:gd name="connsiteY1" fmla="*/ 166832 h 814927"/>
              <a:gd name="connsiteX2" fmla="*/ 86869 w 173668"/>
              <a:gd name="connsiteY2" fmla="*/ 488565 h 814927"/>
              <a:gd name="connsiteX3" fmla="*/ 173653 w 173668"/>
              <a:gd name="connsiteY3" fmla="*/ 806065 h 814927"/>
              <a:gd name="connsiteX4" fmla="*/ 93219 w 173668"/>
              <a:gd name="connsiteY4" fmla="*/ 702349 h 814927"/>
              <a:gd name="connsiteX5" fmla="*/ 86 w 173668"/>
              <a:gd name="connsiteY5" fmla="*/ 446232 h 814927"/>
              <a:gd name="connsiteX6" fmla="*/ 135553 w 173668"/>
              <a:gd name="connsiteY6" fmla="*/ 10199 h 81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668" h="814927">
                <a:moveTo>
                  <a:pt x="135553" y="10199"/>
                </a:moveTo>
                <a:cubicBezTo>
                  <a:pt x="147900" y="-36368"/>
                  <a:pt x="82283" y="87104"/>
                  <a:pt x="74169" y="166832"/>
                </a:cubicBezTo>
                <a:cubicBezTo>
                  <a:pt x="66055" y="246560"/>
                  <a:pt x="70288" y="382026"/>
                  <a:pt x="86869" y="488565"/>
                </a:cubicBezTo>
                <a:cubicBezTo>
                  <a:pt x="103450" y="595104"/>
                  <a:pt x="172595" y="770434"/>
                  <a:pt x="173653" y="806065"/>
                </a:cubicBezTo>
                <a:cubicBezTo>
                  <a:pt x="174711" y="841696"/>
                  <a:pt x="122147" y="762321"/>
                  <a:pt x="93219" y="702349"/>
                </a:cubicBezTo>
                <a:cubicBezTo>
                  <a:pt x="64291" y="642377"/>
                  <a:pt x="-2736" y="563354"/>
                  <a:pt x="86" y="446232"/>
                </a:cubicBezTo>
                <a:cubicBezTo>
                  <a:pt x="2908" y="329110"/>
                  <a:pt x="123206" y="56766"/>
                  <a:pt x="135553" y="10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: 図形 1418">
            <a:extLst>
              <a:ext uri="{FF2B5EF4-FFF2-40B4-BE49-F238E27FC236}">
                <a16:creationId xmlns:a16="http://schemas.microsoft.com/office/drawing/2014/main" id="{A5C1C664-F8DA-47C2-B66D-12ACC0E71E35}"/>
              </a:ext>
            </a:extLst>
          </p:cNvPr>
          <p:cNvSpPr/>
          <p:nvPr/>
        </p:nvSpPr>
        <p:spPr>
          <a:xfrm>
            <a:off x="3661760" y="10953056"/>
            <a:ext cx="461687" cy="1108256"/>
          </a:xfrm>
          <a:custGeom>
            <a:avLst/>
            <a:gdLst>
              <a:gd name="connsiteX0" fmla="*/ 459390 w 461687"/>
              <a:gd name="connsiteY0" fmla="*/ 2811 h 1108256"/>
              <a:gd name="connsiteX1" fmla="*/ 249840 w 461687"/>
              <a:gd name="connsiteY1" fmla="*/ 138277 h 1108256"/>
              <a:gd name="connsiteX2" fmla="*/ 141890 w 461687"/>
              <a:gd name="connsiteY2" fmla="*/ 277977 h 1108256"/>
              <a:gd name="connsiteX3" fmla="*/ 84740 w 461687"/>
              <a:gd name="connsiteY3" fmla="*/ 697077 h 1108256"/>
              <a:gd name="connsiteX4" fmla="*/ 173640 w 461687"/>
              <a:gd name="connsiteY4" fmla="*/ 1099244 h 1108256"/>
              <a:gd name="connsiteX5" fmla="*/ 86857 w 461687"/>
              <a:gd name="connsiteY5" fmla="*/ 942611 h 1108256"/>
              <a:gd name="connsiteX6" fmla="*/ 73 w 461687"/>
              <a:gd name="connsiteY6" fmla="*/ 553144 h 1108256"/>
              <a:gd name="connsiteX7" fmla="*/ 101673 w 461687"/>
              <a:gd name="connsiteY7" fmla="*/ 269511 h 1108256"/>
              <a:gd name="connsiteX8" fmla="*/ 459390 w 461687"/>
              <a:gd name="connsiteY8" fmla="*/ 2811 h 110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687" h="1108256">
                <a:moveTo>
                  <a:pt x="459390" y="2811"/>
                </a:moveTo>
                <a:cubicBezTo>
                  <a:pt x="484084" y="-19061"/>
                  <a:pt x="302757" y="92416"/>
                  <a:pt x="249840" y="138277"/>
                </a:cubicBezTo>
                <a:cubicBezTo>
                  <a:pt x="196923" y="184138"/>
                  <a:pt x="169407" y="184844"/>
                  <a:pt x="141890" y="277977"/>
                </a:cubicBezTo>
                <a:cubicBezTo>
                  <a:pt x="114373" y="371110"/>
                  <a:pt x="79448" y="560199"/>
                  <a:pt x="84740" y="697077"/>
                </a:cubicBezTo>
                <a:cubicBezTo>
                  <a:pt x="90032" y="833955"/>
                  <a:pt x="173287" y="1058322"/>
                  <a:pt x="173640" y="1099244"/>
                </a:cubicBezTo>
                <a:cubicBezTo>
                  <a:pt x="173993" y="1140166"/>
                  <a:pt x="115785" y="1033628"/>
                  <a:pt x="86857" y="942611"/>
                </a:cubicBezTo>
                <a:cubicBezTo>
                  <a:pt x="57929" y="851594"/>
                  <a:pt x="-2396" y="665327"/>
                  <a:pt x="73" y="553144"/>
                </a:cubicBezTo>
                <a:cubicBezTo>
                  <a:pt x="2542" y="440961"/>
                  <a:pt x="25473" y="359117"/>
                  <a:pt x="101673" y="269511"/>
                </a:cubicBezTo>
                <a:cubicBezTo>
                  <a:pt x="177873" y="179906"/>
                  <a:pt x="434696" y="24683"/>
                  <a:pt x="459390" y="2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: 図形 1419">
            <a:extLst>
              <a:ext uri="{FF2B5EF4-FFF2-40B4-BE49-F238E27FC236}">
                <a16:creationId xmlns:a16="http://schemas.microsoft.com/office/drawing/2014/main" id="{78EDB13C-02CA-4A57-A913-55EE58A20120}"/>
              </a:ext>
            </a:extLst>
          </p:cNvPr>
          <p:cNvSpPr/>
          <p:nvPr/>
        </p:nvSpPr>
        <p:spPr>
          <a:xfrm>
            <a:off x="3495895" y="12084021"/>
            <a:ext cx="661787" cy="27546"/>
          </a:xfrm>
          <a:custGeom>
            <a:avLst/>
            <a:gdLst>
              <a:gd name="connsiteX0" fmla="*/ 838 w 661787"/>
              <a:gd name="connsiteY0" fmla="*/ 19079 h 27546"/>
              <a:gd name="connsiteX1" fmla="*/ 83388 w 661787"/>
              <a:gd name="connsiteY1" fmla="*/ 27546 h 27546"/>
              <a:gd name="connsiteX2" fmla="*/ 623138 w 661787"/>
              <a:gd name="connsiteY2" fmla="*/ 23312 h 27546"/>
              <a:gd name="connsiteX3" fmla="*/ 580805 w 661787"/>
              <a:gd name="connsiteY3" fmla="*/ 6379 h 27546"/>
              <a:gd name="connsiteX4" fmla="*/ 278122 w 661787"/>
              <a:gd name="connsiteY4" fmla="*/ 29 h 27546"/>
              <a:gd name="connsiteX5" fmla="*/ 838 w 661787"/>
              <a:gd name="connsiteY5" fmla="*/ 19079 h 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787" h="27546">
                <a:moveTo>
                  <a:pt x="838" y="19079"/>
                </a:moveTo>
                <a:cubicBezTo>
                  <a:pt x="-9746" y="22960"/>
                  <a:pt x="83388" y="27546"/>
                  <a:pt x="83388" y="27546"/>
                </a:cubicBezTo>
                <a:lnTo>
                  <a:pt x="623138" y="23312"/>
                </a:lnTo>
                <a:cubicBezTo>
                  <a:pt x="706041" y="19784"/>
                  <a:pt x="638308" y="10259"/>
                  <a:pt x="580805" y="6379"/>
                </a:cubicBezTo>
                <a:cubicBezTo>
                  <a:pt x="523302" y="2498"/>
                  <a:pt x="370902" y="-324"/>
                  <a:pt x="278122" y="29"/>
                </a:cubicBezTo>
                <a:cubicBezTo>
                  <a:pt x="185342" y="382"/>
                  <a:pt x="104732" y="4439"/>
                  <a:pt x="838" y="19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: 図形 1420">
            <a:extLst>
              <a:ext uri="{FF2B5EF4-FFF2-40B4-BE49-F238E27FC236}">
                <a16:creationId xmlns:a16="http://schemas.microsoft.com/office/drawing/2014/main" id="{003D4C3F-CF07-4E0F-94D9-1BF44843C03D}"/>
              </a:ext>
            </a:extLst>
          </p:cNvPr>
          <p:cNvSpPr/>
          <p:nvPr/>
        </p:nvSpPr>
        <p:spPr>
          <a:xfrm>
            <a:off x="4154318" y="10976459"/>
            <a:ext cx="197441" cy="665458"/>
          </a:xfrm>
          <a:custGeom>
            <a:avLst/>
            <a:gdLst>
              <a:gd name="connsiteX0" fmla="*/ 699 w 197441"/>
              <a:gd name="connsiteY0" fmla="*/ 574 h 665458"/>
              <a:gd name="connsiteX1" fmla="*/ 127699 w 197441"/>
              <a:gd name="connsiteY1" fmla="*/ 220708 h 665458"/>
              <a:gd name="connsiteX2" fmla="*/ 150982 w 197441"/>
              <a:gd name="connsiteY2" fmla="*/ 665208 h 665458"/>
              <a:gd name="connsiteX3" fmla="*/ 191199 w 197441"/>
              <a:gd name="connsiteY3" fmla="*/ 279974 h 665458"/>
              <a:gd name="connsiteX4" fmla="*/ 699 w 197441"/>
              <a:gd name="connsiteY4" fmla="*/ 574 h 66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441" h="665458">
                <a:moveTo>
                  <a:pt x="699" y="574"/>
                </a:moveTo>
                <a:cubicBezTo>
                  <a:pt x="-9884" y="-9304"/>
                  <a:pt x="102652" y="109936"/>
                  <a:pt x="127699" y="220708"/>
                </a:cubicBezTo>
                <a:cubicBezTo>
                  <a:pt x="152746" y="331480"/>
                  <a:pt x="140399" y="655330"/>
                  <a:pt x="150982" y="665208"/>
                </a:cubicBezTo>
                <a:cubicBezTo>
                  <a:pt x="161565" y="675086"/>
                  <a:pt x="215541" y="390394"/>
                  <a:pt x="191199" y="279974"/>
                </a:cubicBezTo>
                <a:cubicBezTo>
                  <a:pt x="166857" y="169555"/>
                  <a:pt x="11282" y="10452"/>
                  <a:pt x="699" y="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: 図形 1421">
            <a:extLst>
              <a:ext uri="{FF2B5EF4-FFF2-40B4-BE49-F238E27FC236}">
                <a16:creationId xmlns:a16="http://schemas.microsoft.com/office/drawing/2014/main" id="{D1F21960-0585-43DC-86A5-7F5EF24D8B21}"/>
              </a:ext>
            </a:extLst>
          </p:cNvPr>
          <p:cNvSpPr/>
          <p:nvPr/>
        </p:nvSpPr>
        <p:spPr>
          <a:xfrm>
            <a:off x="4036187" y="11667790"/>
            <a:ext cx="295035" cy="437855"/>
          </a:xfrm>
          <a:custGeom>
            <a:avLst/>
            <a:gdLst>
              <a:gd name="connsiteX0" fmla="*/ 292396 w 295035"/>
              <a:gd name="connsiteY0" fmla="*/ 1393 h 437855"/>
              <a:gd name="connsiteX1" fmla="*/ 216196 w 295035"/>
              <a:gd name="connsiteY1" fmla="*/ 217293 h 437855"/>
              <a:gd name="connsiteX2" fmla="*/ 148463 w 295035"/>
              <a:gd name="connsiteY2" fmla="*/ 361227 h 437855"/>
              <a:gd name="connsiteX3" fmla="*/ 296 w 295035"/>
              <a:gd name="connsiteY3" fmla="*/ 437427 h 437855"/>
              <a:gd name="connsiteX4" fmla="*/ 114596 w 295035"/>
              <a:gd name="connsiteY4" fmla="*/ 329477 h 437855"/>
              <a:gd name="connsiteX5" fmla="*/ 292396 w 295035"/>
              <a:gd name="connsiteY5" fmla="*/ 1393 h 43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035" h="437855">
                <a:moveTo>
                  <a:pt x="292396" y="1393"/>
                </a:moveTo>
                <a:cubicBezTo>
                  <a:pt x="309329" y="-17304"/>
                  <a:pt x="240185" y="157321"/>
                  <a:pt x="216196" y="217293"/>
                </a:cubicBezTo>
                <a:cubicBezTo>
                  <a:pt x="192207" y="277265"/>
                  <a:pt x="184446" y="324538"/>
                  <a:pt x="148463" y="361227"/>
                </a:cubicBezTo>
                <a:cubicBezTo>
                  <a:pt x="112480" y="397916"/>
                  <a:pt x="5940" y="442719"/>
                  <a:pt x="296" y="437427"/>
                </a:cubicBezTo>
                <a:cubicBezTo>
                  <a:pt x="-5348" y="432135"/>
                  <a:pt x="70852" y="397916"/>
                  <a:pt x="114596" y="329477"/>
                </a:cubicBezTo>
                <a:cubicBezTo>
                  <a:pt x="158340" y="261038"/>
                  <a:pt x="275463" y="20090"/>
                  <a:pt x="292396" y="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: 図形 1422">
            <a:extLst>
              <a:ext uri="{FF2B5EF4-FFF2-40B4-BE49-F238E27FC236}">
                <a16:creationId xmlns:a16="http://schemas.microsoft.com/office/drawing/2014/main" id="{23472B1D-0855-4399-B9C2-7971667AE1D8}"/>
              </a:ext>
            </a:extLst>
          </p:cNvPr>
          <p:cNvSpPr/>
          <p:nvPr/>
        </p:nvSpPr>
        <p:spPr>
          <a:xfrm>
            <a:off x="3836262" y="11182840"/>
            <a:ext cx="370613" cy="718269"/>
          </a:xfrm>
          <a:custGeom>
            <a:avLst/>
            <a:gdLst>
              <a:gd name="connsiteX0" fmla="*/ 75338 w 370613"/>
              <a:gd name="connsiteY0" fmla="*/ 128098 h 718269"/>
              <a:gd name="connsiteX1" fmla="*/ 162651 w 370613"/>
              <a:gd name="connsiteY1" fmla="*/ 15385 h 718269"/>
              <a:gd name="connsiteX2" fmla="*/ 256313 w 370613"/>
              <a:gd name="connsiteY2" fmla="*/ 20148 h 718269"/>
              <a:gd name="connsiteX3" fmla="*/ 361088 w 370613"/>
              <a:gd name="connsiteY3" fmla="*/ 191598 h 718269"/>
              <a:gd name="connsiteX4" fmla="*/ 361088 w 370613"/>
              <a:gd name="connsiteY4" fmla="*/ 453535 h 718269"/>
              <a:gd name="connsiteX5" fmla="*/ 319813 w 370613"/>
              <a:gd name="connsiteY5" fmla="*/ 623398 h 718269"/>
              <a:gd name="connsiteX6" fmla="*/ 211863 w 370613"/>
              <a:gd name="connsiteY6" fmla="*/ 707535 h 718269"/>
              <a:gd name="connsiteX7" fmla="*/ 145188 w 370613"/>
              <a:gd name="connsiteY7" fmla="*/ 712298 h 718269"/>
              <a:gd name="connsiteX8" fmla="*/ 92801 w 370613"/>
              <a:gd name="connsiteY8" fmla="*/ 663085 h 718269"/>
              <a:gd name="connsiteX9" fmla="*/ 15013 w 370613"/>
              <a:gd name="connsiteY9" fmla="*/ 470998 h 718269"/>
              <a:gd name="connsiteX10" fmla="*/ 5488 w 370613"/>
              <a:gd name="connsiteY10" fmla="*/ 312248 h 718269"/>
              <a:gd name="connsiteX11" fmla="*/ 78513 w 370613"/>
              <a:gd name="connsiteY11" fmla="*/ 618635 h 718269"/>
              <a:gd name="connsiteX12" fmla="*/ 215038 w 370613"/>
              <a:gd name="connsiteY12" fmla="*/ 685310 h 718269"/>
              <a:gd name="connsiteX13" fmla="*/ 322988 w 370613"/>
              <a:gd name="connsiteY13" fmla="*/ 564660 h 718269"/>
              <a:gd name="connsiteX14" fmla="*/ 332513 w 370613"/>
              <a:gd name="connsiteY14" fmla="*/ 63010 h 718269"/>
              <a:gd name="connsiteX15" fmla="*/ 253138 w 370613"/>
              <a:gd name="connsiteY15" fmla="*/ 31260 h 718269"/>
              <a:gd name="connsiteX16" fmla="*/ 75338 w 370613"/>
              <a:gd name="connsiteY16" fmla="*/ 128098 h 71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0613" h="718269">
                <a:moveTo>
                  <a:pt x="75338" y="128098"/>
                </a:moveTo>
                <a:cubicBezTo>
                  <a:pt x="60257" y="125452"/>
                  <a:pt x="132489" y="33377"/>
                  <a:pt x="162651" y="15385"/>
                </a:cubicBezTo>
                <a:cubicBezTo>
                  <a:pt x="192813" y="-2607"/>
                  <a:pt x="223240" y="-9221"/>
                  <a:pt x="256313" y="20148"/>
                </a:cubicBezTo>
                <a:cubicBezTo>
                  <a:pt x="289386" y="49517"/>
                  <a:pt x="343626" y="119367"/>
                  <a:pt x="361088" y="191598"/>
                </a:cubicBezTo>
                <a:cubicBezTo>
                  <a:pt x="378550" y="263829"/>
                  <a:pt x="367967" y="381568"/>
                  <a:pt x="361088" y="453535"/>
                </a:cubicBezTo>
                <a:cubicBezTo>
                  <a:pt x="354209" y="525502"/>
                  <a:pt x="344684" y="581065"/>
                  <a:pt x="319813" y="623398"/>
                </a:cubicBezTo>
                <a:cubicBezTo>
                  <a:pt x="294942" y="665731"/>
                  <a:pt x="240967" y="692718"/>
                  <a:pt x="211863" y="707535"/>
                </a:cubicBezTo>
                <a:cubicBezTo>
                  <a:pt x="182759" y="722352"/>
                  <a:pt x="165032" y="719706"/>
                  <a:pt x="145188" y="712298"/>
                </a:cubicBezTo>
                <a:cubicBezTo>
                  <a:pt x="125344" y="704890"/>
                  <a:pt x="114497" y="703301"/>
                  <a:pt x="92801" y="663085"/>
                </a:cubicBezTo>
                <a:cubicBezTo>
                  <a:pt x="71105" y="622869"/>
                  <a:pt x="29565" y="529471"/>
                  <a:pt x="15013" y="470998"/>
                </a:cubicBezTo>
                <a:cubicBezTo>
                  <a:pt x="461" y="412525"/>
                  <a:pt x="-5095" y="287642"/>
                  <a:pt x="5488" y="312248"/>
                </a:cubicBezTo>
                <a:cubicBezTo>
                  <a:pt x="16071" y="336854"/>
                  <a:pt x="43588" y="556458"/>
                  <a:pt x="78513" y="618635"/>
                </a:cubicBezTo>
                <a:cubicBezTo>
                  <a:pt x="113438" y="680812"/>
                  <a:pt x="174292" y="694306"/>
                  <a:pt x="215038" y="685310"/>
                </a:cubicBezTo>
                <a:cubicBezTo>
                  <a:pt x="255784" y="676314"/>
                  <a:pt x="303409" y="668377"/>
                  <a:pt x="322988" y="564660"/>
                </a:cubicBezTo>
                <a:cubicBezTo>
                  <a:pt x="342567" y="460943"/>
                  <a:pt x="344155" y="151910"/>
                  <a:pt x="332513" y="63010"/>
                </a:cubicBezTo>
                <a:cubicBezTo>
                  <a:pt x="320871" y="-25890"/>
                  <a:pt x="296530" y="21735"/>
                  <a:pt x="253138" y="31260"/>
                </a:cubicBezTo>
                <a:cubicBezTo>
                  <a:pt x="209746" y="40785"/>
                  <a:pt x="90419" y="130744"/>
                  <a:pt x="75338" y="128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: 図形 1423">
            <a:extLst>
              <a:ext uri="{FF2B5EF4-FFF2-40B4-BE49-F238E27FC236}">
                <a16:creationId xmlns:a16="http://schemas.microsoft.com/office/drawing/2014/main" id="{F80EC10E-74EE-4985-8826-51B0224A2D5F}"/>
              </a:ext>
            </a:extLst>
          </p:cNvPr>
          <p:cNvSpPr/>
          <p:nvPr/>
        </p:nvSpPr>
        <p:spPr>
          <a:xfrm>
            <a:off x="3927847" y="11263104"/>
            <a:ext cx="174410" cy="575195"/>
          </a:xfrm>
          <a:custGeom>
            <a:avLst/>
            <a:gdLst>
              <a:gd name="connsiteX0" fmla="*/ 29791 w 174410"/>
              <a:gd name="connsiteY0" fmla="*/ 6559 h 575195"/>
              <a:gd name="connsiteX1" fmla="*/ 80591 w 174410"/>
              <a:gd name="connsiteY1" fmla="*/ 35134 h 575195"/>
              <a:gd name="connsiteX2" fmla="*/ 150441 w 174410"/>
              <a:gd name="connsiteY2" fmla="*/ 162134 h 575195"/>
              <a:gd name="connsiteX3" fmla="*/ 166316 w 174410"/>
              <a:gd name="connsiteY3" fmla="*/ 433596 h 575195"/>
              <a:gd name="connsiteX4" fmla="*/ 67891 w 174410"/>
              <a:gd name="connsiteY4" fmla="*/ 546309 h 575195"/>
              <a:gd name="connsiteX5" fmla="*/ 1216 w 174410"/>
              <a:gd name="connsiteY5" fmla="*/ 570121 h 575195"/>
              <a:gd name="connsiteX6" fmla="*/ 125041 w 174410"/>
              <a:gd name="connsiteY6" fmla="*/ 466934 h 575195"/>
              <a:gd name="connsiteX7" fmla="*/ 171078 w 174410"/>
              <a:gd name="connsiteY7" fmla="*/ 139909 h 575195"/>
              <a:gd name="connsiteX8" fmla="*/ 29791 w 174410"/>
              <a:gd name="connsiteY8" fmla="*/ 6559 h 57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410" h="575195">
                <a:moveTo>
                  <a:pt x="29791" y="6559"/>
                </a:moveTo>
                <a:cubicBezTo>
                  <a:pt x="14710" y="-10903"/>
                  <a:pt x="60483" y="9205"/>
                  <a:pt x="80591" y="35134"/>
                </a:cubicBezTo>
                <a:cubicBezTo>
                  <a:pt x="100699" y="61063"/>
                  <a:pt x="136153" y="95724"/>
                  <a:pt x="150441" y="162134"/>
                </a:cubicBezTo>
                <a:cubicBezTo>
                  <a:pt x="164729" y="228544"/>
                  <a:pt x="180074" y="369567"/>
                  <a:pt x="166316" y="433596"/>
                </a:cubicBezTo>
                <a:cubicBezTo>
                  <a:pt x="152558" y="497625"/>
                  <a:pt x="95408" y="523555"/>
                  <a:pt x="67891" y="546309"/>
                </a:cubicBezTo>
                <a:cubicBezTo>
                  <a:pt x="40374" y="569063"/>
                  <a:pt x="-8309" y="583350"/>
                  <a:pt x="1216" y="570121"/>
                </a:cubicBezTo>
                <a:cubicBezTo>
                  <a:pt x="10741" y="556892"/>
                  <a:pt x="96731" y="538636"/>
                  <a:pt x="125041" y="466934"/>
                </a:cubicBezTo>
                <a:cubicBezTo>
                  <a:pt x="153351" y="395232"/>
                  <a:pt x="184836" y="213199"/>
                  <a:pt x="171078" y="139909"/>
                </a:cubicBezTo>
                <a:cubicBezTo>
                  <a:pt x="157320" y="66619"/>
                  <a:pt x="44872" y="24021"/>
                  <a:pt x="29791" y="6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: 図形 1424">
            <a:extLst>
              <a:ext uri="{FF2B5EF4-FFF2-40B4-BE49-F238E27FC236}">
                <a16:creationId xmlns:a16="http://schemas.microsoft.com/office/drawing/2014/main" id="{434A2D41-C36D-41DA-9F18-E9FF74773210}"/>
              </a:ext>
            </a:extLst>
          </p:cNvPr>
          <p:cNvSpPr/>
          <p:nvPr/>
        </p:nvSpPr>
        <p:spPr>
          <a:xfrm>
            <a:off x="3873320" y="11419904"/>
            <a:ext cx="165206" cy="274061"/>
          </a:xfrm>
          <a:custGeom>
            <a:avLst/>
            <a:gdLst>
              <a:gd name="connsiteX0" fmla="*/ 180 w 165206"/>
              <a:gd name="connsiteY0" fmla="*/ 571 h 274061"/>
              <a:gd name="connsiteX1" fmla="*/ 116068 w 165206"/>
              <a:gd name="connsiteY1" fmla="*/ 52959 h 274061"/>
              <a:gd name="connsiteX2" fmla="*/ 117655 w 165206"/>
              <a:gd name="connsiteY2" fmla="*/ 206946 h 274061"/>
              <a:gd name="connsiteX3" fmla="*/ 31930 w 165206"/>
              <a:gd name="connsiteY3" fmla="*/ 273621 h 274061"/>
              <a:gd name="connsiteX4" fmla="*/ 150993 w 165206"/>
              <a:gd name="connsiteY4" fmla="*/ 178371 h 274061"/>
              <a:gd name="connsiteX5" fmla="*/ 146230 w 165206"/>
              <a:gd name="connsiteY5" fmla="*/ 79946 h 274061"/>
              <a:gd name="connsiteX6" fmla="*/ 180 w 165206"/>
              <a:gd name="connsiteY6" fmla="*/ 571 h 27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06" h="274061">
                <a:moveTo>
                  <a:pt x="180" y="571"/>
                </a:moveTo>
                <a:cubicBezTo>
                  <a:pt x="-4847" y="-3927"/>
                  <a:pt x="96489" y="18563"/>
                  <a:pt x="116068" y="52959"/>
                </a:cubicBezTo>
                <a:cubicBezTo>
                  <a:pt x="135647" y="87355"/>
                  <a:pt x="131678" y="170169"/>
                  <a:pt x="117655" y="206946"/>
                </a:cubicBezTo>
                <a:cubicBezTo>
                  <a:pt x="103632" y="243723"/>
                  <a:pt x="26374" y="278384"/>
                  <a:pt x="31930" y="273621"/>
                </a:cubicBezTo>
                <a:cubicBezTo>
                  <a:pt x="37486" y="268859"/>
                  <a:pt x="131943" y="210650"/>
                  <a:pt x="150993" y="178371"/>
                </a:cubicBezTo>
                <a:cubicBezTo>
                  <a:pt x="170043" y="146092"/>
                  <a:pt x="171365" y="110108"/>
                  <a:pt x="146230" y="79946"/>
                </a:cubicBezTo>
                <a:cubicBezTo>
                  <a:pt x="121095" y="49784"/>
                  <a:pt x="5207" y="5069"/>
                  <a:pt x="180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: 図形 1425">
            <a:extLst>
              <a:ext uri="{FF2B5EF4-FFF2-40B4-BE49-F238E27FC236}">
                <a16:creationId xmlns:a16="http://schemas.microsoft.com/office/drawing/2014/main" id="{A0151E2A-DE33-4D8B-AF70-6A4C8A141CE1}"/>
              </a:ext>
            </a:extLst>
          </p:cNvPr>
          <p:cNvSpPr/>
          <p:nvPr/>
        </p:nvSpPr>
        <p:spPr>
          <a:xfrm>
            <a:off x="3888979" y="11483240"/>
            <a:ext cx="100422" cy="153368"/>
          </a:xfrm>
          <a:custGeom>
            <a:avLst/>
            <a:gdLst>
              <a:gd name="connsiteX0" fmla="*/ 396 w 100422"/>
              <a:gd name="connsiteY0" fmla="*/ 2323 h 153368"/>
              <a:gd name="connsiteX1" fmla="*/ 65484 w 100422"/>
              <a:gd name="connsiteY1" fmla="*/ 38835 h 153368"/>
              <a:gd name="connsiteX2" fmla="*/ 65484 w 100422"/>
              <a:gd name="connsiteY2" fmla="*/ 89635 h 153368"/>
              <a:gd name="connsiteX3" fmla="*/ 9921 w 100422"/>
              <a:gd name="connsiteY3" fmla="*/ 153135 h 153368"/>
              <a:gd name="connsiteX4" fmla="*/ 100409 w 100422"/>
              <a:gd name="connsiteY4" fmla="*/ 107098 h 153368"/>
              <a:gd name="connsiteX5" fmla="*/ 396 w 100422"/>
              <a:gd name="connsiteY5" fmla="*/ 2323 h 15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22" h="153368">
                <a:moveTo>
                  <a:pt x="396" y="2323"/>
                </a:moveTo>
                <a:cubicBezTo>
                  <a:pt x="-5425" y="-9054"/>
                  <a:pt x="54636" y="24283"/>
                  <a:pt x="65484" y="38835"/>
                </a:cubicBezTo>
                <a:cubicBezTo>
                  <a:pt x="76332" y="53387"/>
                  <a:pt x="74744" y="70585"/>
                  <a:pt x="65484" y="89635"/>
                </a:cubicBezTo>
                <a:cubicBezTo>
                  <a:pt x="56224" y="108685"/>
                  <a:pt x="4100" y="150225"/>
                  <a:pt x="9921" y="153135"/>
                </a:cubicBezTo>
                <a:cubicBezTo>
                  <a:pt x="15742" y="156046"/>
                  <a:pt x="99086" y="131175"/>
                  <a:pt x="100409" y="107098"/>
                </a:cubicBezTo>
                <a:cubicBezTo>
                  <a:pt x="101732" y="83021"/>
                  <a:pt x="6217" y="13700"/>
                  <a:pt x="396" y="2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: 図形 1426">
            <a:extLst>
              <a:ext uri="{FF2B5EF4-FFF2-40B4-BE49-F238E27FC236}">
                <a16:creationId xmlns:a16="http://schemas.microsoft.com/office/drawing/2014/main" id="{D48FEE1B-E150-471F-AE4D-4AD4838D8FC1}"/>
              </a:ext>
            </a:extLst>
          </p:cNvPr>
          <p:cNvSpPr/>
          <p:nvPr/>
        </p:nvSpPr>
        <p:spPr>
          <a:xfrm>
            <a:off x="3834582" y="11249377"/>
            <a:ext cx="95315" cy="241642"/>
          </a:xfrm>
          <a:custGeom>
            <a:avLst/>
            <a:gdLst>
              <a:gd name="connsiteX0" fmla="*/ 94481 w 95315"/>
              <a:gd name="connsiteY0" fmla="*/ 1236 h 241642"/>
              <a:gd name="connsiteX1" fmla="*/ 48443 w 95315"/>
              <a:gd name="connsiteY1" fmla="*/ 106011 h 241642"/>
              <a:gd name="connsiteX2" fmla="*/ 19868 w 95315"/>
              <a:gd name="connsiteY2" fmla="*/ 239361 h 241642"/>
              <a:gd name="connsiteX3" fmla="*/ 5581 w 95315"/>
              <a:gd name="connsiteY3" fmla="*/ 177448 h 241642"/>
              <a:gd name="connsiteX4" fmla="*/ 94481 w 95315"/>
              <a:gd name="connsiteY4" fmla="*/ 1236 h 24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15" h="241642">
                <a:moveTo>
                  <a:pt x="94481" y="1236"/>
                </a:moveTo>
                <a:cubicBezTo>
                  <a:pt x="101625" y="-10670"/>
                  <a:pt x="60878" y="66324"/>
                  <a:pt x="48443" y="106011"/>
                </a:cubicBezTo>
                <a:cubicBezTo>
                  <a:pt x="36008" y="145698"/>
                  <a:pt x="27012" y="227455"/>
                  <a:pt x="19868" y="239361"/>
                </a:cubicBezTo>
                <a:cubicBezTo>
                  <a:pt x="12724" y="251267"/>
                  <a:pt x="-10559" y="214490"/>
                  <a:pt x="5581" y="177448"/>
                </a:cubicBezTo>
                <a:cubicBezTo>
                  <a:pt x="21721" y="140406"/>
                  <a:pt x="87337" y="13142"/>
                  <a:pt x="94481" y="1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: 図形 1427">
            <a:extLst>
              <a:ext uri="{FF2B5EF4-FFF2-40B4-BE49-F238E27FC236}">
                <a16:creationId xmlns:a16="http://schemas.microsoft.com/office/drawing/2014/main" id="{741A9D48-D42E-438A-9ED5-1A28C9D249C7}"/>
              </a:ext>
            </a:extLst>
          </p:cNvPr>
          <p:cNvSpPr/>
          <p:nvPr/>
        </p:nvSpPr>
        <p:spPr>
          <a:xfrm>
            <a:off x="4708596" y="10938921"/>
            <a:ext cx="417952" cy="60625"/>
          </a:xfrm>
          <a:custGeom>
            <a:avLst/>
            <a:gdLst>
              <a:gd name="connsiteX0" fmla="*/ 411621 w 417952"/>
              <a:gd name="connsiteY0" fmla="*/ 59279 h 60625"/>
              <a:gd name="connsiteX1" fmla="*/ 3104 w 417952"/>
              <a:gd name="connsiteY1" fmla="*/ 38112 h 60625"/>
              <a:gd name="connsiteX2" fmla="*/ 233821 w 417952"/>
              <a:gd name="connsiteY2" fmla="*/ 12 h 60625"/>
              <a:gd name="connsiteX3" fmla="*/ 411621 w 417952"/>
              <a:gd name="connsiteY3" fmla="*/ 59279 h 6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952" h="60625">
                <a:moveTo>
                  <a:pt x="411621" y="59279"/>
                </a:moveTo>
                <a:cubicBezTo>
                  <a:pt x="373168" y="65629"/>
                  <a:pt x="32737" y="47990"/>
                  <a:pt x="3104" y="38112"/>
                </a:cubicBezTo>
                <a:cubicBezTo>
                  <a:pt x="-26529" y="28234"/>
                  <a:pt x="163971" y="-694"/>
                  <a:pt x="233821" y="12"/>
                </a:cubicBezTo>
                <a:cubicBezTo>
                  <a:pt x="303671" y="718"/>
                  <a:pt x="450074" y="52929"/>
                  <a:pt x="411621" y="59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: 図形 1428">
            <a:extLst>
              <a:ext uri="{FF2B5EF4-FFF2-40B4-BE49-F238E27FC236}">
                <a16:creationId xmlns:a16="http://schemas.microsoft.com/office/drawing/2014/main" id="{C296C698-F568-4122-A261-0D784335EDFB}"/>
              </a:ext>
            </a:extLst>
          </p:cNvPr>
          <p:cNvSpPr/>
          <p:nvPr/>
        </p:nvSpPr>
        <p:spPr>
          <a:xfrm>
            <a:off x="4285388" y="11401865"/>
            <a:ext cx="185289" cy="449773"/>
          </a:xfrm>
          <a:custGeom>
            <a:avLst/>
            <a:gdLst>
              <a:gd name="connsiteX0" fmla="*/ 17795 w 185289"/>
              <a:gd name="connsiteY0" fmla="*/ 2735 h 449773"/>
              <a:gd name="connsiteX1" fmla="*/ 81295 w 185289"/>
              <a:gd name="connsiteY1" fmla="*/ 6968 h 449773"/>
              <a:gd name="connsiteX2" fmla="*/ 151145 w 185289"/>
              <a:gd name="connsiteY2" fmla="*/ 11202 h 449773"/>
              <a:gd name="connsiteX3" fmla="*/ 146912 w 185289"/>
              <a:gd name="connsiteY3" fmla="*/ 146668 h 449773"/>
              <a:gd name="connsiteX4" fmla="*/ 30495 w 185289"/>
              <a:gd name="connsiteY4" fmla="*/ 155135 h 449773"/>
              <a:gd name="connsiteX5" fmla="*/ 174429 w 185289"/>
              <a:gd name="connsiteY5" fmla="*/ 146668 h 449773"/>
              <a:gd name="connsiteX6" fmla="*/ 155379 w 185289"/>
              <a:gd name="connsiteY6" fmla="*/ 271552 h 449773"/>
              <a:gd name="connsiteX7" fmla="*/ 108812 w 185289"/>
              <a:gd name="connsiteY7" fmla="*/ 309652 h 449773"/>
              <a:gd name="connsiteX8" fmla="*/ 13562 w 185289"/>
              <a:gd name="connsiteY8" fmla="*/ 337168 h 449773"/>
              <a:gd name="connsiteX9" fmla="*/ 11445 w 185289"/>
              <a:gd name="connsiteY9" fmla="*/ 411252 h 449773"/>
              <a:gd name="connsiteX10" fmla="*/ 115162 w 185289"/>
              <a:gd name="connsiteY10" fmla="*/ 447235 h 449773"/>
              <a:gd name="connsiteX11" fmla="*/ 185012 w 185289"/>
              <a:gd name="connsiteY11" fmla="*/ 432418 h 449773"/>
              <a:gd name="connsiteX12" fmla="*/ 89762 w 185289"/>
              <a:gd name="connsiteY12" fmla="*/ 318118 h 449773"/>
              <a:gd name="connsiteX13" fmla="*/ 121512 w 185289"/>
              <a:gd name="connsiteY13" fmla="*/ 254618 h 449773"/>
              <a:gd name="connsiteX14" fmla="*/ 151145 w 185289"/>
              <a:gd name="connsiteY14" fmla="*/ 199585 h 449773"/>
              <a:gd name="connsiteX15" fmla="*/ 100345 w 185289"/>
              <a:gd name="connsiteY15" fmla="*/ 131852 h 449773"/>
              <a:gd name="connsiteX16" fmla="*/ 178662 w 185289"/>
              <a:gd name="connsiteY16" fmla="*/ 21785 h 449773"/>
              <a:gd name="connsiteX17" fmla="*/ 17795 w 185289"/>
              <a:gd name="connsiteY17" fmla="*/ 2735 h 44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5289" h="449773">
                <a:moveTo>
                  <a:pt x="17795" y="2735"/>
                </a:moveTo>
                <a:cubicBezTo>
                  <a:pt x="1567" y="266"/>
                  <a:pt x="81295" y="6968"/>
                  <a:pt x="81295" y="6968"/>
                </a:cubicBezTo>
                <a:cubicBezTo>
                  <a:pt x="103520" y="8379"/>
                  <a:pt x="140209" y="-12081"/>
                  <a:pt x="151145" y="11202"/>
                </a:cubicBezTo>
                <a:cubicBezTo>
                  <a:pt x="162081" y="34485"/>
                  <a:pt x="167020" y="122679"/>
                  <a:pt x="146912" y="146668"/>
                </a:cubicBezTo>
                <a:cubicBezTo>
                  <a:pt x="126804" y="170657"/>
                  <a:pt x="25909" y="155135"/>
                  <a:pt x="30495" y="155135"/>
                </a:cubicBezTo>
                <a:cubicBezTo>
                  <a:pt x="35081" y="155135"/>
                  <a:pt x="153615" y="127265"/>
                  <a:pt x="174429" y="146668"/>
                </a:cubicBezTo>
                <a:cubicBezTo>
                  <a:pt x="195243" y="166071"/>
                  <a:pt x="166315" y="244388"/>
                  <a:pt x="155379" y="271552"/>
                </a:cubicBezTo>
                <a:cubicBezTo>
                  <a:pt x="144443" y="298716"/>
                  <a:pt x="132448" y="298716"/>
                  <a:pt x="108812" y="309652"/>
                </a:cubicBezTo>
                <a:cubicBezTo>
                  <a:pt x="85176" y="320588"/>
                  <a:pt x="29790" y="320235"/>
                  <a:pt x="13562" y="337168"/>
                </a:cubicBezTo>
                <a:cubicBezTo>
                  <a:pt x="-2666" y="354101"/>
                  <a:pt x="-5488" y="392908"/>
                  <a:pt x="11445" y="411252"/>
                </a:cubicBezTo>
                <a:cubicBezTo>
                  <a:pt x="28378" y="429596"/>
                  <a:pt x="86234" y="443707"/>
                  <a:pt x="115162" y="447235"/>
                </a:cubicBezTo>
                <a:cubicBezTo>
                  <a:pt x="144090" y="450763"/>
                  <a:pt x="189245" y="453937"/>
                  <a:pt x="185012" y="432418"/>
                </a:cubicBezTo>
                <a:cubicBezTo>
                  <a:pt x="180779" y="410899"/>
                  <a:pt x="100345" y="347751"/>
                  <a:pt x="89762" y="318118"/>
                </a:cubicBezTo>
                <a:cubicBezTo>
                  <a:pt x="79179" y="288485"/>
                  <a:pt x="111282" y="274373"/>
                  <a:pt x="121512" y="254618"/>
                </a:cubicBezTo>
                <a:cubicBezTo>
                  <a:pt x="131742" y="234863"/>
                  <a:pt x="154673" y="220046"/>
                  <a:pt x="151145" y="199585"/>
                </a:cubicBezTo>
                <a:cubicBezTo>
                  <a:pt x="147617" y="179124"/>
                  <a:pt x="95759" y="161485"/>
                  <a:pt x="100345" y="131852"/>
                </a:cubicBezTo>
                <a:cubicBezTo>
                  <a:pt x="104931" y="102219"/>
                  <a:pt x="190656" y="45774"/>
                  <a:pt x="178662" y="21785"/>
                </a:cubicBezTo>
                <a:cubicBezTo>
                  <a:pt x="166668" y="-2204"/>
                  <a:pt x="34023" y="5204"/>
                  <a:pt x="17795" y="2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: 図形 1429">
            <a:extLst>
              <a:ext uri="{FF2B5EF4-FFF2-40B4-BE49-F238E27FC236}">
                <a16:creationId xmlns:a16="http://schemas.microsoft.com/office/drawing/2014/main" id="{F6C9C045-5E94-42D1-B344-647878D66945}"/>
              </a:ext>
            </a:extLst>
          </p:cNvPr>
          <p:cNvSpPr/>
          <p:nvPr/>
        </p:nvSpPr>
        <p:spPr>
          <a:xfrm>
            <a:off x="4437229" y="10968466"/>
            <a:ext cx="332099" cy="523228"/>
          </a:xfrm>
          <a:custGeom>
            <a:avLst/>
            <a:gdLst>
              <a:gd name="connsiteX0" fmla="*/ 331621 w 332099"/>
              <a:gd name="connsiteY0" fmla="*/ 101 h 523228"/>
              <a:gd name="connsiteX1" fmla="*/ 90321 w 332099"/>
              <a:gd name="connsiteY1" fmla="*/ 258334 h 523228"/>
              <a:gd name="connsiteX2" fmla="*/ 39521 w 332099"/>
              <a:gd name="connsiteY2" fmla="*/ 522917 h 523228"/>
              <a:gd name="connsiteX3" fmla="*/ 24704 w 332099"/>
              <a:gd name="connsiteY3" fmla="*/ 311251 h 523228"/>
              <a:gd name="connsiteX4" fmla="*/ 20471 w 332099"/>
              <a:gd name="connsiteY4" fmla="*/ 287967 h 523228"/>
              <a:gd name="connsiteX5" fmla="*/ 331621 w 332099"/>
              <a:gd name="connsiteY5" fmla="*/ 101 h 5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099" h="523228">
                <a:moveTo>
                  <a:pt x="331621" y="101"/>
                </a:moveTo>
                <a:cubicBezTo>
                  <a:pt x="343263" y="-4838"/>
                  <a:pt x="139004" y="171198"/>
                  <a:pt x="90321" y="258334"/>
                </a:cubicBezTo>
                <a:cubicBezTo>
                  <a:pt x="41638" y="345470"/>
                  <a:pt x="50457" y="514098"/>
                  <a:pt x="39521" y="522917"/>
                </a:cubicBezTo>
                <a:cubicBezTo>
                  <a:pt x="28585" y="531737"/>
                  <a:pt x="27879" y="350409"/>
                  <a:pt x="24704" y="311251"/>
                </a:cubicBezTo>
                <a:cubicBezTo>
                  <a:pt x="21529" y="272093"/>
                  <a:pt x="-26448" y="342295"/>
                  <a:pt x="20471" y="287967"/>
                </a:cubicBezTo>
                <a:cubicBezTo>
                  <a:pt x="67390" y="233639"/>
                  <a:pt x="319979" y="5040"/>
                  <a:pt x="331621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: 図形 1430">
            <a:extLst>
              <a:ext uri="{FF2B5EF4-FFF2-40B4-BE49-F238E27FC236}">
                <a16:creationId xmlns:a16="http://schemas.microsoft.com/office/drawing/2014/main" id="{8FE457A8-9CA1-431E-9A22-46DFE1F93143}"/>
              </a:ext>
            </a:extLst>
          </p:cNvPr>
          <p:cNvSpPr/>
          <p:nvPr/>
        </p:nvSpPr>
        <p:spPr>
          <a:xfrm>
            <a:off x="5072546" y="11004482"/>
            <a:ext cx="329601" cy="753054"/>
          </a:xfrm>
          <a:custGeom>
            <a:avLst/>
            <a:gdLst>
              <a:gd name="connsiteX0" fmla="*/ 1104 w 329601"/>
              <a:gd name="connsiteY0" fmla="*/ 68 h 753054"/>
              <a:gd name="connsiteX1" fmla="*/ 212771 w 329601"/>
              <a:gd name="connsiteY1" fmla="*/ 273118 h 753054"/>
              <a:gd name="connsiteX2" fmla="*/ 229704 w 329601"/>
              <a:gd name="connsiteY2" fmla="*/ 499601 h 753054"/>
              <a:gd name="connsiteX3" fmla="*/ 274154 w 329601"/>
              <a:gd name="connsiteY3" fmla="*/ 749368 h 753054"/>
              <a:gd name="connsiteX4" fmla="*/ 316487 w 329601"/>
              <a:gd name="connsiteY4" fmla="*/ 298518 h 753054"/>
              <a:gd name="connsiteX5" fmla="*/ 1104 w 329601"/>
              <a:gd name="connsiteY5" fmla="*/ 68 h 75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601" h="753054">
                <a:moveTo>
                  <a:pt x="1104" y="68"/>
                </a:moveTo>
                <a:cubicBezTo>
                  <a:pt x="-16182" y="-4165"/>
                  <a:pt x="174671" y="189863"/>
                  <a:pt x="212771" y="273118"/>
                </a:cubicBezTo>
                <a:cubicBezTo>
                  <a:pt x="250871" y="356373"/>
                  <a:pt x="219474" y="420226"/>
                  <a:pt x="229704" y="499601"/>
                </a:cubicBezTo>
                <a:cubicBezTo>
                  <a:pt x="239935" y="578976"/>
                  <a:pt x="259690" y="782882"/>
                  <a:pt x="274154" y="749368"/>
                </a:cubicBezTo>
                <a:cubicBezTo>
                  <a:pt x="288618" y="715854"/>
                  <a:pt x="358115" y="420932"/>
                  <a:pt x="316487" y="298518"/>
                </a:cubicBezTo>
                <a:cubicBezTo>
                  <a:pt x="274859" y="176104"/>
                  <a:pt x="18390" y="4301"/>
                  <a:pt x="110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: 図形 1431">
            <a:extLst>
              <a:ext uri="{FF2B5EF4-FFF2-40B4-BE49-F238E27FC236}">
                <a16:creationId xmlns:a16="http://schemas.microsoft.com/office/drawing/2014/main" id="{2BA9A298-6C86-4357-BEA4-ED73372634CC}"/>
              </a:ext>
            </a:extLst>
          </p:cNvPr>
          <p:cNvSpPr/>
          <p:nvPr/>
        </p:nvSpPr>
        <p:spPr>
          <a:xfrm>
            <a:off x="4442334" y="11475902"/>
            <a:ext cx="159357" cy="616903"/>
          </a:xfrm>
          <a:custGeom>
            <a:avLst/>
            <a:gdLst>
              <a:gd name="connsiteX0" fmla="*/ 2666 w 159357"/>
              <a:gd name="connsiteY0" fmla="*/ 2781 h 616903"/>
              <a:gd name="connsiteX1" fmla="*/ 4783 w 159357"/>
              <a:gd name="connsiteY1" fmla="*/ 203865 h 616903"/>
              <a:gd name="connsiteX2" fmla="*/ 21716 w 159357"/>
              <a:gd name="connsiteY2" fmla="*/ 404948 h 616903"/>
              <a:gd name="connsiteX3" fmla="*/ 159299 w 159357"/>
              <a:gd name="connsiteY3" fmla="*/ 616615 h 616903"/>
              <a:gd name="connsiteX4" fmla="*/ 38649 w 159357"/>
              <a:gd name="connsiteY4" fmla="*/ 358381 h 616903"/>
              <a:gd name="connsiteX5" fmla="*/ 2666 w 159357"/>
              <a:gd name="connsiteY5" fmla="*/ 2781 h 61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357" h="616903">
                <a:moveTo>
                  <a:pt x="2666" y="2781"/>
                </a:moveTo>
                <a:cubicBezTo>
                  <a:pt x="-2978" y="-22972"/>
                  <a:pt x="1608" y="136837"/>
                  <a:pt x="4783" y="203865"/>
                </a:cubicBezTo>
                <a:cubicBezTo>
                  <a:pt x="7958" y="270893"/>
                  <a:pt x="-4037" y="336156"/>
                  <a:pt x="21716" y="404948"/>
                </a:cubicBezTo>
                <a:cubicBezTo>
                  <a:pt x="47469" y="473740"/>
                  <a:pt x="156477" y="624376"/>
                  <a:pt x="159299" y="616615"/>
                </a:cubicBezTo>
                <a:cubicBezTo>
                  <a:pt x="162121" y="608854"/>
                  <a:pt x="62638" y="461745"/>
                  <a:pt x="38649" y="358381"/>
                </a:cubicBezTo>
                <a:cubicBezTo>
                  <a:pt x="14660" y="255017"/>
                  <a:pt x="8310" y="28534"/>
                  <a:pt x="2666" y="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: 図形 1432">
            <a:extLst>
              <a:ext uri="{FF2B5EF4-FFF2-40B4-BE49-F238E27FC236}">
                <a16:creationId xmlns:a16="http://schemas.microsoft.com/office/drawing/2014/main" id="{B93B66AB-148E-4C31-BAD0-7931AD64D327}"/>
              </a:ext>
            </a:extLst>
          </p:cNvPr>
          <p:cNvSpPr/>
          <p:nvPr/>
        </p:nvSpPr>
        <p:spPr>
          <a:xfrm>
            <a:off x="5024769" y="11677324"/>
            <a:ext cx="318945" cy="420301"/>
          </a:xfrm>
          <a:custGeom>
            <a:avLst/>
            <a:gdLst>
              <a:gd name="connsiteX0" fmla="*/ 281714 w 318945"/>
              <a:gd name="connsiteY0" fmla="*/ 326 h 420301"/>
              <a:gd name="connsiteX1" fmla="*/ 205514 w 318945"/>
              <a:gd name="connsiteY1" fmla="*/ 267026 h 420301"/>
              <a:gd name="connsiteX2" fmla="*/ 198 w 318945"/>
              <a:gd name="connsiteY2" fmla="*/ 419426 h 420301"/>
              <a:gd name="connsiteX3" fmla="*/ 245731 w 318945"/>
              <a:gd name="connsiteY3" fmla="*/ 324176 h 420301"/>
              <a:gd name="connsiteX4" fmla="*/ 317698 w 318945"/>
              <a:gd name="connsiteY4" fmla="*/ 214109 h 420301"/>
              <a:gd name="connsiteX5" fmla="*/ 281714 w 318945"/>
              <a:gd name="connsiteY5" fmla="*/ 326 h 42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945" h="420301">
                <a:moveTo>
                  <a:pt x="281714" y="326"/>
                </a:moveTo>
                <a:cubicBezTo>
                  <a:pt x="263017" y="9145"/>
                  <a:pt x="252433" y="197176"/>
                  <a:pt x="205514" y="267026"/>
                </a:cubicBezTo>
                <a:cubicBezTo>
                  <a:pt x="158595" y="336876"/>
                  <a:pt x="-6505" y="409901"/>
                  <a:pt x="198" y="419426"/>
                </a:cubicBezTo>
                <a:cubicBezTo>
                  <a:pt x="6901" y="428951"/>
                  <a:pt x="192814" y="358395"/>
                  <a:pt x="245731" y="324176"/>
                </a:cubicBezTo>
                <a:cubicBezTo>
                  <a:pt x="298648" y="289957"/>
                  <a:pt x="310643" y="264203"/>
                  <a:pt x="317698" y="214109"/>
                </a:cubicBezTo>
                <a:cubicBezTo>
                  <a:pt x="324753" y="164015"/>
                  <a:pt x="300411" y="-8493"/>
                  <a:pt x="281714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: 図形 1433">
            <a:extLst>
              <a:ext uri="{FF2B5EF4-FFF2-40B4-BE49-F238E27FC236}">
                <a16:creationId xmlns:a16="http://schemas.microsoft.com/office/drawing/2014/main" id="{AD82D480-64F7-402A-98C3-19AB9B0812CE}"/>
              </a:ext>
            </a:extLst>
          </p:cNvPr>
          <p:cNvSpPr/>
          <p:nvPr/>
        </p:nvSpPr>
        <p:spPr>
          <a:xfrm>
            <a:off x="4777214" y="11027427"/>
            <a:ext cx="284307" cy="887422"/>
          </a:xfrm>
          <a:custGeom>
            <a:avLst/>
            <a:gdLst>
              <a:gd name="connsiteX0" fmla="*/ 281619 w 284307"/>
              <a:gd name="connsiteY0" fmla="*/ 4640 h 887422"/>
              <a:gd name="connsiteX1" fmla="*/ 141919 w 284307"/>
              <a:gd name="connsiteY1" fmla="*/ 131640 h 887422"/>
              <a:gd name="connsiteX2" fmla="*/ 17036 w 284307"/>
              <a:gd name="connsiteY2" fmla="*/ 472423 h 887422"/>
              <a:gd name="connsiteX3" fmla="*/ 97469 w 284307"/>
              <a:gd name="connsiteY3" fmla="*/ 887290 h 887422"/>
              <a:gd name="connsiteX4" fmla="*/ 59369 w 284307"/>
              <a:gd name="connsiteY4" fmla="*/ 514756 h 887422"/>
              <a:gd name="connsiteX5" fmla="*/ 10686 w 284307"/>
              <a:gd name="connsiteY5" fmla="*/ 275573 h 887422"/>
              <a:gd name="connsiteX6" fmla="*/ 281619 w 284307"/>
              <a:gd name="connsiteY6" fmla="*/ 4640 h 88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307" h="887422">
                <a:moveTo>
                  <a:pt x="281619" y="4640"/>
                </a:moveTo>
                <a:cubicBezTo>
                  <a:pt x="303491" y="-19349"/>
                  <a:pt x="186016" y="53676"/>
                  <a:pt x="141919" y="131640"/>
                </a:cubicBezTo>
                <a:cubicBezTo>
                  <a:pt x="97822" y="209604"/>
                  <a:pt x="24444" y="346481"/>
                  <a:pt x="17036" y="472423"/>
                </a:cubicBezTo>
                <a:cubicBezTo>
                  <a:pt x="9628" y="598365"/>
                  <a:pt x="90414" y="880235"/>
                  <a:pt x="97469" y="887290"/>
                </a:cubicBezTo>
                <a:cubicBezTo>
                  <a:pt x="104524" y="894345"/>
                  <a:pt x="73833" y="616709"/>
                  <a:pt x="59369" y="514756"/>
                </a:cubicBezTo>
                <a:cubicBezTo>
                  <a:pt x="44905" y="412803"/>
                  <a:pt x="-26708" y="361298"/>
                  <a:pt x="10686" y="275573"/>
                </a:cubicBezTo>
                <a:cubicBezTo>
                  <a:pt x="48080" y="189848"/>
                  <a:pt x="259747" y="28629"/>
                  <a:pt x="281619" y="4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: 図形 1434">
            <a:extLst>
              <a:ext uri="{FF2B5EF4-FFF2-40B4-BE49-F238E27FC236}">
                <a16:creationId xmlns:a16="http://schemas.microsoft.com/office/drawing/2014/main" id="{DA966678-4E89-42D5-874B-704BE2C914B0}"/>
              </a:ext>
            </a:extLst>
          </p:cNvPr>
          <p:cNvSpPr/>
          <p:nvPr/>
        </p:nvSpPr>
        <p:spPr>
          <a:xfrm>
            <a:off x="4593155" y="12023287"/>
            <a:ext cx="663984" cy="117750"/>
          </a:xfrm>
          <a:custGeom>
            <a:avLst/>
            <a:gdLst>
              <a:gd name="connsiteX0" fmla="*/ 2128 w 663984"/>
              <a:gd name="connsiteY0" fmla="*/ 67113 h 117750"/>
              <a:gd name="connsiteX1" fmla="*/ 594795 w 663984"/>
              <a:gd name="connsiteY1" fmla="*/ 31130 h 117750"/>
              <a:gd name="connsiteX2" fmla="*/ 630778 w 663984"/>
              <a:gd name="connsiteY2" fmla="*/ 3613 h 117750"/>
              <a:gd name="connsiteX3" fmla="*/ 404295 w 663984"/>
              <a:gd name="connsiteY3" fmla="*/ 115796 h 117750"/>
              <a:gd name="connsiteX4" fmla="*/ 2128 w 663984"/>
              <a:gd name="connsiteY4" fmla="*/ 67113 h 11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984" h="117750">
                <a:moveTo>
                  <a:pt x="2128" y="67113"/>
                </a:moveTo>
                <a:cubicBezTo>
                  <a:pt x="33878" y="53002"/>
                  <a:pt x="490020" y="41713"/>
                  <a:pt x="594795" y="31130"/>
                </a:cubicBezTo>
                <a:cubicBezTo>
                  <a:pt x="699570" y="20547"/>
                  <a:pt x="662528" y="-10498"/>
                  <a:pt x="630778" y="3613"/>
                </a:cubicBezTo>
                <a:cubicBezTo>
                  <a:pt x="599028" y="17724"/>
                  <a:pt x="505895" y="103802"/>
                  <a:pt x="404295" y="115796"/>
                </a:cubicBezTo>
                <a:cubicBezTo>
                  <a:pt x="302695" y="127790"/>
                  <a:pt x="-29622" y="81224"/>
                  <a:pt x="2128" y="67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: 図形 1435">
            <a:extLst>
              <a:ext uri="{FF2B5EF4-FFF2-40B4-BE49-F238E27FC236}">
                <a16:creationId xmlns:a16="http://schemas.microsoft.com/office/drawing/2014/main" id="{37A75E2B-C72E-4B8D-9D8D-2E28F0AE3EBC}"/>
              </a:ext>
            </a:extLst>
          </p:cNvPr>
          <p:cNvSpPr/>
          <p:nvPr/>
        </p:nvSpPr>
        <p:spPr>
          <a:xfrm>
            <a:off x="5005306" y="11188695"/>
            <a:ext cx="260888" cy="718166"/>
          </a:xfrm>
          <a:custGeom>
            <a:avLst/>
            <a:gdLst>
              <a:gd name="connsiteX0" fmla="*/ 57761 w 260888"/>
              <a:gd name="connsiteY0" fmla="*/ 5 h 718166"/>
              <a:gd name="connsiteX1" fmla="*/ 153011 w 260888"/>
              <a:gd name="connsiteY1" fmla="*/ 21172 h 718166"/>
              <a:gd name="connsiteX2" fmla="*/ 216511 w 260888"/>
              <a:gd name="connsiteY2" fmla="*/ 114305 h 718166"/>
              <a:gd name="connsiteX3" fmla="*/ 227094 w 260888"/>
              <a:gd name="connsiteY3" fmla="*/ 345022 h 718166"/>
              <a:gd name="connsiteX4" fmla="*/ 182644 w 260888"/>
              <a:gd name="connsiteY4" fmla="*/ 607488 h 718166"/>
              <a:gd name="connsiteX5" fmla="*/ 89511 w 260888"/>
              <a:gd name="connsiteY5" fmla="*/ 717555 h 718166"/>
              <a:gd name="connsiteX6" fmla="*/ 224977 w 260888"/>
              <a:gd name="connsiteY6" fmla="*/ 565155 h 718166"/>
              <a:gd name="connsiteX7" fmla="*/ 258844 w 260888"/>
              <a:gd name="connsiteY7" fmla="*/ 309038 h 718166"/>
              <a:gd name="connsiteX8" fmla="*/ 180527 w 260888"/>
              <a:gd name="connsiteY8" fmla="*/ 23288 h 718166"/>
              <a:gd name="connsiteX9" fmla="*/ 6961 w 260888"/>
              <a:gd name="connsiteY9" fmla="*/ 19055 h 718166"/>
              <a:gd name="connsiteX10" fmla="*/ 57761 w 260888"/>
              <a:gd name="connsiteY10" fmla="*/ 5 h 71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888" h="718166">
                <a:moveTo>
                  <a:pt x="57761" y="5"/>
                </a:moveTo>
                <a:cubicBezTo>
                  <a:pt x="82103" y="358"/>
                  <a:pt x="126553" y="2122"/>
                  <a:pt x="153011" y="21172"/>
                </a:cubicBezTo>
                <a:cubicBezTo>
                  <a:pt x="179469" y="40222"/>
                  <a:pt x="204164" y="60330"/>
                  <a:pt x="216511" y="114305"/>
                </a:cubicBezTo>
                <a:cubicBezTo>
                  <a:pt x="228858" y="168280"/>
                  <a:pt x="232739" y="262825"/>
                  <a:pt x="227094" y="345022"/>
                </a:cubicBezTo>
                <a:cubicBezTo>
                  <a:pt x="221450" y="427219"/>
                  <a:pt x="205575" y="545399"/>
                  <a:pt x="182644" y="607488"/>
                </a:cubicBezTo>
                <a:cubicBezTo>
                  <a:pt x="159714" y="669577"/>
                  <a:pt x="82456" y="724610"/>
                  <a:pt x="89511" y="717555"/>
                </a:cubicBezTo>
                <a:cubicBezTo>
                  <a:pt x="96566" y="710500"/>
                  <a:pt x="196755" y="633241"/>
                  <a:pt x="224977" y="565155"/>
                </a:cubicBezTo>
                <a:cubicBezTo>
                  <a:pt x="253199" y="497069"/>
                  <a:pt x="266252" y="399349"/>
                  <a:pt x="258844" y="309038"/>
                </a:cubicBezTo>
                <a:cubicBezTo>
                  <a:pt x="251436" y="218727"/>
                  <a:pt x="222508" y="71619"/>
                  <a:pt x="180527" y="23288"/>
                </a:cubicBezTo>
                <a:cubicBezTo>
                  <a:pt x="138547" y="-25043"/>
                  <a:pt x="32714" y="21172"/>
                  <a:pt x="6961" y="19055"/>
                </a:cubicBezTo>
                <a:cubicBezTo>
                  <a:pt x="-18792" y="16938"/>
                  <a:pt x="33419" y="-348"/>
                  <a:pt x="5776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: 図形 1436">
            <a:extLst>
              <a:ext uri="{FF2B5EF4-FFF2-40B4-BE49-F238E27FC236}">
                <a16:creationId xmlns:a16="http://schemas.microsoft.com/office/drawing/2014/main" id="{0E347A58-AFB5-44E6-83DF-E6A6FF668891}"/>
              </a:ext>
            </a:extLst>
          </p:cNvPr>
          <p:cNvSpPr/>
          <p:nvPr/>
        </p:nvSpPr>
        <p:spPr>
          <a:xfrm>
            <a:off x="4902652" y="11247967"/>
            <a:ext cx="185916" cy="677374"/>
          </a:xfrm>
          <a:custGeom>
            <a:avLst/>
            <a:gdLst>
              <a:gd name="connsiteX0" fmla="*/ 170998 w 185916"/>
              <a:gd name="connsiteY0" fmla="*/ 0 h 677374"/>
              <a:gd name="connsiteX1" fmla="*/ 58815 w 185916"/>
              <a:gd name="connsiteY1" fmla="*/ 201083 h 677374"/>
              <a:gd name="connsiteX2" fmla="*/ 67281 w 185916"/>
              <a:gd name="connsiteY2" fmla="*/ 573616 h 677374"/>
              <a:gd name="connsiteX3" fmla="*/ 185815 w 185916"/>
              <a:gd name="connsiteY3" fmla="*/ 677333 h 677374"/>
              <a:gd name="connsiteX4" fmla="*/ 86331 w 185916"/>
              <a:gd name="connsiteY4" fmla="*/ 579966 h 677374"/>
              <a:gd name="connsiteX5" fmla="*/ 1665 w 185916"/>
              <a:gd name="connsiteY5" fmla="*/ 198966 h 677374"/>
              <a:gd name="connsiteX6" fmla="*/ 170998 w 185916"/>
              <a:gd name="connsiteY6" fmla="*/ 0 h 67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916" h="677374">
                <a:moveTo>
                  <a:pt x="170998" y="0"/>
                </a:moveTo>
                <a:cubicBezTo>
                  <a:pt x="180523" y="353"/>
                  <a:pt x="76101" y="105480"/>
                  <a:pt x="58815" y="201083"/>
                </a:cubicBezTo>
                <a:cubicBezTo>
                  <a:pt x="41529" y="296686"/>
                  <a:pt x="46114" y="494241"/>
                  <a:pt x="67281" y="573616"/>
                </a:cubicBezTo>
                <a:cubicBezTo>
                  <a:pt x="88448" y="652991"/>
                  <a:pt x="182640" y="676275"/>
                  <a:pt x="185815" y="677333"/>
                </a:cubicBezTo>
                <a:cubicBezTo>
                  <a:pt x="188990" y="678391"/>
                  <a:pt x="117023" y="659694"/>
                  <a:pt x="86331" y="579966"/>
                </a:cubicBezTo>
                <a:cubicBezTo>
                  <a:pt x="55639" y="500238"/>
                  <a:pt x="-11388" y="294922"/>
                  <a:pt x="1665" y="198966"/>
                </a:cubicBezTo>
                <a:cubicBezTo>
                  <a:pt x="14718" y="103011"/>
                  <a:pt x="161473" y="-353"/>
                  <a:pt x="1709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: 図形 1437">
            <a:extLst>
              <a:ext uri="{FF2B5EF4-FFF2-40B4-BE49-F238E27FC236}">
                <a16:creationId xmlns:a16="http://schemas.microsoft.com/office/drawing/2014/main" id="{3A6BBBDC-734A-4706-9A85-BCDB3872E5DD}"/>
              </a:ext>
            </a:extLst>
          </p:cNvPr>
          <p:cNvSpPr/>
          <p:nvPr/>
        </p:nvSpPr>
        <p:spPr>
          <a:xfrm>
            <a:off x="5002191" y="11383902"/>
            <a:ext cx="109618" cy="156835"/>
          </a:xfrm>
          <a:custGeom>
            <a:avLst/>
            <a:gdLst>
              <a:gd name="connsiteX0" fmla="*/ 20659 w 109618"/>
              <a:gd name="connsiteY0" fmla="*/ 61 h 156835"/>
              <a:gd name="connsiteX1" fmla="*/ 84159 w 109618"/>
              <a:gd name="connsiteY1" fmla="*/ 82611 h 156835"/>
              <a:gd name="connsiteX2" fmla="*/ 22 w 109618"/>
              <a:gd name="connsiteY2" fmla="*/ 155636 h 156835"/>
              <a:gd name="connsiteX3" fmla="*/ 93684 w 109618"/>
              <a:gd name="connsiteY3" fmla="*/ 123886 h 156835"/>
              <a:gd name="connsiteX4" fmla="*/ 103209 w 109618"/>
              <a:gd name="connsiteY4" fmla="*/ 69911 h 156835"/>
              <a:gd name="connsiteX5" fmla="*/ 20659 w 109618"/>
              <a:gd name="connsiteY5" fmla="*/ 61 h 15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618" h="156835">
                <a:moveTo>
                  <a:pt x="20659" y="61"/>
                </a:moveTo>
                <a:cubicBezTo>
                  <a:pt x="17484" y="2178"/>
                  <a:pt x="87599" y="56682"/>
                  <a:pt x="84159" y="82611"/>
                </a:cubicBezTo>
                <a:cubicBezTo>
                  <a:pt x="80719" y="108540"/>
                  <a:pt x="-1565" y="148757"/>
                  <a:pt x="22" y="155636"/>
                </a:cubicBezTo>
                <a:cubicBezTo>
                  <a:pt x="1609" y="162515"/>
                  <a:pt x="76486" y="138173"/>
                  <a:pt x="93684" y="123886"/>
                </a:cubicBezTo>
                <a:cubicBezTo>
                  <a:pt x="110882" y="109599"/>
                  <a:pt x="114321" y="88961"/>
                  <a:pt x="103209" y="69911"/>
                </a:cubicBezTo>
                <a:cubicBezTo>
                  <a:pt x="92097" y="50861"/>
                  <a:pt x="23834" y="-2056"/>
                  <a:pt x="20659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: 図形 1438">
            <a:extLst>
              <a:ext uri="{FF2B5EF4-FFF2-40B4-BE49-F238E27FC236}">
                <a16:creationId xmlns:a16="http://schemas.microsoft.com/office/drawing/2014/main" id="{F478AC8A-2D9E-4C43-B5C5-EFCA06CAE30B}"/>
              </a:ext>
            </a:extLst>
          </p:cNvPr>
          <p:cNvSpPr/>
          <p:nvPr/>
        </p:nvSpPr>
        <p:spPr>
          <a:xfrm>
            <a:off x="4993417" y="11631210"/>
            <a:ext cx="85196" cy="135329"/>
          </a:xfrm>
          <a:custGeom>
            <a:avLst/>
            <a:gdLst>
              <a:gd name="connsiteX0" fmla="*/ 858 w 85196"/>
              <a:gd name="connsiteY0" fmla="*/ 403 h 135329"/>
              <a:gd name="connsiteX1" fmla="*/ 40546 w 85196"/>
              <a:gd name="connsiteY1" fmla="*/ 51203 h 135329"/>
              <a:gd name="connsiteX2" fmla="*/ 26258 w 85196"/>
              <a:gd name="connsiteY2" fmla="*/ 127403 h 135329"/>
              <a:gd name="connsiteX3" fmla="*/ 23083 w 85196"/>
              <a:gd name="connsiteY3" fmla="*/ 127403 h 135329"/>
              <a:gd name="connsiteX4" fmla="*/ 84996 w 85196"/>
              <a:gd name="connsiteY4" fmla="*/ 78190 h 135329"/>
              <a:gd name="connsiteX5" fmla="*/ 858 w 85196"/>
              <a:gd name="connsiteY5" fmla="*/ 403 h 13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96" h="135329">
                <a:moveTo>
                  <a:pt x="858" y="403"/>
                </a:moveTo>
                <a:cubicBezTo>
                  <a:pt x="-6550" y="-4095"/>
                  <a:pt x="36313" y="30036"/>
                  <a:pt x="40546" y="51203"/>
                </a:cubicBezTo>
                <a:cubicBezTo>
                  <a:pt x="44779" y="72370"/>
                  <a:pt x="29169" y="114703"/>
                  <a:pt x="26258" y="127403"/>
                </a:cubicBezTo>
                <a:cubicBezTo>
                  <a:pt x="23348" y="140103"/>
                  <a:pt x="13293" y="135605"/>
                  <a:pt x="23083" y="127403"/>
                </a:cubicBezTo>
                <a:cubicBezTo>
                  <a:pt x="32873" y="119201"/>
                  <a:pt x="88965" y="100151"/>
                  <a:pt x="84996" y="78190"/>
                </a:cubicBezTo>
                <a:cubicBezTo>
                  <a:pt x="81027" y="56230"/>
                  <a:pt x="8266" y="4901"/>
                  <a:pt x="858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: 図形 1439">
            <a:extLst>
              <a:ext uri="{FF2B5EF4-FFF2-40B4-BE49-F238E27FC236}">
                <a16:creationId xmlns:a16="http://schemas.microsoft.com/office/drawing/2014/main" id="{A8025404-0CB9-4F73-8558-61DB69ED1842}"/>
              </a:ext>
            </a:extLst>
          </p:cNvPr>
          <p:cNvSpPr/>
          <p:nvPr/>
        </p:nvSpPr>
        <p:spPr>
          <a:xfrm>
            <a:off x="521512" y="6512459"/>
            <a:ext cx="1154893" cy="770793"/>
          </a:xfrm>
          <a:custGeom>
            <a:avLst/>
            <a:gdLst>
              <a:gd name="connsiteX0" fmla="*/ 1038048 w 1154893"/>
              <a:gd name="connsiteY0" fmla="*/ 594461 h 770793"/>
              <a:gd name="connsiteX1" fmla="*/ 1154888 w 1154893"/>
              <a:gd name="connsiteY1" fmla="*/ 320141 h 770793"/>
              <a:gd name="connsiteX2" fmla="*/ 1032968 w 1154893"/>
              <a:gd name="connsiteY2" fmla="*/ 96621 h 770793"/>
              <a:gd name="connsiteX3" fmla="*/ 855168 w 1154893"/>
              <a:gd name="connsiteY3" fmla="*/ 101 h 770793"/>
              <a:gd name="connsiteX4" fmla="*/ 560528 w 1154893"/>
              <a:gd name="connsiteY4" fmla="*/ 111861 h 770793"/>
              <a:gd name="connsiteX5" fmla="*/ 494488 w 1154893"/>
              <a:gd name="connsiteY5" fmla="*/ 619861 h 770793"/>
              <a:gd name="connsiteX6" fmla="*/ 489408 w 1154893"/>
              <a:gd name="connsiteY6" fmla="*/ 746861 h 770793"/>
              <a:gd name="connsiteX7" fmla="*/ 240488 w 1154893"/>
              <a:gd name="connsiteY7" fmla="*/ 767181 h 770793"/>
              <a:gd name="connsiteX8" fmla="*/ 1728 w 1154893"/>
              <a:gd name="connsiteY8" fmla="*/ 701141 h 770793"/>
              <a:gd name="connsiteX9" fmla="*/ 367488 w 1154893"/>
              <a:gd name="connsiteY9" fmla="*/ 553821 h 770793"/>
              <a:gd name="connsiteX10" fmla="*/ 489408 w 1154893"/>
              <a:gd name="connsiteY10" fmla="*/ 116941 h 770793"/>
              <a:gd name="connsiteX11" fmla="*/ 1078688 w 1154893"/>
              <a:gd name="connsiteY11" fmla="*/ 76301 h 770793"/>
              <a:gd name="connsiteX12" fmla="*/ 1038048 w 1154893"/>
              <a:gd name="connsiteY12" fmla="*/ 594461 h 77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4893" h="770793">
                <a:moveTo>
                  <a:pt x="1038048" y="594461"/>
                </a:moveTo>
                <a:cubicBezTo>
                  <a:pt x="1050748" y="635101"/>
                  <a:pt x="1155735" y="403114"/>
                  <a:pt x="1154888" y="320141"/>
                </a:cubicBezTo>
                <a:cubicBezTo>
                  <a:pt x="1154041" y="237168"/>
                  <a:pt x="1082921" y="149961"/>
                  <a:pt x="1032968" y="96621"/>
                </a:cubicBezTo>
                <a:cubicBezTo>
                  <a:pt x="983015" y="43281"/>
                  <a:pt x="933908" y="-2439"/>
                  <a:pt x="855168" y="101"/>
                </a:cubicBezTo>
                <a:cubicBezTo>
                  <a:pt x="776428" y="2641"/>
                  <a:pt x="620641" y="8568"/>
                  <a:pt x="560528" y="111861"/>
                </a:cubicBezTo>
                <a:cubicBezTo>
                  <a:pt x="500415" y="215154"/>
                  <a:pt x="506341" y="514028"/>
                  <a:pt x="494488" y="619861"/>
                </a:cubicBezTo>
                <a:cubicBezTo>
                  <a:pt x="482635" y="725694"/>
                  <a:pt x="531741" y="722308"/>
                  <a:pt x="489408" y="746861"/>
                </a:cubicBezTo>
                <a:cubicBezTo>
                  <a:pt x="447075" y="771414"/>
                  <a:pt x="321768" y="774801"/>
                  <a:pt x="240488" y="767181"/>
                </a:cubicBezTo>
                <a:cubicBezTo>
                  <a:pt x="159208" y="759561"/>
                  <a:pt x="-19439" y="736701"/>
                  <a:pt x="1728" y="701141"/>
                </a:cubicBezTo>
                <a:cubicBezTo>
                  <a:pt x="22895" y="665581"/>
                  <a:pt x="286208" y="651188"/>
                  <a:pt x="367488" y="553821"/>
                </a:cubicBezTo>
                <a:cubicBezTo>
                  <a:pt x="448768" y="456454"/>
                  <a:pt x="370875" y="196528"/>
                  <a:pt x="489408" y="116941"/>
                </a:cubicBezTo>
                <a:cubicBezTo>
                  <a:pt x="607941" y="37354"/>
                  <a:pt x="983861" y="-2439"/>
                  <a:pt x="1078688" y="76301"/>
                </a:cubicBezTo>
                <a:cubicBezTo>
                  <a:pt x="1173515" y="155041"/>
                  <a:pt x="1025348" y="553821"/>
                  <a:pt x="1038048" y="594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: 図形 1440">
            <a:extLst>
              <a:ext uri="{FF2B5EF4-FFF2-40B4-BE49-F238E27FC236}">
                <a16:creationId xmlns:a16="http://schemas.microsoft.com/office/drawing/2014/main" id="{25E8CD48-34E2-4FB9-80F2-4916701F80EE}"/>
              </a:ext>
            </a:extLst>
          </p:cNvPr>
          <p:cNvSpPr/>
          <p:nvPr/>
        </p:nvSpPr>
        <p:spPr>
          <a:xfrm>
            <a:off x="521843" y="6138998"/>
            <a:ext cx="1505852" cy="995988"/>
          </a:xfrm>
          <a:custGeom>
            <a:avLst/>
            <a:gdLst>
              <a:gd name="connsiteX0" fmla="*/ 123317 w 1505852"/>
              <a:gd name="connsiteY0" fmla="*/ 993322 h 995988"/>
              <a:gd name="connsiteX1" fmla="*/ 72517 w 1505852"/>
              <a:gd name="connsiteY1" fmla="*/ 815522 h 995988"/>
              <a:gd name="connsiteX2" fmla="*/ 6477 w 1505852"/>
              <a:gd name="connsiteY2" fmla="*/ 627562 h 995988"/>
              <a:gd name="connsiteX3" fmla="*/ 245237 w 1505852"/>
              <a:gd name="connsiteY3" fmla="*/ 251642 h 995988"/>
              <a:gd name="connsiteX4" fmla="*/ 692277 w 1505852"/>
              <a:gd name="connsiteY4" fmla="*/ 99242 h 995988"/>
              <a:gd name="connsiteX5" fmla="*/ 1144397 w 1505852"/>
              <a:gd name="connsiteY5" fmla="*/ 144962 h 995988"/>
              <a:gd name="connsiteX6" fmla="*/ 1398397 w 1505852"/>
              <a:gd name="connsiteY6" fmla="*/ 515802 h 995988"/>
              <a:gd name="connsiteX7" fmla="*/ 1469517 w 1505852"/>
              <a:gd name="connsiteY7" fmla="*/ 774882 h 995988"/>
              <a:gd name="connsiteX8" fmla="*/ 1428877 w 1505852"/>
              <a:gd name="connsiteY8" fmla="*/ 338002 h 995988"/>
              <a:gd name="connsiteX9" fmla="*/ 621157 w 1505852"/>
              <a:gd name="connsiteY9" fmla="*/ 7802 h 995988"/>
              <a:gd name="connsiteX10" fmla="*/ 240157 w 1505852"/>
              <a:gd name="connsiteY10" fmla="*/ 673282 h 995988"/>
              <a:gd name="connsiteX11" fmla="*/ 123317 w 1505852"/>
              <a:gd name="connsiteY11" fmla="*/ 993322 h 99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05852" h="995988">
                <a:moveTo>
                  <a:pt x="123317" y="993322"/>
                </a:moveTo>
                <a:cubicBezTo>
                  <a:pt x="95377" y="1017029"/>
                  <a:pt x="91990" y="876482"/>
                  <a:pt x="72517" y="815522"/>
                </a:cubicBezTo>
                <a:cubicBezTo>
                  <a:pt x="53044" y="754562"/>
                  <a:pt x="-22310" y="721542"/>
                  <a:pt x="6477" y="627562"/>
                </a:cubicBezTo>
                <a:cubicBezTo>
                  <a:pt x="35264" y="533582"/>
                  <a:pt x="130937" y="339695"/>
                  <a:pt x="245237" y="251642"/>
                </a:cubicBezTo>
                <a:cubicBezTo>
                  <a:pt x="359537" y="163589"/>
                  <a:pt x="542417" y="117022"/>
                  <a:pt x="692277" y="99242"/>
                </a:cubicBezTo>
                <a:cubicBezTo>
                  <a:pt x="842137" y="81462"/>
                  <a:pt x="1026710" y="75535"/>
                  <a:pt x="1144397" y="144962"/>
                </a:cubicBezTo>
                <a:cubicBezTo>
                  <a:pt x="1262084" y="214389"/>
                  <a:pt x="1344210" y="410815"/>
                  <a:pt x="1398397" y="515802"/>
                </a:cubicBezTo>
                <a:cubicBezTo>
                  <a:pt x="1452584" y="620789"/>
                  <a:pt x="1464437" y="804515"/>
                  <a:pt x="1469517" y="774882"/>
                </a:cubicBezTo>
                <a:cubicBezTo>
                  <a:pt x="1474597" y="745249"/>
                  <a:pt x="1570270" y="465849"/>
                  <a:pt x="1428877" y="338002"/>
                </a:cubicBezTo>
                <a:cubicBezTo>
                  <a:pt x="1287484" y="210155"/>
                  <a:pt x="819277" y="-48078"/>
                  <a:pt x="621157" y="7802"/>
                </a:cubicBezTo>
                <a:cubicBezTo>
                  <a:pt x="423037" y="63682"/>
                  <a:pt x="322284" y="507335"/>
                  <a:pt x="240157" y="673282"/>
                </a:cubicBezTo>
                <a:cubicBezTo>
                  <a:pt x="158030" y="839229"/>
                  <a:pt x="151257" y="969615"/>
                  <a:pt x="123317" y="993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: 図形 1441">
            <a:extLst>
              <a:ext uri="{FF2B5EF4-FFF2-40B4-BE49-F238E27FC236}">
                <a16:creationId xmlns:a16="http://schemas.microsoft.com/office/drawing/2014/main" id="{3FBE6FCC-AD50-4479-A693-8594263800F3}"/>
              </a:ext>
            </a:extLst>
          </p:cNvPr>
          <p:cNvSpPr/>
          <p:nvPr/>
        </p:nvSpPr>
        <p:spPr>
          <a:xfrm>
            <a:off x="5766291" y="9626584"/>
            <a:ext cx="1156488" cy="406020"/>
          </a:xfrm>
          <a:custGeom>
            <a:avLst/>
            <a:gdLst>
              <a:gd name="connsiteX0" fmla="*/ 94759 w 1156488"/>
              <a:gd name="connsiteY0" fmla="*/ 16 h 406020"/>
              <a:gd name="connsiteX1" fmla="*/ 97934 w 1156488"/>
              <a:gd name="connsiteY1" fmla="*/ 263541 h 406020"/>
              <a:gd name="connsiteX2" fmla="*/ 199534 w 1156488"/>
              <a:gd name="connsiteY2" fmla="*/ 352441 h 406020"/>
              <a:gd name="connsiteX3" fmla="*/ 482109 w 1156488"/>
              <a:gd name="connsiteY3" fmla="*/ 396891 h 406020"/>
              <a:gd name="connsiteX4" fmla="*/ 971059 w 1156488"/>
              <a:gd name="connsiteY4" fmla="*/ 371491 h 406020"/>
              <a:gd name="connsiteX5" fmla="*/ 1079009 w 1156488"/>
              <a:gd name="connsiteY5" fmla="*/ 66691 h 406020"/>
              <a:gd name="connsiteX6" fmla="*/ 1120284 w 1156488"/>
              <a:gd name="connsiteY6" fmla="*/ 244491 h 406020"/>
              <a:gd name="connsiteX7" fmla="*/ 529734 w 1156488"/>
              <a:gd name="connsiteY7" fmla="*/ 396891 h 406020"/>
              <a:gd name="connsiteX8" fmla="*/ 21734 w 1156488"/>
              <a:gd name="connsiteY8" fmla="*/ 276241 h 406020"/>
              <a:gd name="connsiteX9" fmla="*/ 94759 w 1156488"/>
              <a:gd name="connsiteY9" fmla="*/ 16 h 40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6488" h="406020">
                <a:moveTo>
                  <a:pt x="94759" y="16"/>
                </a:moveTo>
                <a:cubicBezTo>
                  <a:pt x="107459" y="-2101"/>
                  <a:pt x="80472" y="204804"/>
                  <a:pt x="97934" y="263541"/>
                </a:cubicBezTo>
                <a:cubicBezTo>
                  <a:pt x="115396" y="322278"/>
                  <a:pt x="135505" y="330216"/>
                  <a:pt x="199534" y="352441"/>
                </a:cubicBezTo>
                <a:cubicBezTo>
                  <a:pt x="263563" y="374666"/>
                  <a:pt x="353522" y="393716"/>
                  <a:pt x="482109" y="396891"/>
                </a:cubicBezTo>
                <a:cubicBezTo>
                  <a:pt x="610696" y="400066"/>
                  <a:pt x="871576" y="426524"/>
                  <a:pt x="971059" y="371491"/>
                </a:cubicBezTo>
                <a:cubicBezTo>
                  <a:pt x="1070542" y="316458"/>
                  <a:pt x="1054138" y="87858"/>
                  <a:pt x="1079009" y="66691"/>
                </a:cubicBezTo>
                <a:cubicBezTo>
                  <a:pt x="1103880" y="45524"/>
                  <a:pt x="1211830" y="189458"/>
                  <a:pt x="1120284" y="244491"/>
                </a:cubicBezTo>
                <a:cubicBezTo>
                  <a:pt x="1028738" y="299524"/>
                  <a:pt x="712826" y="391599"/>
                  <a:pt x="529734" y="396891"/>
                </a:cubicBezTo>
                <a:cubicBezTo>
                  <a:pt x="346642" y="402183"/>
                  <a:pt x="94759" y="337095"/>
                  <a:pt x="21734" y="276241"/>
                </a:cubicBezTo>
                <a:cubicBezTo>
                  <a:pt x="-51291" y="215387"/>
                  <a:pt x="82059" y="2133"/>
                  <a:pt x="94759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: 図形 1442">
            <a:extLst>
              <a:ext uri="{FF2B5EF4-FFF2-40B4-BE49-F238E27FC236}">
                <a16:creationId xmlns:a16="http://schemas.microsoft.com/office/drawing/2014/main" id="{B705B0C5-3B1A-4DEC-9B55-5D1DB096A685}"/>
              </a:ext>
            </a:extLst>
          </p:cNvPr>
          <p:cNvSpPr/>
          <p:nvPr/>
        </p:nvSpPr>
        <p:spPr>
          <a:xfrm>
            <a:off x="5635080" y="9893066"/>
            <a:ext cx="1334083" cy="696687"/>
          </a:xfrm>
          <a:custGeom>
            <a:avLst/>
            <a:gdLst>
              <a:gd name="connsiteX0" fmla="*/ 1270545 w 1334083"/>
              <a:gd name="connsiteY0" fmla="*/ 234 h 696687"/>
              <a:gd name="connsiteX1" fmla="*/ 1327695 w 1334083"/>
              <a:gd name="connsiteY1" fmla="*/ 228834 h 696687"/>
              <a:gd name="connsiteX2" fmla="*/ 1095920 w 1334083"/>
              <a:gd name="connsiteY2" fmla="*/ 292334 h 696687"/>
              <a:gd name="connsiteX3" fmla="*/ 800645 w 1334083"/>
              <a:gd name="connsiteY3" fmla="*/ 371709 h 696687"/>
              <a:gd name="connsiteX4" fmla="*/ 667295 w 1334083"/>
              <a:gd name="connsiteY4" fmla="*/ 666984 h 696687"/>
              <a:gd name="connsiteX5" fmla="*/ 451395 w 1334083"/>
              <a:gd name="connsiteY5" fmla="*/ 682859 h 696687"/>
              <a:gd name="connsiteX6" fmla="*/ 238670 w 1334083"/>
              <a:gd name="connsiteY6" fmla="*/ 635234 h 696687"/>
              <a:gd name="connsiteX7" fmla="*/ 137070 w 1334083"/>
              <a:gd name="connsiteY7" fmla="*/ 565384 h 696687"/>
              <a:gd name="connsiteX8" fmla="*/ 127545 w 1334083"/>
              <a:gd name="connsiteY8" fmla="*/ 292334 h 696687"/>
              <a:gd name="connsiteX9" fmla="*/ 44995 w 1334083"/>
              <a:gd name="connsiteY9" fmla="*/ 70084 h 696687"/>
              <a:gd name="connsiteX10" fmla="*/ 22770 w 1334083"/>
              <a:gd name="connsiteY10" fmla="*/ 16109 h 696687"/>
              <a:gd name="connsiteX11" fmla="*/ 375195 w 1334083"/>
              <a:gd name="connsiteY11" fmla="*/ 136759 h 696687"/>
              <a:gd name="connsiteX12" fmla="*/ 791120 w 1334083"/>
              <a:gd name="connsiteY12" fmla="*/ 152634 h 696687"/>
              <a:gd name="connsiteX13" fmla="*/ 156120 w 1334083"/>
              <a:gd name="connsiteY13" fmla="*/ 146284 h 696687"/>
              <a:gd name="connsiteX14" fmla="*/ 216445 w 1334083"/>
              <a:gd name="connsiteY14" fmla="*/ 527284 h 696687"/>
              <a:gd name="connsiteX15" fmla="*/ 660945 w 1334083"/>
              <a:gd name="connsiteY15" fmla="*/ 501884 h 696687"/>
              <a:gd name="connsiteX16" fmla="*/ 873670 w 1334083"/>
              <a:gd name="connsiteY16" fmla="*/ 308209 h 696687"/>
              <a:gd name="connsiteX17" fmla="*/ 1286420 w 1334083"/>
              <a:gd name="connsiteY17" fmla="*/ 187559 h 696687"/>
              <a:gd name="connsiteX18" fmla="*/ 1270545 w 1334083"/>
              <a:gd name="connsiteY18" fmla="*/ 234 h 69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34083" h="696687">
                <a:moveTo>
                  <a:pt x="1270545" y="234"/>
                </a:moveTo>
                <a:cubicBezTo>
                  <a:pt x="1277424" y="7113"/>
                  <a:pt x="1356799" y="180151"/>
                  <a:pt x="1327695" y="228834"/>
                </a:cubicBezTo>
                <a:cubicBezTo>
                  <a:pt x="1298591" y="277517"/>
                  <a:pt x="1095920" y="292334"/>
                  <a:pt x="1095920" y="292334"/>
                </a:cubicBezTo>
                <a:cubicBezTo>
                  <a:pt x="1008078" y="316146"/>
                  <a:pt x="872082" y="309267"/>
                  <a:pt x="800645" y="371709"/>
                </a:cubicBezTo>
                <a:cubicBezTo>
                  <a:pt x="729207" y="434151"/>
                  <a:pt x="725503" y="615126"/>
                  <a:pt x="667295" y="666984"/>
                </a:cubicBezTo>
                <a:cubicBezTo>
                  <a:pt x="609087" y="718842"/>
                  <a:pt x="522832" y="688151"/>
                  <a:pt x="451395" y="682859"/>
                </a:cubicBezTo>
                <a:cubicBezTo>
                  <a:pt x="379958" y="677567"/>
                  <a:pt x="291057" y="654813"/>
                  <a:pt x="238670" y="635234"/>
                </a:cubicBezTo>
                <a:cubicBezTo>
                  <a:pt x="186282" y="615655"/>
                  <a:pt x="155591" y="622534"/>
                  <a:pt x="137070" y="565384"/>
                </a:cubicBezTo>
                <a:cubicBezTo>
                  <a:pt x="118549" y="508234"/>
                  <a:pt x="142891" y="374884"/>
                  <a:pt x="127545" y="292334"/>
                </a:cubicBezTo>
                <a:cubicBezTo>
                  <a:pt x="112199" y="209784"/>
                  <a:pt x="62457" y="116121"/>
                  <a:pt x="44995" y="70084"/>
                </a:cubicBezTo>
                <a:cubicBezTo>
                  <a:pt x="27533" y="24047"/>
                  <a:pt x="-32263" y="4997"/>
                  <a:pt x="22770" y="16109"/>
                </a:cubicBezTo>
                <a:cubicBezTo>
                  <a:pt x="77803" y="27221"/>
                  <a:pt x="247137" y="114005"/>
                  <a:pt x="375195" y="136759"/>
                </a:cubicBezTo>
                <a:cubicBezTo>
                  <a:pt x="503253" y="159513"/>
                  <a:pt x="791120" y="152634"/>
                  <a:pt x="791120" y="152634"/>
                </a:cubicBezTo>
                <a:cubicBezTo>
                  <a:pt x="754608" y="154221"/>
                  <a:pt x="251899" y="83842"/>
                  <a:pt x="156120" y="146284"/>
                </a:cubicBezTo>
                <a:cubicBezTo>
                  <a:pt x="60341" y="208726"/>
                  <a:pt x="132308" y="468017"/>
                  <a:pt x="216445" y="527284"/>
                </a:cubicBezTo>
                <a:cubicBezTo>
                  <a:pt x="300582" y="586551"/>
                  <a:pt x="551407" y="538397"/>
                  <a:pt x="660945" y="501884"/>
                </a:cubicBezTo>
                <a:cubicBezTo>
                  <a:pt x="770483" y="465371"/>
                  <a:pt x="769424" y="360596"/>
                  <a:pt x="873670" y="308209"/>
                </a:cubicBezTo>
                <a:cubicBezTo>
                  <a:pt x="977916" y="255822"/>
                  <a:pt x="1214982" y="235184"/>
                  <a:pt x="1286420" y="187559"/>
                </a:cubicBezTo>
                <a:cubicBezTo>
                  <a:pt x="1357858" y="139934"/>
                  <a:pt x="1263666" y="-6645"/>
                  <a:pt x="1270545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: 図形 1443">
            <a:extLst>
              <a:ext uri="{FF2B5EF4-FFF2-40B4-BE49-F238E27FC236}">
                <a16:creationId xmlns:a16="http://schemas.microsoft.com/office/drawing/2014/main" id="{42829124-CCDD-4924-A40D-B1DC20E1340F}"/>
              </a:ext>
            </a:extLst>
          </p:cNvPr>
          <p:cNvSpPr/>
          <p:nvPr/>
        </p:nvSpPr>
        <p:spPr>
          <a:xfrm>
            <a:off x="5470879" y="10464446"/>
            <a:ext cx="280309" cy="859970"/>
          </a:xfrm>
          <a:custGeom>
            <a:avLst/>
            <a:gdLst>
              <a:gd name="connsiteX0" fmla="*/ 279046 w 280309"/>
              <a:gd name="connsiteY0" fmla="*/ 354 h 859970"/>
              <a:gd name="connsiteX1" fmla="*/ 113946 w 280309"/>
              <a:gd name="connsiteY1" fmla="*/ 384529 h 859970"/>
              <a:gd name="connsiteX2" fmla="*/ 79021 w 280309"/>
              <a:gd name="connsiteY2" fmla="*/ 857604 h 859970"/>
              <a:gd name="connsiteX3" fmla="*/ 37746 w 280309"/>
              <a:gd name="connsiteY3" fmla="*/ 562329 h 859970"/>
              <a:gd name="connsiteX4" fmla="*/ 15521 w 280309"/>
              <a:gd name="connsiteY4" fmla="*/ 451204 h 859970"/>
              <a:gd name="connsiteX5" fmla="*/ 279046 w 280309"/>
              <a:gd name="connsiteY5" fmla="*/ 354 h 85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309" h="859970">
                <a:moveTo>
                  <a:pt x="279046" y="354"/>
                </a:moveTo>
                <a:cubicBezTo>
                  <a:pt x="295450" y="-10758"/>
                  <a:pt x="147284" y="241654"/>
                  <a:pt x="113946" y="384529"/>
                </a:cubicBezTo>
                <a:cubicBezTo>
                  <a:pt x="80608" y="527404"/>
                  <a:pt x="91721" y="827971"/>
                  <a:pt x="79021" y="857604"/>
                </a:cubicBezTo>
                <a:cubicBezTo>
                  <a:pt x="66321" y="887237"/>
                  <a:pt x="48329" y="630062"/>
                  <a:pt x="37746" y="562329"/>
                </a:cubicBezTo>
                <a:cubicBezTo>
                  <a:pt x="27163" y="494596"/>
                  <a:pt x="-25754" y="543808"/>
                  <a:pt x="15521" y="451204"/>
                </a:cubicBezTo>
                <a:cubicBezTo>
                  <a:pt x="56796" y="358600"/>
                  <a:pt x="262642" y="11466"/>
                  <a:pt x="279046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: 図形 1444">
            <a:extLst>
              <a:ext uri="{FF2B5EF4-FFF2-40B4-BE49-F238E27FC236}">
                <a16:creationId xmlns:a16="http://schemas.microsoft.com/office/drawing/2014/main" id="{CB7D3C2A-5C0E-45EC-BDCB-B4258C64CC80}"/>
              </a:ext>
            </a:extLst>
          </p:cNvPr>
          <p:cNvSpPr/>
          <p:nvPr/>
        </p:nvSpPr>
        <p:spPr>
          <a:xfrm>
            <a:off x="5533962" y="11242738"/>
            <a:ext cx="201857" cy="152689"/>
          </a:xfrm>
          <a:custGeom>
            <a:avLst/>
            <a:gdLst>
              <a:gd name="connsiteX0" fmla="*/ 3238 w 201857"/>
              <a:gd name="connsiteY0" fmla="*/ 3112 h 152689"/>
              <a:gd name="connsiteX1" fmla="*/ 71501 w 201857"/>
              <a:gd name="connsiteY1" fmla="*/ 38037 h 152689"/>
              <a:gd name="connsiteX2" fmla="*/ 193738 w 201857"/>
              <a:gd name="connsiteY2" fmla="*/ 90425 h 152689"/>
              <a:gd name="connsiteX3" fmla="*/ 176276 w 201857"/>
              <a:gd name="connsiteY3" fmla="*/ 152337 h 152689"/>
              <a:gd name="connsiteX4" fmla="*/ 61976 w 201857"/>
              <a:gd name="connsiteY4" fmla="*/ 115825 h 152689"/>
              <a:gd name="connsiteX5" fmla="*/ 173101 w 201857"/>
              <a:gd name="connsiteY5" fmla="*/ 119000 h 152689"/>
              <a:gd name="connsiteX6" fmla="*/ 3238 w 201857"/>
              <a:gd name="connsiteY6" fmla="*/ 3112 h 15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57" h="152689">
                <a:moveTo>
                  <a:pt x="3238" y="3112"/>
                </a:moveTo>
                <a:cubicBezTo>
                  <a:pt x="-13695" y="-10382"/>
                  <a:pt x="39751" y="23485"/>
                  <a:pt x="71501" y="38037"/>
                </a:cubicBezTo>
                <a:cubicBezTo>
                  <a:pt x="103251" y="52589"/>
                  <a:pt x="176276" y="71375"/>
                  <a:pt x="193738" y="90425"/>
                </a:cubicBezTo>
                <a:cubicBezTo>
                  <a:pt x="211200" y="109475"/>
                  <a:pt x="198236" y="148104"/>
                  <a:pt x="176276" y="152337"/>
                </a:cubicBezTo>
                <a:cubicBezTo>
                  <a:pt x="154316" y="156570"/>
                  <a:pt x="62505" y="121381"/>
                  <a:pt x="61976" y="115825"/>
                </a:cubicBezTo>
                <a:cubicBezTo>
                  <a:pt x="61447" y="110269"/>
                  <a:pt x="180774" y="134610"/>
                  <a:pt x="173101" y="119000"/>
                </a:cubicBezTo>
                <a:cubicBezTo>
                  <a:pt x="165428" y="103390"/>
                  <a:pt x="20171" y="16606"/>
                  <a:pt x="3238" y="3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: 図形 1445">
            <a:extLst>
              <a:ext uri="{FF2B5EF4-FFF2-40B4-BE49-F238E27FC236}">
                <a16:creationId xmlns:a16="http://schemas.microsoft.com/office/drawing/2014/main" id="{52CE9F8D-3D28-4C94-B46A-B7D65319AA2A}"/>
              </a:ext>
            </a:extLst>
          </p:cNvPr>
          <p:cNvSpPr/>
          <p:nvPr/>
        </p:nvSpPr>
        <p:spPr>
          <a:xfrm>
            <a:off x="5699125" y="10610483"/>
            <a:ext cx="237925" cy="370836"/>
          </a:xfrm>
          <a:custGeom>
            <a:avLst/>
            <a:gdLst>
              <a:gd name="connsiteX0" fmla="*/ 0 w 237925"/>
              <a:gd name="connsiteY0" fmla="*/ 3542 h 370836"/>
              <a:gd name="connsiteX1" fmla="*/ 128588 w 237925"/>
              <a:gd name="connsiteY1" fmla="*/ 133717 h 370836"/>
              <a:gd name="connsiteX2" fmla="*/ 209550 w 237925"/>
              <a:gd name="connsiteY2" fmla="*/ 355967 h 370836"/>
              <a:gd name="connsiteX3" fmla="*/ 233363 w 237925"/>
              <a:gd name="connsiteY3" fmla="*/ 341680 h 370836"/>
              <a:gd name="connsiteX4" fmla="*/ 127000 w 237925"/>
              <a:gd name="connsiteY4" fmla="*/ 271830 h 370836"/>
              <a:gd name="connsiteX5" fmla="*/ 0 w 237925"/>
              <a:gd name="connsiteY5" fmla="*/ 3542 h 37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925" h="370836">
                <a:moveTo>
                  <a:pt x="0" y="3542"/>
                </a:moveTo>
                <a:cubicBezTo>
                  <a:pt x="265" y="-19477"/>
                  <a:pt x="93663" y="74980"/>
                  <a:pt x="128588" y="133717"/>
                </a:cubicBezTo>
                <a:cubicBezTo>
                  <a:pt x="163513" y="192455"/>
                  <a:pt x="192088" y="321307"/>
                  <a:pt x="209550" y="355967"/>
                </a:cubicBezTo>
                <a:cubicBezTo>
                  <a:pt x="227012" y="390627"/>
                  <a:pt x="247121" y="355703"/>
                  <a:pt x="233363" y="341680"/>
                </a:cubicBezTo>
                <a:cubicBezTo>
                  <a:pt x="219605" y="327657"/>
                  <a:pt x="167481" y="330038"/>
                  <a:pt x="127000" y="271830"/>
                </a:cubicBezTo>
                <a:cubicBezTo>
                  <a:pt x="86519" y="213622"/>
                  <a:pt x="-265" y="26561"/>
                  <a:pt x="0" y="3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: 図形 1446">
            <a:extLst>
              <a:ext uri="{FF2B5EF4-FFF2-40B4-BE49-F238E27FC236}">
                <a16:creationId xmlns:a16="http://schemas.microsoft.com/office/drawing/2014/main" id="{B03CB02B-45A5-44D6-AB69-E3F37DD4BDE6}"/>
              </a:ext>
            </a:extLst>
          </p:cNvPr>
          <p:cNvSpPr/>
          <p:nvPr/>
        </p:nvSpPr>
        <p:spPr>
          <a:xfrm>
            <a:off x="5735638" y="10564545"/>
            <a:ext cx="198919" cy="326261"/>
          </a:xfrm>
          <a:custGeom>
            <a:avLst/>
            <a:gdLst>
              <a:gd name="connsiteX0" fmla="*/ 0 w 198919"/>
              <a:gd name="connsiteY0" fmla="*/ 268 h 326261"/>
              <a:gd name="connsiteX1" fmla="*/ 63500 w 198919"/>
              <a:gd name="connsiteY1" fmla="*/ 25668 h 326261"/>
              <a:gd name="connsiteX2" fmla="*/ 158750 w 198919"/>
              <a:gd name="connsiteY2" fmla="*/ 162193 h 326261"/>
              <a:gd name="connsiteX3" fmla="*/ 198437 w 198919"/>
              <a:gd name="connsiteY3" fmla="*/ 325705 h 326261"/>
              <a:gd name="connsiteX4" fmla="*/ 134937 w 198919"/>
              <a:gd name="connsiteY4" fmla="*/ 219343 h 326261"/>
              <a:gd name="connsiteX5" fmla="*/ 0 w 198919"/>
              <a:gd name="connsiteY5" fmla="*/ 268 h 32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919" h="326261">
                <a:moveTo>
                  <a:pt x="0" y="268"/>
                </a:moveTo>
                <a:cubicBezTo>
                  <a:pt x="18521" y="-526"/>
                  <a:pt x="37042" y="-1320"/>
                  <a:pt x="63500" y="25668"/>
                </a:cubicBezTo>
                <a:cubicBezTo>
                  <a:pt x="89958" y="52656"/>
                  <a:pt x="136261" y="112187"/>
                  <a:pt x="158750" y="162193"/>
                </a:cubicBezTo>
                <a:cubicBezTo>
                  <a:pt x="181239" y="212199"/>
                  <a:pt x="202406" y="316180"/>
                  <a:pt x="198437" y="325705"/>
                </a:cubicBezTo>
                <a:cubicBezTo>
                  <a:pt x="194468" y="335230"/>
                  <a:pt x="134937" y="219343"/>
                  <a:pt x="134937" y="219343"/>
                </a:cubicBezTo>
                <a:lnTo>
                  <a:pt x="0" y="26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: 図形 1447">
            <a:extLst>
              <a:ext uri="{FF2B5EF4-FFF2-40B4-BE49-F238E27FC236}">
                <a16:creationId xmlns:a16="http://schemas.microsoft.com/office/drawing/2014/main" id="{3CB6429F-0381-4050-B014-763B2EE8830B}"/>
              </a:ext>
            </a:extLst>
          </p:cNvPr>
          <p:cNvSpPr/>
          <p:nvPr/>
        </p:nvSpPr>
        <p:spPr>
          <a:xfrm>
            <a:off x="5765196" y="10491211"/>
            <a:ext cx="569482" cy="208007"/>
          </a:xfrm>
          <a:custGeom>
            <a:avLst/>
            <a:gdLst>
              <a:gd name="connsiteX0" fmla="*/ 604 w 569482"/>
              <a:gd name="connsiteY0" fmla="*/ 577 h 208007"/>
              <a:gd name="connsiteX1" fmla="*/ 148242 w 569482"/>
              <a:gd name="connsiteY1" fmla="*/ 133927 h 208007"/>
              <a:gd name="connsiteX2" fmla="*/ 275242 w 569482"/>
              <a:gd name="connsiteY2" fmla="*/ 154564 h 208007"/>
              <a:gd name="connsiteX3" fmla="*/ 568929 w 569482"/>
              <a:gd name="connsiteY3" fmla="*/ 149802 h 208007"/>
              <a:gd name="connsiteX4" fmla="*/ 345092 w 569482"/>
              <a:gd name="connsiteY4" fmla="*/ 197427 h 208007"/>
              <a:gd name="connsiteX5" fmla="*/ 206979 w 569482"/>
              <a:gd name="connsiteY5" fmla="*/ 192664 h 208007"/>
              <a:gd name="connsiteX6" fmla="*/ 604 w 569482"/>
              <a:gd name="connsiteY6" fmla="*/ 577 h 20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482" h="208007">
                <a:moveTo>
                  <a:pt x="604" y="577"/>
                </a:moveTo>
                <a:cubicBezTo>
                  <a:pt x="-9185" y="-9212"/>
                  <a:pt x="102469" y="108263"/>
                  <a:pt x="148242" y="133927"/>
                </a:cubicBezTo>
                <a:cubicBezTo>
                  <a:pt x="194015" y="159591"/>
                  <a:pt x="205128" y="151918"/>
                  <a:pt x="275242" y="154564"/>
                </a:cubicBezTo>
                <a:cubicBezTo>
                  <a:pt x="345356" y="157210"/>
                  <a:pt x="557287" y="142658"/>
                  <a:pt x="568929" y="149802"/>
                </a:cubicBezTo>
                <a:cubicBezTo>
                  <a:pt x="580571" y="156946"/>
                  <a:pt x="405417" y="190283"/>
                  <a:pt x="345092" y="197427"/>
                </a:cubicBezTo>
                <a:cubicBezTo>
                  <a:pt x="284767" y="204571"/>
                  <a:pt x="262541" y="219387"/>
                  <a:pt x="206979" y="192664"/>
                </a:cubicBezTo>
                <a:cubicBezTo>
                  <a:pt x="151417" y="165941"/>
                  <a:pt x="10393" y="10366"/>
                  <a:pt x="604" y="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: 図形 1448">
            <a:extLst>
              <a:ext uri="{FF2B5EF4-FFF2-40B4-BE49-F238E27FC236}">
                <a16:creationId xmlns:a16="http://schemas.microsoft.com/office/drawing/2014/main" id="{8D48B72D-8611-4D4A-9E3D-DBC9BFC75075}"/>
              </a:ext>
            </a:extLst>
          </p:cNvPr>
          <p:cNvSpPr/>
          <p:nvPr/>
        </p:nvSpPr>
        <p:spPr>
          <a:xfrm>
            <a:off x="6568898" y="10143391"/>
            <a:ext cx="423366" cy="112804"/>
          </a:xfrm>
          <a:custGeom>
            <a:avLst/>
            <a:gdLst>
              <a:gd name="connsiteX0" fmla="*/ 420865 w 423366"/>
              <a:gd name="connsiteY0" fmla="*/ 734 h 112804"/>
              <a:gd name="connsiteX1" fmla="*/ 306565 w 423366"/>
              <a:gd name="connsiteY1" fmla="*/ 76934 h 112804"/>
              <a:gd name="connsiteX2" fmla="*/ 177 w 423366"/>
              <a:gd name="connsiteY2" fmla="*/ 111859 h 112804"/>
              <a:gd name="connsiteX3" fmla="*/ 352602 w 423366"/>
              <a:gd name="connsiteY3" fmla="*/ 42009 h 112804"/>
              <a:gd name="connsiteX4" fmla="*/ 420865 w 423366"/>
              <a:gd name="connsiteY4" fmla="*/ 734 h 11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366" h="112804">
                <a:moveTo>
                  <a:pt x="420865" y="734"/>
                </a:moveTo>
                <a:cubicBezTo>
                  <a:pt x="413192" y="6555"/>
                  <a:pt x="376680" y="58413"/>
                  <a:pt x="306565" y="76934"/>
                </a:cubicBezTo>
                <a:cubicBezTo>
                  <a:pt x="236450" y="95455"/>
                  <a:pt x="-7496" y="117680"/>
                  <a:pt x="177" y="111859"/>
                </a:cubicBezTo>
                <a:cubicBezTo>
                  <a:pt x="7850" y="106038"/>
                  <a:pt x="283281" y="58942"/>
                  <a:pt x="352602" y="42009"/>
                </a:cubicBezTo>
                <a:cubicBezTo>
                  <a:pt x="421923" y="25076"/>
                  <a:pt x="428538" y="-5087"/>
                  <a:pt x="420865" y="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: 図形 1449">
            <a:extLst>
              <a:ext uri="{FF2B5EF4-FFF2-40B4-BE49-F238E27FC236}">
                <a16:creationId xmlns:a16="http://schemas.microsoft.com/office/drawing/2014/main" id="{CD9A638D-3464-496B-9DCC-2DFE76DB1F22}"/>
              </a:ext>
            </a:extLst>
          </p:cNvPr>
          <p:cNvSpPr/>
          <p:nvPr/>
        </p:nvSpPr>
        <p:spPr>
          <a:xfrm>
            <a:off x="6341953" y="10342254"/>
            <a:ext cx="532842" cy="200364"/>
          </a:xfrm>
          <a:custGeom>
            <a:avLst/>
            <a:gdLst>
              <a:gd name="connsiteX0" fmla="*/ 531922 w 532842"/>
              <a:gd name="connsiteY0" fmla="*/ 38409 h 200364"/>
              <a:gd name="connsiteX1" fmla="*/ 150922 w 532842"/>
              <a:gd name="connsiteY1" fmla="*/ 39996 h 200364"/>
              <a:gd name="connsiteX2" fmla="*/ 110 w 532842"/>
              <a:gd name="connsiteY2" fmla="*/ 200334 h 200364"/>
              <a:gd name="connsiteX3" fmla="*/ 128697 w 532842"/>
              <a:gd name="connsiteY3" fmla="*/ 25709 h 200364"/>
              <a:gd name="connsiteX4" fmla="*/ 254110 w 532842"/>
              <a:gd name="connsiteY4" fmla="*/ 1896 h 200364"/>
              <a:gd name="connsiteX5" fmla="*/ 531922 w 532842"/>
              <a:gd name="connsiteY5" fmla="*/ 38409 h 20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842" h="200364">
                <a:moveTo>
                  <a:pt x="531922" y="38409"/>
                </a:moveTo>
                <a:cubicBezTo>
                  <a:pt x="514724" y="44759"/>
                  <a:pt x="239557" y="13009"/>
                  <a:pt x="150922" y="39996"/>
                </a:cubicBezTo>
                <a:cubicBezTo>
                  <a:pt x="62287" y="66983"/>
                  <a:pt x="3814" y="202715"/>
                  <a:pt x="110" y="200334"/>
                </a:cubicBezTo>
                <a:cubicBezTo>
                  <a:pt x="-3594" y="197953"/>
                  <a:pt x="86364" y="58782"/>
                  <a:pt x="128697" y="25709"/>
                </a:cubicBezTo>
                <a:cubicBezTo>
                  <a:pt x="171030" y="-7364"/>
                  <a:pt x="187699" y="308"/>
                  <a:pt x="254110" y="1896"/>
                </a:cubicBezTo>
                <a:cubicBezTo>
                  <a:pt x="320520" y="3483"/>
                  <a:pt x="549120" y="32059"/>
                  <a:pt x="531922" y="38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: 図形 1450">
            <a:extLst>
              <a:ext uri="{FF2B5EF4-FFF2-40B4-BE49-F238E27FC236}">
                <a16:creationId xmlns:a16="http://schemas.microsoft.com/office/drawing/2014/main" id="{82738F05-1D8E-4F6C-AAE1-1B03F123D7A4}"/>
              </a:ext>
            </a:extLst>
          </p:cNvPr>
          <p:cNvSpPr/>
          <p:nvPr/>
        </p:nvSpPr>
        <p:spPr>
          <a:xfrm>
            <a:off x="6376400" y="10419922"/>
            <a:ext cx="116475" cy="264469"/>
          </a:xfrm>
          <a:custGeom>
            <a:avLst/>
            <a:gdLst>
              <a:gd name="connsiteX0" fmla="*/ 116475 w 116475"/>
              <a:gd name="connsiteY0" fmla="*/ 428 h 264469"/>
              <a:gd name="connsiteX1" fmla="*/ 21225 w 116475"/>
              <a:gd name="connsiteY1" fmla="*/ 130603 h 264469"/>
              <a:gd name="connsiteX2" fmla="*/ 62500 w 116475"/>
              <a:gd name="connsiteY2" fmla="*/ 263953 h 264469"/>
              <a:gd name="connsiteX3" fmla="*/ 3763 w 116475"/>
              <a:gd name="connsiteY3" fmla="*/ 173466 h 264469"/>
              <a:gd name="connsiteX4" fmla="*/ 21225 w 116475"/>
              <a:gd name="connsiteY4" fmla="*/ 90916 h 264469"/>
              <a:gd name="connsiteX5" fmla="*/ 116475 w 116475"/>
              <a:gd name="connsiteY5" fmla="*/ 428 h 26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75" h="264469">
                <a:moveTo>
                  <a:pt x="116475" y="428"/>
                </a:moveTo>
                <a:cubicBezTo>
                  <a:pt x="116475" y="7042"/>
                  <a:pt x="30221" y="86682"/>
                  <a:pt x="21225" y="130603"/>
                </a:cubicBezTo>
                <a:cubicBezTo>
                  <a:pt x="12229" y="174524"/>
                  <a:pt x="65410" y="256809"/>
                  <a:pt x="62500" y="263953"/>
                </a:cubicBezTo>
                <a:cubicBezTo>
                  <a:pt x="59590" y="271097"/>
                  <a:pt x="10642" y="202306"/>
                  <a:pt x="3763" y="173466"/>
                </a:cubicBezTo>
                <a:cubicBezTo>
                  <a:pt x="-3116" y="144627"/>
                  <a:pt x="-2323" y="116316"/>
                  <a:pt x="21225" y="90916"/>
                </a:cubicBezTo>
                <a:cubicBezTo>
                  <a:pt x="44773" y="65516"/>
                  <a:pt x="116475" y="-6186"/>
                  <a:pt x="116475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: 図形 1451">
            <a:extLst>
              <a:ext uri="{FF2B5EF4-FFF2-40B4-BE49-F238E27FC236}">
                <a16:creationId xmlns:a16="http://schemas.microsoft.com/office/drawing/2014/main" id="{3E0F6BD4-8768-4726-831F-5F78156C6988}"/>
              </a:ext>
            </a:extLst>
          </p:cNvPr>
          <p:cNvSpPr/>
          <p:nvPr/>
        </p:nvSpPr>
        <p:spPr>
          <a:xfrm>
            <a:off x="6522922" y="10396265"/>
            <a:ext cx="332207" cy="26270"/>
          </a:xfrm>
          <a:custGeom>
            <a:avLst/>
            <a:gdLst>
              <a:gd name="connsiteX0" fmla="*/ 1703 w 332207"/>
              <a:gd name="connsiteY0" fmla="*/ 24085 h 26270"/>
              <a:gd name="connsiteX1" fmla="*/ 325553 w 332207"/>
              <a:gd name="connsiteY1" fmla="*/ 22498 h 26270"/>
              <a:gd name="connsiteX2" fmla="*/ 203316 w 332207"/>
              <a:gd name="connsiteY2" fmla="*/ 273 h 26270"/>
              <a:gd name="connsiteX3" fmla="*/ 1703 w 332207"/>
              <a:gd name="connsiteY3" fmla="*/ 24085 h 2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207" h="26270">
                <a:moveTo>
                  <a:pt x="1703" y="24085"/>
                </a:moveTo>
                <a:cubicBezTo>
                  <a:pt x="22076" y="27789"/>
                  <a:pt x="291951" y="26467"/>
                  <a:pt x="325553" y="22498"/>
                </a:cubicBezTo>
                <a:cubicBezTo>
                  <a:pt x="359155" y="18529"/>
                  <a:pt x="257291" y="-2637"/>
                  <a:pt x="203316" y="273"/>
                </a:cubicBezTo>
                <a:cubicBezTo>
                  <a:pt x="149341" y="3183"/>
                  <a:pt x="-18670" y="20381"/>
                  <a:pt x="1703" y="24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: 図形 1452">
            <a:extLst>
              <a:ext uri="{FF2B5EF4-FFF2-40B4-BE49-F238E27FC236}">
                <a16:creationId xmlns:a16="http://schemas.microsoft.com/office/drawing/2014/main" id="{44B5920B-C88A-42AD-9CF3-A596E9D6852F}"/>
              </a:ext>
            </a:extLst>
          </p:cNvPr>
          <p:cNvSpPr/>
          <p:nvPr/>
        </p:nvSpPr>
        <p:spPr>
          <a:xfrm>
            <a:off x="6318105" y="10479081"/>
            <a:ext cx="324114" cy="297671"/>
          </a:xfrm>
          <a:custGeom>
            <a:avLst/>
            <a:gdLst>
              <a:gd name="connsiteX0" fmla="*/ 47770 w 324114"/>
              <a:gd name="connsiteY0" fmla="*/ 7 h 297671"/>
              <a:gd name="connsiteX1" fmla="*/ 145 w 324114"/>
              <a:gd name="connsiteY1" fmla="*/ 155582 h 297671"/>
              <a:gd name="connsiteX2" fmla="*/ 66820 w 324114"/>
              <a:gd name="connsiteY2" fmla="*/ 263532 h 297671"/>
              <a:gd name="connsiteX3" fmla="*/ 162070 w 324114"/>
              <a:gd name="connsiteY3" fmla="*/ 296869 h 297671"/>
              <a:gd name="connsiteX4" fmla="*/ 323995 w 324114"/>
              <a:gd name="connsiteY4" fmla="*/ 285757 h 297671"/>
              <a:gd name="connsiteX5" fmla="*/ 135083 w 324114"/>
              <a:gd name="connsiteY5" fmla="*/ 268294 h 297671"/>
              <a:gd name="connsiteX6" fmla="*/ 4908 w 324114"/>
              <a:gd name="connsiteY6" fmla="*/ 161932 h 297671"/>
              <a:gd name="connsiteX7" fmla="*/ 47770 w 324114"/>
              <a:gd name="connsiteY7" fmla="*/ 7 h 29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114" h="297671">
                <a:moveTo>
                  <a:pt x="47770" y="7"/>
                </a:moveTo>
                <a:cubicBezTo>
                  <a:pt x="46976" y="-1051"/>
                  <a:pt x="-3030" y="111661"/>
                  <a:pt x="145" y="155582"/>
                </a:cubicBezTo>
                <a:cubicBezTo>
                  <a:pt x="3320" y="199503"/>
                  <a:pt x="39833" y="239984"/>
                  <a:pt x="66820" y="263532"/>
                </a:cubicBezTo>
                <a:cubicBezTo>
                  <a:pt x="93807" y="287080"/>
                  <a:pt x="119207" y="293165"/>
                  <a:pt x="162070" y="296869"/>
                </a:cubicBezTo>
                <a:cubicBezTo>
                  <a:pt x="204933" y="300573"/>
                  <a:pt x="328493" y="290519"/>
                  <a:pt x="323995" y="285757"/>
                </a:cubicBezTo>
                <a:cubicBezTo>
                  <a:pt x="319497" y="280995"/>
                  <a:pt x="188264" y="288931"/>
                  <a:pt x="135083" y="268294"/>
                </a:cubicBezTo>
                <a:cubicBezTo>
                  <a:pt x="81902" y="247657"/>
                  <a:pt x="16550" y="205059"/>
                  <a:pt x="4908" y="161932"/>
                </a:cubicBezTo>
                <a:cubicBezTo>
                  <a:pt x="-6734" y="118805"/>
                  <a:pt x="48564" y="1065"/>
                  <a:pt x="4777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: 図形 1453">
            <a:extLst>
              <a:ext uri="{FF2B5EF4-FFF2-40B4-BE49-F238E27FC236}">
                <a16:creationId xmlns:a16="http://schemas.microsoft.com/office/drawing/2014/main" id="{8D8F6DBD-6D2F-4B7C-A693-8FC14AE8E36E}"/>
              </a:ext>
            </a:extLst>
          </p:cNvPr>
          <p:cNvSpPr/>
          <p:nvPr/>
        </p:nvSpPr>
        <p:spPr>
          <a:xfrm>
            <a:off x="6529741" y="10416821"/>
            <a:ext cx="356847" cy="283458"/>
          </a:xfrm>
          <a:custGeom>
            <a:avLst/>
            <a:gdLst>
              <a:gd name="connsiteX0" fmla="*/ 356834 w 356847"/>
              <a:gd name="connsiteY0" fmla="*/ 354 h 283458"/>
              <a:gd name="connsiteX1" fmla="*/ 163159 w 356847"/>
              <a:gd name="connsiteY1" fmla="*/ 205142 h 283458"/>
              <a:gd name="connsiteX2" fmla="*/ 74259 w 356847"/>
              <a:gd name="connsiteY2" fmla="*/ 270229 h 283458"/>
              <a:gd name="connsiteX3" fmla="*/ 21872 w 356847"/>
              <a:gd name="connsiteY3" fmla="*/ 279754 h 283458"/>
              <a:gd name="connsiteX4" fmla="*/ 2822 w 356847"/>
              <a:gd name="connsiteY4" fmla="*/ 224192 h 283458"/>
              <a:gd name="connsiteX5" fmla="*/ 79022 w 356847"/>
              <a:gd name="connsiteY5" fmla="*/ 235304 h 283458"/>
              <a:gd name="connsiteX6" fmla="*/ 172684 w 356847"/>
              <a:gd name="connsiteY6" fmla="*/ 157517 h 283458"/>
              <a:gd name="connsiteX7" fmla="*/ 356834 w 356847"/>
              <a:gd name="connsiteY7" fmla="*/ 354 h 28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847" h="283458">
                <a:moveTo>
                  <a:pt x="356834" y="354"/>
                </a:moveTo>
                <a:cubicBezTo>
                  <a:pt x="355246" y="8292"/>
                  <a:pt x="210255" y="160163"/>
                  <a:pt x="163159" y="205142"/>
                </a:cubicBezTo>
                <a:cubicBezTo>
                  <a:pt x="116063" y="250121"/>
                  <a:pt x="97807" y="257794"/>
                  <a:pt x="74259" y="270229"/>
                </a:cubicBezTo>
                <a:cubicBezTo>
                  <a:pt x="50711" y="282664"/>
                  <a:pt x="33778" y="287427"/>
                  <a:pt x="21872" y="279754"/>
                </a:cubicBezTo>
                <a:cubicBezTo>
                  <a:pt x="9966" y="272081"/>
                  <a:pt x="-6703" y="231600"/>
                  <a:pt x="2822" y="224192"/>
                </a:cubicBezTo>
                <a:cubicBezTo>
                  <a:pt x="12347" y="216784"/>
                  <a:pt x="50712" y="246417"/>
                  <a:pt x="79022" y="235304"/>
                </a:cubicBezTo>
                <a:cubicBezTo>
                  <a:pt x="107332" y="224191"/>
                  <a:pt x="126117" y="195088"/>
                  <a:pt x="172684" y="157517"/>
                </a:cubicBezTo>
                <a:cubicBezTo>
                  <a:pt x="219251" y="119946"/>
                  <a:pt x="358422" y="-7584"/>
                  <a:pt x="356834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: 図形 1454">
            <a:extLst>
              <a:ext uri="{FF2B5EF4-FFF2-40B4-BE49-F238E27FC236}">
                <a16:creationId xmlns:a16="http://schemas.microsoft.com/office/drawing/2014/main" id="{E501A2FA-7B3A-4024-95B9-9F870E9C0983}"/>
              </a:ext>
            </a:extLst>
          </p:cNvPr>
          <p:cNvSpPr/>
          <p:nvPr/>
        </p:nvSpPr>
        <p:spPr>
          <a:xfrm>
            <a:off x="6677658" y="10419038"/>
            <a:ext cx="285587" cy="314602"/>
          </a:xfrm>
          <a:custGeom>
            <a:avLst/>
            <a:gdLst>
              <a:gd name="connsiteX0" fmla="*/ 283530 w 285587"/>
              <a:gd name="connsiteY0" fmla="*/ 1312 h 314602"/>
              <a:gd name="connsiteX1" fmla="*/ 145417 w 285587"/>
              <a:gd name="connsiteY1" fmla="*/ 164825 h 314602"/>
              <a:gd name="connsiteX2" fmla="*/ 12067 w 285587"/>
              <a:gd name="connsiteY2" fmla="*/ 309287 h 314602"/>
              <a:gd name="connsiteX3" fmla="*/ 34292 w 285587"/>
              <a:gd name="connsiteY3" fmla="*/ 258487 h 314602"/>
              <a:gd name="connsiteX4" fmla="*/ 283530 w 285587"/>
              <a:gd name="connsiteY4" fmla="*/ 1312 h 31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587" h="314602">
                <a:moveTo>
                  <a:pt x="283530" y="1312"/>
                </a:moveTo>
                <a:cubicBezTo>
                  <a:pt x="302051" y="-14298"/>
                  <a:pt x="190661" y="113496"/>
                  <a:pt x="145417" y="164825"/>
                </a:cubicBezTo>
                <a:cubicBezTo>
                  <a:pt x="100173" y="216154"/>
                  <a:pt x="30588" y="293677"/>
                  <a:pt x="12067" y="309287"/>
                </a:cubicBezTo>
                <a:cubicBezTo>
                  <a:pt x="-6454" y="324897"/>
                  <a:pt x="-6983" y="305583"/>
                  <a:pt x="34292" y="258487"/>
                </a:cubicBezTo>
                <a:cubicBezTo>
                  <a:pt x="75567" y="211391"/>
                  <a:pt x="265009" y="16922"/>
                  <a:pt x="283530" y="1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: 図形 1455">
            <a:extLst>
              <a:ext uri="{FF2B5EF4-FFF2-40B4-BE49-F238E27FC236}">
                <a16:creationId xmlns:a16="http://schemas.microsoft.com/office/drawing/2014/main" id="{A6AA8B6F-41F8-40D5-A243-78B72708DB2E}"/>
              </a:ext>
            </a:extLst>
          </p:cNvPr>
          <p:cNvSpPr/>
          <p:nvPr/>
        </p:nvSpPr>
        <p:spPr>
          <a:xfrm>
            <a:off x="6877596" y="10340545"/>
            <a:ext cx="214258" cy="116432"/>
          </a:xfrm>
          <a:custGeom>
            <a:avLst/>
            <a:gdLst>
              <a:gd name="connsiteX0" fmla="*/ 1042 w 214258"/>
              <a:gd name="connsiteY0" fmla="*/ 54405 h 116432"/>
              <a:gd name="connsiteX1" fmla="*/ 70892 w 214258"/>
              <a:gd name="connsiteY1" fmla="*/ 36943 h 116432"/>
              <a:gd name="connsiteX2" fmla="*/ 107404 w 214258"/>
              <a:gd name="connsiteY2" fmla="*/ 430 h 116432"/>
              <a:gd name="connsiteX3" fmla="*/ 213767 w 214258"/>
              <a:gd name="connsiteY3" fmla="*/ 63930 h 116432"/>
              <a:gd name="connsiteX4" fmla="*/ 59779 w 214258"/>
              <a:gd name="connsiteY4" fmla="*/ 116318 h 116432"/>
              <a:gd name="connsiteX5" fmla="*/ 178842 w 214258"/>
              <a:gd name="connsiteY5" fmla="*/ 49643 h 116432"/>
              <a:gd name="connsiteX6" fmla="*/ 129629 w 214258"/>
              <a:gd name="connsiteY6" fmla="*/ 32180 h 116432"/>
              <a:gd name="connsiteX7" fmla="*/ 1042 w 214258"/>
              <a:gd name="connsiteY7" fmla="*/ 54405 h 11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258" h="116432">
                <a:moveTo>
                  <a:pt x="1042" y="54405"/>
                </a:moveTo>
                <a:cubicBezTo>
                  <a:pt x="-8747" y="55199"/>
                  <a:pt x="53165" y="45939"/>
                  <a:pt x="70892" y="36943"/>
                </a:cubicBezTo>
                <a:cubicBezTo>
                  <a:pt x="88619" y="27947"/>
                  <a:pt x="83592" y="-4068"/>
                  <a:pt x="107404" y="430"/>
                </a:cubicBezTo>
                <a:cubicBezTo>
                  <a:pt x="131217" y="4928"/>
                  <a:pt x="221705" y="44615"/>
                  <a:pt x="213767" y="63930"/>
                </a:cubicBezTo>
                <a:cubicBezTo>
                  <a:pt x="205830" y="83245"/>
                  <a:pt x="65600" y="118699"/>
                  <a:pt x="59779" y="116318"/>
                </a:cubicBezTo>
                <a:cubicBezTo>
                  <a:pt x="53958" y="113937"/>
                  <a:pt x="167200" y="63666"/>
                  <a:pt x="178842" y="49643"/>
                </a:cubicBezTo>
                <a:cubicBezTo>
                  <a:pt x="190484" y="35620"/>
                  <a:pt x="162437" y="29534"/>
                  <a:pt x="129629" y="32180"/>
                </a:cubicBezTo>
                <a:cubicBezTo>
                  <a:pt x="96821" y="34826"/>
                  <a:pt x="10831" y="53611"/>
                  <a:pt x="1042" y="54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: 図形 1456">
            <a:extLst>
              <a:ext uri="{FF2B5EF4-FFF2-40B4-BE49-F238E27FC236}">
                <a16:creationId xmlns:a16="http://schemas.microsoft.com/office/drawing/2014/main" id="{5A09BCF7-DA56-4C8E-A649-CA6D9F851C5B}"/>
              </a:ext>
            </a:extLst>
          </p:cNvPr>
          <p:cNvSpPr/>
          <p:nvPr/>
        </p:nvSpPr>
        <p:spPr>
          <a:xfrm>
            <a:off x="6941971" y="10075136"/>
            <a:ext cx="240216" cy="92826"/>
          </a:xfrm>
          <a:custGeom>
            <a:avLst/>
            <a:gdLst>
              <a:gd name="connsiteX0" fmla="*/ 3342 w 240216"/>
              <a:gd name="connsiteY0" fmla="*/ 727 h 92826"/>
              <a:gd name="connsiteX1" fmla="*/ 38267 w 240216"/>
              <a:gd name="connsiteY1" fmla="*/ 49939 h 92826"/>
              <a:gd name="connsiteX2" fmla="*/ 239879 w 240216"/>
              <a:gd name="connsiteY2" fmla="*/ 53114 h 92826"/>
              <a:gd name="connsiteX3" fmla="*/ 84304 w 240216"/>
              <a:gd name="connsiteY3" fmla="*/ 92802 h 92826"/>
              <a:gd name="connsiteX4" fmla="*/ 3342 w 240216"/>
              <a:gd name="connsiteY4" fmla="*/ 727 h 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216" h="92826">
                <a:moveTo>
                  <a:pt x="3342" y="727"/>
                </a:moveTo>
                <a:cubicBezTo>
                  <a:pt x="-4331" y="-6417"/>
                  <a:pt x="-1156" y="41208"/>
                  <a:pt x="38267" y="49939"/>
                </a:cubicBezTo>
                <a:cubicBezTo>
                  <a:pt x="77690" y="58670"/>
                  <a:pt x="232206" y="45970"/>
                  <a:pt x="239879" y="53114"/>
                </a:cubicBezTo>
                <a:cubicBezTo>
                  <a:pt x="247552" y="60258"/>
                  <a:pt x="122139" y="93860"/>
                  <a:pt x="84304" y="92802"/>
                </a:cubicBezTo>
                <a:cubicBezTo>
                  <a:pt x="46469" y="91744"/>
                  <a:pt x="11015" y="7871"/>
                  <a:pt x="3342" y="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: 図形 1457">
            <a:extLst>
              <a:ext uri="{FF2B5EF4-FFF2-40B4-BE49-F238E27FC236}">
                <a16:creationId xmlns:a16="http://schemas.microsoft.com/office/drawing/2014/main" id="{BFAADA7B-8603-489D-B989-42DA988A36FA}"/>
              </a:ext>
            </a:extLst>
          </p:cNvPr>
          <p:cNvSpPr/>
          <p:nvPr/>
        </p:nvSpPr>
        <p:spPr>
          <a:xfrm>
            <a:off x="7020553" y="10126101"/>
            <a:ext cx="395260" cy="221449"/>
          </a:xfrm>
          <a:custGeom>
            <a:avLst/>
            <a:gdLst>
              <a:gd name="connsiteX0" fmla="*/ 10485 w 395260"/>
              <a:gd name="connsiteY0" fmla="*/ 200587 h 221449"/>
              <a:gd name="connsiteX1" fmla="*/ 10485 w 395260"/>
              <a:gd name="connsiteY1" fmla="*/ 106924 h 221449"/>
              <a:gd name="connsiteX2" fmla="*/ 107322 w 395260"/>
              <a:gd name="connsiteY2" fmla="*/ 25962 h 221449"/>
              <a:gd name="connsiteX3" fmla="*/ 312110 w 395260"/>
              <a:gd name="connsiteY3" fmla="*/ 2149 h 221449"/>
              <a:gd name="connsiteX4" fmla="*/ 386722 w 395260"/>
              <a:gd name="connsiteY4" fmla="*/ 71999 h 221449"/>
              <a:gd name="connsiteX5" fmla="*/ 389897 w 395260"/>
              <a:gd name="connsiteY5" fmla="*/ 221224 h 221449"/>
              <a:gd name="connsiteX6" fmla="*/ 353385 w 395260"/>
              <a:gd name="connsiteY6" fmla="*/ 35487 h 221449"/>
              <a:gd name="connsiteX7" fmla="*/ 80335 w 395260"/>
              <a:gd name="connsiteY7" fmla="*/ 73587 h 221449"/>
              <a:gd name="connsiteX8" fmla="*/ 10485 w 395260"/>
              <a:gd name="connsiteY8" fmla="*/ 200587 h 22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260" h="221449">
                <a:moveTo>
                  <a:pt x="10485" y="200587"/>
                </a:moveTo>
                <a:cubicBezTo>
                  <a:pt x="-1157" y="206143"/>
                  <a:pt x="-5655" y="136028"/>
                  <a:pt x="10485" y="106924"/>
                </a:cubicBezTo>
                <a:cubicBezTo>
                  <a:pt x="26625" y="77820"/>
                  <a:pt x="57051" y="43424"/>
                  <a:pt x="107322" y="25962"/>
                </a:cubicBezTo>
                <a:cubicBezTo>
                  <a:pt x="157593" y="8500"/>
                  <a:pt x="265543" y="-5524"/>
                  <a:pt x="312110" y="2149"/>
                </a:cubicBezTo>
                <a:cubicBezTo>
                  <a:pt x="358677" y="9822"/>
                  <a:pt x="373758" y="35487"/>
                  <a:pt x="386722" y="71999"/>
                </a:cubicBezTo>
                <a:cubicBezTo>
                  <a:pt x="399686" y="108511"/>
                  <a:pt x="395453" y="227309"/>
                  <a:pt x="389897" y="221224"/>
                </a:cubicBezTo>
                <a:cubicBezTo>
                  <a:pt x="384341" y="215139"/>
                  <a:pt x="404979" y="60093"/>
                  <a:pt x="353385" y="35487"/>
                </a:cubicBezTo>
                <a:cubicBezTo>
                  <a:pt x="301791" y="10881"/>
                  <a:pt x="137220" y="48981"/>
                  <a:pt x="80335" y="73587"/>
                </a:cubicBezTo>
                <a:cubicBezTo>
                  <a:pt x="23450" y="98193"/>
                  <a:pt x="22127" y="195031"/>
                  <a:pt x="10485" y="200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: 図形 1458">
            <a:extLst>
              <a:ext uri="{FF2B5EF4-FFF2-40B4-BE49-F238E27FC236}">
                <a16:creationId xmlns:a16="http://schemas.microsoft.com/office/drawing/2014/main" id="{1C1C2B01-F7BC-4891-8D46-36079F6A3DEF}"/>
              </a:ext>
            </a:extLst>
          </p:cNvPr>
          <p:cNvSpPr/>
          <p:nvPr/>
        </p:nvSpPr>
        <p:spPr>
          <a:xfrm>
            <a:off x="7045170" y="10356536"/>
            <a:ext cx="375994" cy="59607"/>
          </a:xfrm>
          <a:custGeom>
            <a:avLst/>
            <a:gdLst>
              <a:gd name="connsiteX0" fmla="*/ 155 w 375994"/>
              <a:gd name="connsiteY0" fmla="*/ 59052 h 59607"/>
              <a:gd name="connsiteX1" fmla="*/ 298605 w 375994"/>
              <a:gd name="connsiteY1" fmla="*/ 43177 h 59607"/>
              <a:gd name="connsiteX2" fmla="*/ 374805 w 375994"/>
              <a:gd name="connsiteY2" fmla="*/ 314 h 59607"/>
              <a:gd name="connsiteX3" fmla="*/ 258918 w 375994"/>
              <a:gd name="connsiteY3" fmla="*/ 25714 h 59607"/>
              <a:gd name="connsiteX4" fmla="*/ 155 w 375994"/>
              <a:gd name="connsiteY4" fmla="*/ 59052 h 5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994" h="59607">
                <a:moveTo>
                  <a:pt x="155" y="59052"/>
                </a:moveTo>
                <a:cubicBezTo>
                  <a:pt x="6769" y="61962"/>
                  <a:pt x="236163" y="52967"/>
                  <a:pt x="298605" y="43177"/>
                </a:cubicBezTo>
                <a:cubicBezTo>
                  <a:pt x="361047" y="33387"/>
                  <a:pt x="381419" y="3224"/>
                  <a:pt x="374805" y="314"/>
                </a:cubicBezTo>
                <a:cubicBezTo>
                  <a:pt x="368191" y="-2596"/>
                  <a:pt x="317655" y="15395"/>
                  <a:pt x="258918" y="25714"/>
                </a:cubicBezTo>
                <a:cubicBezTo>
                  <a:pt x="200181" y="36033"/>
                  <a:pt x="-6459" y="56142"/>
                  <a:pt x="155" y="59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: 図形 1459">
            <a:extLst>
              <a:ext uri="{FF2B5EF4-FFF2-40B4-BE49-F238E27FC236}">
                <a16:creationId xmlns:a16="http://schemas.microsoft.com/office/drawing/2014/main" id="{23982B13-DE1A-4681-8C33-4BE4A27CBD30}"/>
              </a:ext>
            </a:extLst>
          </p:cNvPr>
          <p:cNvSpPr/>
          <p:nvPr/>
        </p:nvSpPr>
        <p:spPr>
          <a:xfrm>
            <a:off x="7050030" y="10206118"/>
            <a:ext cx="271531" cy="136457"/>
          </a:xfrm>
          <a:custGeom>
            <a:avLst/>
            <a:gdLst>
              <a:gd name="connsiteX0" fmla="*/ 58 w 271531"/>
              <a:gd name="connsiteY0" fmla="*/ 96757 h 136457"/>
              <a:gd name="connsiteX1" fmla="*/ 88958 w 271531"/>
              <a:gd name="connsiteY1" fmla="*/ 12620 h 136457"/>
              <a:gd name="connsiteX2" fmla="*/ 120708 w 271531"/>
              <a:gd name="connsiteY2" fmla="*/ 96757 h 136457"/>
              <a:gd name="connsiteX3" fmla="*/ 235008 w 271531"/>
              <a:gd name="connsiteY3" fmla="*/ 109457 h 136457"/>
              <a:gd name="connsiteX4" fmla="*/ 266758 w 271531"/>
              <a:gd name="connsiteY4" fmla="*/ 1507 h 136457"/>
              <a:gd name="connsiteX5" fmla="*/ 146108 w 271531"/>
              <a:gd name="connsiteY5" fmla="*/ 52307 h 136457"/>
              <a:gd name="connsiteX6" fmla="*/ 144520 w 271531"/>
              <a:gd name="connsiteY6" fmla="*/ 136445 h 136457"/>
              <a:gd name="connsiteX7" fmla="*/ 117533 w 271531"/>
              <a:gd name="connsiteY7" fmla="*/ 58657 h 136457"/>
              <a:gd name="connsiteX8" fmla="*/ 103245 w 271531"/>
              <a:gd name="connsiteY8" fmla="*/ 49132 h 136457"/>
              <a:gd name="connsiteX9" fmla="*/ 58 w 271531"/>
              <a:gd name="connsiteY9" fmla="*/ 96757 h 13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531" h="136457">
                <a:moveTo>
                  <a:pt x="58" y="96757"/>
                </a:moveTo>
                <a:cubicBezTo>
                  <a:pt x="-2323" y="90672"/>
                  <a:pt x="68850" y="12620"/>
                  <a:pt x="88958" y="12620"/>
                </a:cubicBezTo>
                <a:cubicBezTo>
                  <a:pt x="109066" y="12620"/>
                  <a:pt x="96366" y="80617"/>
                  <a:pt x="120708" y="96757"/>
                </a:cubicBezTo>
                <a:cubicBezTo>
                  <a:pt x="145050" y="112897"/>
                  <a:pt x="210666" y="125332"/>
                  <a:pt x="235008" y="109457"/>
                </a:cubicBezTo>
                <a:cubicBezTo>
                  <a:pt x="259350" y="93582"/>
                  <a:pt x="281575" y="11032"/>
                  <a:pt x="266758" y="1507"/>
                </a:cubicBezTo>
                <a:cubicBezTo>
                  <a:pt x="251941" y="-8018"/>
                  <a:pt x="166481" y="29817"/>
                  <a:pt x="146108" y="52307"/>
                </a:cubicBezTo>
                <a:cubicBezTo>
                  <a:pt x="125735" y="74797"/>
                  <a:pt x="149282" y="135387"/>
                  <a:pt x="144520" y="136445"/>
                </a:cubicBezTo>
                <a:cubicBezTo>
                  <a:pt x="139758" y="137503"/>
                  <a:pt x="124412" y="73209"/>
                  <a:pt x="117533" y="58657"/>
                </a:cubicBezTo>
                <a:cubicBezTo>
                  <a:pt x="110654" y="44105"/>
                  <a:pt x="127057" y="40401"/>
                  <a:pt x="103245" y="49132"/>
                </a:cubicBezTo>
                <a:cubicBezTo>
                  <a:pt x="79433" y="57863"/>
                  <a:pt x="2439" y="102842"/>
                  <a:pt x="58" y="96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: 図形 1460">
            <a:extLst>
              <a:ext uri="{FF2B5EF4-FFF2-40B4-BE49-F238E27FC236}">
                <a16:creationId xmlns:a16="http://schemas.microsoft.com/office/drawing/2014/main" id="{412BE407-E1BA-4120-9A4F-2A1D833E2168}"/>
              </a:ext>
            </a:extLst>
          </p:cNvPr>
          <p:cNvSpPr/>
          <p:nvPr/>
        </p:nvSpPr>
        <p:spPr>
          <a:xfrm>
            <a:off x="6566586" y="10739035"/>
            <a:ext cx="148556" cy="247081"/>
          </a:xfrm>
          <a:custGeom>
            <a:avLst/>
            <a:gdLst>
              <a:gd name="connsiteX0" fmla="*/ 145364 w 148556"/>
              <a:gd name="connsiteY0" fmla="*/ 1990 h 247081"/>
              <a:gd name="connsiteX1" fmla="*/ 146952 w 148556"/>
              <a:gd name="connsiteY1" fmla="*/ 82953 h 247081"/>
              <a:gd name="connsiteX2" fmla="*/ 132664 w 148556"/>
              <a:gd name="connsiteY2" fmla="*/ 205190 h 247081"/>
              <a:gd name="connsiteX3" fmla="*/ 29477 w 148556"/>
              <a:gd name="connsiteY3" fmla="*/ 241703 h 247081"/>
              <a:gd name="connsiteX4" fmla="*/ 902 w 148556"/>
              <a:gd name="connsiteY4" fmla="*/ 102003 h 247081"/>
              <a:gd name="connsiteX5" fmla="*/ 54877 w 148556"/>
              <a:gd name="connsiteY5" fmla="*/ 227415 h 247081"/>
              <a:gd name="connsiteX6" fmla="*/ 121552 w 148556"/>
              <a:gd name="connsiteY6" fmla="*/ 165503 h 247081"/>
              <a:gd name="connsiteX7" fmla="*/ 145364 w 148556"/>
              <a:gd name="connsiteY7" fmla="*/ 1990 h 247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556" h="247081">
                <a:moveTo>
                  <a:pt x="145364" y="1990"/>
                </a:moveTo>
                <a:cubicBezTo>
                  <a:pt x="149597" y="-11768"/>
                  <a:pt x="149069" y="49086"/>
                  <a:pt x="146952" y="82953"/>
                </a:cubicBezTo>
                <a:cubicBezTo>
                  <a:pt x="144835" y="116820"/>
                  <a:pt x="152243" y="178732"/>
                  <a:pt x="132664" y="205190"/>
                </a:cubicBezTo>
                <a:cubicBezTo>
                  <a:pt x="113085" y="231648"/>
                  <a:pt x="51437" y="258901"/>
                  <a:pt x="29477" y="241703"/>
                </a:cubicBezTo>
                <a:cubicBezTo>
                  <a:pt x="7517" y="224505"/>
                  <a:pt x="-3331" y="104384"/>
                  <a:pt x="902" y="102003"/>
                </a:cubicBezTo>
                <a:cubicBezTo>
                  <a:pt x="5135" y="99622"/>
                  <a:pt x="34769" y="216832"/>
                  <a:pt x="54877" y="227415"/>
                </a:cubicBezTo>
                <a:cubicBezTo>
                  <a:pt x="74985" y="237998"/>
                  <a:pt x="108058" y="196195"/>
                  <a:pt x="121552" y="165503"/>
                </a:cubicBezTo>
                <a:cubicBezTo>
                  <a:pt x="135046" y="134811"/>
                  <a:pt x="141131" y="15748"/>
                  <a:pt x="145364" y="1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: 図形 1461">
            <a:extLst>
              <a:ext uri="{FF2B5EF4-FFF2-40B4-BE49-F238E27FC236}">
                <a16:creationId xmlns:a16="http://schemas.microsoft.com/office/drawing/2014/main" id="{13ECAB12-EE79-4617-AFF1-F8856924BA41}"/>
              </a:ext>
            </a:extLst>
          </p:cNvPr>
          <p:cNvSpPr/>
          <p:nvPr/>
        </p:nvSpPr>
        <p:spPr>
          <a:xfrm>
            <a:off x="6765237" y="10620000"/>
            <a:ext cx="636334" cy="351269"/>
          </a:xfrm>
          <a:custGeom>
            <a:avLst/>
            <a:gdLst>
              <a:gd name="connsiteX0" fmla="*/ 688 w 636334"/>
              <a:gd name="connsiteY0" fmla="*/ 6725 h 351269"/>
              <a:gd name="connsiteX1" fmla="*/ 64188 w 636334"/>
              <a:gd name="connsiteY1" fmla="*/ 11488 h 351269"/>
              <a:gd name="connsiteX2" fmla="*/ 186426 w 636334"/>
              <a:gd name="connsiteY2" fmla="*/ 67050 h 351269"/>
              <a:gd name="connsiteX3" fmla="*/ 216588 w 636334"/>
              <a:gd name="connsiteY3" fmla="*/ 146425 h 351269"/>
              <a:gd name="connsiteX4" fmla="*/ 324538 w 636334"/>
              <a:gd name="connsiteY4" fmla="*/ 159125 h 351269"/>
              <a:gd name="connsiteX5" fmla="*/ 497576 w 636334"/>
              <a:gd name="connsiteY5" fmla="*/ 192463 h 351269"/>
              <a:gd name="connsiteX6" fmla="*/ 356288 w 636334"/>
              <a:gd name="connsiteY6" fmla="*/ 287713 h 351269"/>
              <a:gd name="connsiteX7" fmla="*/ 635688 w 636334"/>
              <a:gd name="connsiteY7" fmla="*/ 252788 h 351269"/>
              <a:gd name="connsiteX8" fmla="*/ 262626 w 636334"/>
              <a:gd name="connsiteY8" fmla="*/ 351213 h 351269"/>
              <a:gd name="connsiteX9" fmla="*/ 430901 w 636334"/>
              <a:gd name="connsiteY9" fmla="*/ 236913 h 351269"/>
              <a:gd name="connsiteX10" fmla="*/ 332476 w 636334"/>
              <a:gd name="connsiteY10" fmla="*/ 238500 h 351269"/>
              <a:gd name="connsiteX11" fmla="*/ 94351 w 636334"/>
              <a:gd name="connsiteY11" fmla="*/ 251200 h 351269"/>
              <a:gd name="connsiteX12" fmla="*/ 303901 w 636334"/>
              <a:gd name="connsiteY12" fmla="*/ 216275 h 351269"/>
              <a:gd name="connsiteX13" fmla="*/ 94351 w 636334"/>
              <a:gd name="connsiteY13" fmla="*/ 198813 h 351269"/>
              <a:gd name="connsiteX14" fmla="*/ 167376 w 636334"/>
              <a:gd name="connsiteY14" fmla="*/ 151188 h 351269"/>
              <a:gd name="connsiteX15" fmla="*/ 102288 w 636334"/>
              <a:gd name="connsiteY15" fmla="*/ 87688 h 351269"/>
              <a:gd name="connsiteX16" fmla="*/ 688 w 636334"/>
              <a:gd name="connsiteY16" fmla="*/ 6725 h 35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36334" h="351269">
                <a:moveTo>
                  <a:pt x="688" y="6725"/>
                </a:moveTo>
                <a:cubicBezTo>
                  <a:pt x="-5662" y="-5975"/>
                  <a:pt x="33232" y="1434"/>
                  <a:pt x="64188" y="11488"/>
                </a:cubicBezTo>
                <a:cubicBezTo>
                  <a:pt x="95144" y="21542"/>
                  <a:pt x="161026" y="44561"/>
                  <a:pt x="186426" y="67050"/>
                </a:cubicBezTo>
                <a:cubicBezTo>
                  <a:pt x="211826" y="89539"/>
                  <a:pt x="193569" y="131079"/>
                  <a:pt x="216588" y="146425"/>
                </a:cubicBezTo>
                <a:cubicBezTo>
                  <a:pt x="239607" y="161771"/>
                  <a:pt x="277707" y="151452"/>
                  <a:pt x="324538" y="159125"/>
                </a:cubicBezTo>
                <a:cubicBezTo>
                  <a:pt x="371369" y="166798"/>
                  <a:pt x="492284" y="171032"/>
                  <a:pt x="497576" y="192463"/>
                </a:cubicBezTo>
                <a:cubicBezTo>
                  <a:pt x="502868" y="213894"/>
                  <a:pt x="333269" y="277659"/>
                  <a:pt x="356288" y="287713"/>
                </a:cubicBezTo>
                <a:cubicBezTo>
                  <a:pt x="379307" y="297767"/>
                  <a:pt x="651298" y="242205"/>
                  <a:pt x="635688" y="252788"/>
                </a:cubicBezTo>
                <a:cubicBezTo>
                  <a:pt x="620078" y="263371"/>
                  <a:pt x="296757" y="353859"/>
                  <a:pt x="262626" y="351213"/>
                </a:cubicBezTo>
                <a:cubicBezTo>
                  <a:pt x="228495" y="348567"/>
                  <a:pt x="419259" y="255698"/>
                  <a:pt x="430901" y="236913"/>
                </a:cubicBezTo>
                <a:cubicBezTo>
                  <a:pt x="442543" y="218128"/>
                  <a:pt x="388568" y="236119"/>
                  <a:pt x="332476" y="238500"/>
                </a:cubicBezTo>
                <a:cubicBezTo>
                  <a:pt x="276384" y="240881"/>
                  <a:pt x="99113" y="254904"/>
                  <a:pt x="94351" y="251200"/>
                </a:cubicBezTo>
                <a:cubicBezTo>
                  <a:pt x="89589" y="247496"/>
                  <a:pt x="303901" y="225006"/>
                  <a:pt x="303901" y="216275"/>
                </a:cubicBezTo>
                <a:cubicBezTo>
                  <a:pt x="303901" y="207544"/>
                  <a:pt x="117105" y="209661"/>
                  <a:pt x="94351" y="198813"/>
                </a:cubicBezTo>
                <a:cubicBezTo>
                  <a:pt x="71597" y="187965"/>
                  <a:pt x="166053" y="169709"/>
                  <a:pt x="167376" y="151188"/>
                </a:cubicBezTo>
                <a:cubicBezTo>
                  <a:pt x="168699" y="132667"/>
                  <a:pt x="127424" y="109649"/>
                  <a:pt x="102288" y="87688"/>
                </a:cubicBezTo>
                <a:cubicBezTo>
                  <a:pt x="77153" y="65728"/>
                  <a:pt x="7038" y="19425"/>
                  <a:pt x="688" y="6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: 図形 1462">
            <a:extLst>
              <a:ext uri="{FF2B5EF4-FFF2-40B4-BE49-F238E27FC236}">
                <a16:creationId xmlns:a16="http://schemas.microsoft.com/office/drawing/2014/main" id="{CC2E4685-1098-4195-957C-8D5D9ACDE8B2}"/>
              </a:ext>
            </a:extLst>
          </p:cNvPr>
          <p:cNvSpPr/>
          <p:nvPr/>
        </p:nvSpPr>
        <p:spPr>
          <a:xfrm>
            <a:off x="6970540" y="10387838"/>
            <a:ext cx="475406" cy="374984"/>
          </a:xfrm>
          <a:custGeom>
            <a:avLst/>
            <a:gdLst>
              <a:gd name="connsiteX0" fmla="*/ 9698 w 475406"/>
              <a:gd name="connsiteY0" fmla="*/ 370650 h 374984"/>
              <a:gd name="connsiteX1" fmla="*/ 44623 w 475406"/>
              <a:gd name="connsiteY1" fmla="*/ 232537 h 374984"/>
              <a:gd name="connsiteX2" fmla="*/ 141460 w 475406"/>
              <a:gd name="connsiteY2" fmla="*/ 134112 h 374984"/>
              <a:gd name="connsiteX3" fmla="*/ 474835 w 475406"/>
              <a:gd name="connsiteY3" fmla="*/ 5525 h 374984"/>
              <a:gd name="connsiteX4" fmla="*/ 216073 w 475406"/>
              <a:gd name="connsiteY4" fmla="*/ 56325 h 374984"/>
              <a:gd name="connsiteX5" fmla="*/ 9698 w 475406"/>
              <a:gd name="connsiteY5" fmla="*/ 370650 h 37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406" h="374984">
                <a:moveTo>
                  <a:pt x="9698" y="370650"/>
                </a:moveTo>
                <a:cubicBezTo>
                  <a:pt x="-18877" y="400019"/>
                  <a:pt x="22663" y="271960"/>
                  <a:pt x="44623" y="232537"/>
                </a:cubicBezTo>
                <a:cubicBezTo>
                  <a:pt x="66583" y="193114"/>
                  <a:pt x="69758" y="171947"/>
                  <a:pt x="141460" y="134112"/>
                </a:cubicBezTo>
                <a:cubicBezTo>
                  <a:pt x="213162" y="96277"/>
                  <a:pt x="462400" y="18489"/>
                  <a:pt x="474835" y="5525"/>
                </a:cubicBezTo>
                <a:cubicBezTo>
                  <a:pt x="487270" y="-7439"/>
                  <a:pt x="293596" y="-296"/>
                  <a:pt x="216073" y="56325"/>
                </a:cubicBezTo>
                <a:cubicBezTo>
                  <a:pt x="138550" y="112946"/>
                  <a:pt x="38273" y="341281"/>
                  <a:pt x="9698" y="370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: 図形 1463">
            <a:extLst>
              <a:ext uri="{FF2B5EF4-FFF2-40B4-BE49-F238E27FC236}">
                <a16:creationId xmlns:a16="http://schemas.microsoft.com/office/drawing/2014/main" id="{D12C7137-9ADB-40C3-A4AB-4D01737D2FE4}"/>
              </a:ext>
            </a:extLst>
          </p:cNvPr>
          <p:cNvSpPr/>
          <p:nvPr/>
        </p:nvSpPr>
        <p:spPr>
          <a:xfrm>
            <a:off x="7067104" y="10432624"/>
            <a:ext cx="436797" cy="332861"/>
          </a:xfrm>
          <a:custGeom>
            <a:avLst/>
            <a:gdLst>
              <a:gd name="connsiteX0" fmla="*/ 435421 w 436797"/>
              <a:gd name="connsiteY0" fmla="*/ 426 h 332861"/>
              <a:gd name="connsiteX1" fmla="*/ 214759 w 436797"/>
              <a:gd name="connsiteY1" fmla="*/ 105201 h 332861"/>
              <a:gd name="connsiteX2" fmla="*/ 40134 w 436797"/>
              <a:gd name="connsiteY2" fmla="*/ 271889 h 332861"/>
              <a:gd name="connsiteX3" fmla="*/ 446 w 436797"/>
              <a:gd name="connsiteY3" fmla="*/ 332214 h 332861"/>
              <a:gd name="connsiteX4" fmla="*/ 24259 w 436797"/>
              <a:gd name="connsiteY4" fmla="*/ 240139 h 332861"/>
              <a:gd name="connsiteX5" fmla="*/ 103634 w 436797"/>
              <a:gd name="connsiteY5" fmla="*/ 143301 h 332861"/>
              <a:gd name="connsiteX6" fmla="*/ 435421 w 436797"/>
              <a:gd name="connsiteY6" fmla="*/ 426 h 33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797" h="332861">
                <a:moveTo>
                  <a:pt x="435421" y="426"/>
                </a:moveTo>
                <a:cubicBezTo>
                  <a:pt x="453942" y="-5924"/>
                  <a:pt x="280640" y="59957"/>
                  <a:pt x="214759" y="105201"/>
                </a:cubicBezTo>
                <a:cubicBezTo>
                  <a:pt x="148878" y="150445"/>
                  <a:pt x="75853" y="234054"/>
                  <a:pt x="40134" y="271889"/>
                </a:cubicBezTo>
                <a:cubicBezTo>
                  <a:pt x="4415" y="309724"/>
                  <a:pt x="3092" y="337506"/>
                  <a:pt x="446" y="332214"/>
                </a:cubicBezTo>
                <a:cubicBezTo>
                  <a:pt x="-2200" y="326922"/>
                  <a:pt x="7061" y="271624"/>
                  <a:pt x="24259" y="240139"/>
                </a:cubicBezTo>
                <a:cubicBezTo>
                  <a:pt x="41457" y="208654"/>
                  <a:pt x="29286" y="184311"/>
                  <a:pt x="103634" y="143301"/>
                </a:cubicBezTo>
                <a:cubicBezTo>
                  <a:pt x="177982" y="102291"/>
                  <a:pt x="416900" y="6776"/>
                  <a:pt x="435421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: 図形 1464">
            <a:extLst>
              <a:ext uri="{FF2B5EF4-FFF2-40B4-BE49-F238E27FC236}">
                <a16:creationId xmlns:a16="http://schemas.microsoft.com/office/drawing/2014/main" id="{D28256F9-35D9-475F-9448-84252F27FEBE}"/>
              </a:ext>
            </a:extLst>
          </p:cNvPr>
          <p:cNvSpPr/>
          <p:nvPr/>
        </p:nvSpPr>
        <p:spPr>
          <a:xfrm>
            <a:off x="7168666" y="10452884"/>
            <a:ext cx="430578" cy="336296"/>
          </a:xfrm>
          <a:custGeom>
            <a:avLst/>
            <a:gdLst>
              <a:gd name="connsiteX0" fmla="*/ 11597 w 430578"/>
              <a:gd name="connsiteY0" fmla="*/ 329416 h 336296"/>
              <a:gd name="connsiteX1" fmla="*/ 27472 w 430578"/>
              <a:gd name="connsiteY1" fmla="*/ 250041 h 336296"/>
              <a:gd name="connsiteX2" fmla="*/ 84622 w 430578"/>
              <a:gd name="connsiteY2" fmla="*/ 167491 h 336296"/>
              <a:gd name="connsiteX3" fmla="*/ 429109 w 430578"/>
              <a:gd name="connsiteY3" fmla="*/ 5566 h 336296"/>
              <a:gd name="connsiteX4" fmla="*/ 200509 w 430578"/>
              <a:gd name="connsiteY4" fmla="*/ 62716 h 336296"/>
              <a:gd name="connsiteX5" fmla="*/ 11597 w 430578"/>
              <a:gd name="connsiteY5" fmla="*/ 329416 h 33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578" h="336296">
                <a:moveTo>
                  <a:pt x="11597" y="329416"/>
                </a:moveTo>
                <a:cubicBezTo>
                  <a:pt x="-17243" y="360637"/>
                  <a:pt x="15301" y="277028"/>
                  <a:pt x="27472" y="250041"/>
                </a:cubicBezTo>
                <a:cubicBezTo>
                  <a:pt x="39643" y="223053"/>
                  <a:pt x="17683" y="208237"/>
                  <a:pt x="84622" y="167491"/>
                </a:cubicBezTo>
                <a:cubicBezTo>
                  <a:pt x="151561" y="126745"/>
                  <a:pt x="409795" y="23028"/>
                  <a:pt x="429109" y="5566"/>
                </a:cubicBezTo>
                <a:cubicBezTo>
                  <a:pt x="448423" y="-11896"/>
                  <a:pt x="272211" y="12974"/>
                  <a:pt x="200509" y="62716"/>
                </a:cubicBezTo>
                <a:cubicBezTo>
                  <a:pt x="128807" y="112458"/>
                  <a:pt x="40437" y="298195"/>
                  <a:pt x="11597" y="329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: 図形 1465">
            <a:extLst>
              <a:ext uri="{FF2B5EF4-FFF2-40B4-BE49-F238E27FC236}">
                <a16:creationId xmlns:a16="http://schemas.microsoft.com/office/drawing/2014/main" id="{3EA33365-C3E1-4283-AB61-C2E904590D52}"/>
              </a:ext>
            </a:extLst>
          </p:cNvPr>
          <p:cNvSpPr/>
          <p:nvPr/>
        </p:nvSpPr>
        <p:spPr>
          <a:xfrm>
            <a:off x="7249641" y="10486850"/>
            <a:ext cx="401810" cy="294133"/>
          </a:xfrm>
          <a:custGeom>
            <a:avLst/>
            <a:gdLst>
              <a:gd name="connsiteX0" fmla="*/ 6822 w 401810"/>
              <a:gd name="connsiteY0" fmla="*/ 293863 h 294133"/>
              <a:gd name="connsiteX1" fmla="*/ 125884 w 401810"/>
              <a:gd name="connsiteY1" fmla="*/ 138288 h 294133"/>
              <a:gd name="connsiteX2" fmla="*/ 302097 w 401810"/>
              <a:gd name="connsiteY2" fmla="*/ 27163 h 294133"/>
              <a:gd name="connsiteX3" fmla="*/ 390997 w 401810"/>
              <a:gd name="connsiteY3" fmla="*/ 11288 h 294133"/>
              <a:gd name="connsiteX4" fmla="*/ 56034 w 401810"/>
              <a:gd name="connsiteY4" fmla="*/ 171625 h 294133"/>
              <a:gd name="connsiteX5" fmla="*/ 6822 w 401810"/>
              <a:gd name="connsiteY5" fmla="*/ 293863 h 29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810" h="294133">
                <a:moveTo>
                  <a:pt x="6822" y="293863"/>
                </a:moveTo>
                <a:cubicBezTo>
                  <a:pt x="18464" y="288307"/>
                  <a:pt x="76672" y="182738"/>
                  <a:pt x="125884" y="138288"/>
                </a:cubicBezTo>
                <a:cubicBezTo>
                  <a:pt x="175096" y="93838"/>
                  <a:pt x="257912" y="48330"/>
                  <a:pt x="302097" y="27163"/>
                </a:cubicBezTo>
                <a:cubicBezTo>
                  <a:pt x="346282" y="5996"/>
                  <a:pt x="432007" y="-12789"/>
                  <a:pt x="390997" y="11288"/>
                </a:cubicBezTo>
                <a:cubicBezTo>
                  <a:pt x="349987" y="35365"/>
                  <a:pt x="120857" y="125058"/>
                  <a:pt x="56034" y="171625"/>
                </a:cubicBezTo>
                <a:cubicBezTo>
                  <a:pt x="-8789" y="218192"/>
                  <a:pt x="-4820" y="299419"/>
                  <a:pt x="6822" y="293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: 図形 1466">
            <a:extLst>
              <a:ext uri="{FF2B5EF4-FFF2-40B4-BE49-F238E27FC236}">
                <a16:creationId xmlns:a16="http://schemas.microsoft.com/office/drawing/2014/main" id="{1F4EEBB8-D60B-432A-9B1A-9D1312309EFA}"/>
              </a:ext>
            </a:extLst>
          </p:cNvPr>
          <p:cNvSpPr/>
          <p:nvPr/>
        </p:nvSpPr>
        <p:spPr>
          <a:xfrm>
            <a:off x="7102439" y="10749306"/>
            <a:ext cx="415967" cy="171574"/>
          </a:xfrm>
          <a:custGeom>
            <a:avLst/>
            <a:gdLst>
              <a:gd name="connsiteX0" fmla="*/ 169899 w 415967"/>
              <a:gd name="connsiteY0" fmla="*/ 2832 h 171574"/>
              <a:gd name="connsiteX1" fmla="*/ 220699 w 415967"/>
              <a:gd name="connsiteY1" fmla="*/ 31407 h 171574"/>
              <a:gd name="connsiteX2" fmla="*/ 415961 w 415967"/>
              <a:gd name="connsiteY2" fmla="*/ 148882 h 171574"/>
              <a:gd name="connsiteX3" fmla="*/ 227049 w 415967"/>
              <a:gd name="connsiteY3" fmla="*/ 142532 h 171574"/>
              <a:gd name="connsiteX4" fmla="*/ 1624 w 415967"/>
              <a:gd name="connsiteY4" fmla="*/ 171107 h 171574"/>
              <a:gd name="connsiteX5" fmla="*/ 349286 w 415967"/>
              <a:gd name="connsiteY5" fmla="*/ 115544 h 171574"/>
              <a:gd name="connsiteX6" fmla="*/ 169899 w 415967"/>
              <a:gd name="connsiteY6" fmla="*/ 2832 h 17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967" h="171574">
                <a:moveTo>
                  <a:pt x="169899" y="2832"/>
                </a:moveTo>
                <a:cubicBezTo>
                  <a:pt x="148468" y="-11191"/>
                  <a:pt x="220699" y="31407"/>
                  <a:pt x="220699" y="31407"/>
                </a:cubicBezTo>
                <a:cubicBezTo>
                  <a:pt x="261709" y="55749"/>
                  <a:pt x="414903" y="130361"/>
                  <a:pt x="415961" y="148882"/>
                </a:cubicBezTo>
                <a:cubicBezTo>
                  <a:pt x="417019" y="167403"/>
                  <a:pt x="296105" y="138828"/>
                  <a:pt x="227049" y="142532"/>
                </a:cubicBezTo>
                <a:cubicBezTo>
                  <a:pt x="157993" y="146236"/>
                  <a:pt x="-18749" y="175605"/>
                  <a:pt x="1624" y="171107"/>
                </a:cubicBezTo>
                <a:cubicBezTo>
                  <a:pt x="21997" y="166609"/>
                  <a:pt x="318330" y="139886"/>
                  <a:pt x="349286" y="115544"/>
                </a:cubicBezTo>
                <a:cubicBezTo>
                  <a:pt x="380242" y="91202"/>
                  <a:pt x="191330" y="16855"/>
                  <a:pt x="169899" y="2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: 図形 1467">
            <a:extLst>
              <a:ext uri="{FF2B5EF4-FFF2-40B4-BE49-F238E27FC236}">
                <a16:creationId xmlns:a16="http://schemas.microsoft.com/office/drawing/2014/main" id="{06AEF2BC-7587-4CD5-BB37-0C8DC80D0B80}"/>
              </a:ext>
            </a:extLst>
          </p:cNvPr>
          <p:cNvSpPr/>
          <p:nvPr/>
        </p:nvSpPr>
        <p:spPr>
          <a:xfrm>
            <a:off x="6585382" y="10915637"/>
            <a:ext cx="107541" cy="211484"/>
          </a:xfrm>
          <a:custGeom>
            <a:avLst/>
            <a:gdLst>
              <a:gd name="connsiteX0" fmla="*/ 67831 w 107541"/>
              <a:gd name="connsiteY0" fmla="*/ 13 h 211484"/>
              <a:gd name="connsiteX1" fmla="*/ 74181 w 107541"/>
              <a:gd name="connsiteY1" fmla="*/ 63513 h 211484"/>
              <a:gd name="connsiteX2" fmla="*/ 50368 w 107541"/>
              <a:gd name="connsiteY2" fmla="*/ 173051 h 211484"/>
              <a:gd name="connsiteX3" fmla="*/ 1156 w 107541"/>
              <a:gd name="connsiteY3" fmla="*/ 211151 h 211484"/>
              <a:gd name="connsiteX4" fmla="*/ 104343 w 107541"/>
              <a:gd name="connsiteY4" fmla="*/ 155588 h 211484"/>
              <a:gd name="connsiteX5" fmla="*/ 80531 w 107541"/>
              <a:gd name="connsiteY5" fmla="*/ 74626 h 211484"/>
              <a:gd name="connsiteX6" fmla="*/ 72593 w 107541"/>
              <a:gd name="connsiteY6" fmla="*/ 68276 h 211484"/>
              <a:gd name="connsiteX7" fmla="*/ 67831 w 107541"/>
              <a:gd name="connsiteY7" fmla="*/ 13 h 21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41" h="211484">
                <a:moveTo>
                  <a:pt x="67831" y="13"/>
                </a:moveTo>
                <a:cubicBezTo>
                  <a:pt x="68096" y="-781"/>
                  <a:pt x="77091" y="34674"/>
                  <a:pt x="74181" y="63513"/>
                </a:cubicBezTo>
                <a:cubicBezTo>
                  <a:pt x="71271" y="92352"/>
                  <a:pt x="62539" y="148445"/>
                  <a:pt x="50368" y="173051"/>
                </a:cubicBezTo>
                <a:cubicBezTo>
                  <a:pt x="38197" y="197657"/>
                  <a:pt x="-7840" y="214061"/>
                  <a:pt x="1156" y="211151"/>
                </a:cubicBezTo>
                <a:cubicBezTo>
                  <a:pt x="10152" y="208241"/>
                  <a:pt x="91114" y="178342"/>
                  <a:pt x="104343" y="155588"/>
                </a:cubicBezTo>
                <a:cubicBezTo>
                  <a:pt x="117572" y="132834"/>
                  <a:pt x="85823" y="89178"/>
                  <a:pt x="80531" y="74626"/>
                </a:cubicBezTo>
                <a:cubicBezTo>
                  <a:pt x="75239" y="60074"/>
                  <a:pt x="75239" y="77272"/>
                  <a:pt x="72593" y="68276"/>
                </a:cubicBezTo>
                <a:cubicBezTo>
                  <a:pt x="69947" y="59280"/>
                  <a:pt x="67566" y="807"/>
                  <a:pt x="6783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: 図形 1468">
            <a:extLst>
              <a:ext uri="{FF2B5EF4-FFF2-40B4-BE49-F238E27FC236}">
                <a16:creationId xmlns:a16="http://schemas.microsoft.com/office/drawing/2014/main" id="{C5FB7FD1-CA8C-45DC-BFE3-F2BC1B0FC889}"/>
              </a:ext>
            </a:extLst>
          </p:cNvPr>
          <p:cNvSpPr/>
          <p:nvPr/>
        </p:nvSpPr>
        <p:spPr>
          <a:xfrm>
            <a:off x="6521319" y="10899684"/>
            <a:ext cx="61124" cy="130561"/>
          </a:xfrm>
          <a:custGeom>
            <a:avLst/>
            <a:gdLst>
              <a:gd name="connsiteX0" fmla="*/ 44581 w 61124"/>
              <a:gd name="connsiteY0" fmla="*/ 91 h 130561"/>
              <a:gd name="connsiteX1" fmla="*/ 42994 w 61124"/>
              <a:gd name="connsiteY1" fmla="*/ 98516 h 130561"/>
              <a:gd name="connsiteX2" fmla="*/ 131 w 61124"/>
              <a:gd name="connsiteY2" fmla="*/ 128679 h 130561"/>
              <a:gd name="connsiteX3" fmla="*/ 58869 w 61124"/>
              <a:gd name="connsiteY3" fmla="*/ 117566 h 130561"/>
              <a:gd name="connsiteX4" fmla="*/ 44581 w 61124"/>
              <a:gd name="connsiteY4" fmla="*/ 91 h 13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24" h="130561">
                <a:moveTo>
                  <a:pt x="44581" y="91"/>
                </a:moveTo>
                <a:cubicBezTo>
                  <a:pt x="41935" y="-3084"/>
                  <a:pt x="50402" y="77085"/>
                  <a:pt x="42994" y="98516"/>
                </a:cubicBezTo>
                <a:cubicBezTo>
                  <a:pt x="35586" y="119947"/>
                  <a:pt x="-2515" y="125504"/>
                  <a:pt x="131" y="128679"/>
                </a:cubicBezTo>
                <a:cubicBezTo>
                  <a:pt x="2777" y="131854"/>
                  <a:pt x="49873" y="132647"/>
                  <a:pt x="58869" y="117566"/>
                </a:cubicBezTo>
                <a:cubicBezTo>
                  <a:pt x="67865" y="102485"/>
                  <a:pt x="47227" y="3266"/>
                  <a:pt x="44581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: 図形 1469">
            <a:extLst>
              <a:ext uri="{FF2B5EF4-FFF2-40B4-BE49-F238E27FC236}">
                <a16:creationId xmlns:a16="http://schemas.microsoft.com/office/drawing/2014/main" id="{2230D5DA-4AF5-4AD4-AEAD-DD8C7EEEFB08}"/>
              </a:ext>
            </a:extLst>
          </p:cNvPr>
          <p:cNvSpPr/>
          <p:nvPr/>
        </p:nvSpPr>
        <p:spPr>
          <a:xfrm>
            <a:off x="5929311" y="10897405"/>
            <a:ext cx="346682" cy="247273"/>
          </a:xfrm>
          <a:custGeom>
            <a:avLst/>
            <a:gdLst>
              <a:gd name="connsiteX0" fmla="*/ 2 w 346682"/>
              <a:gd name="connsiteY0" fmla="*/ 56345 h 247273"/>
              <a:gd name="connsiteX1" fmla="*/ 130177 w 346682"/>
              <a:gd name="connsiteY1" fmla="*/ 53170 h 247273"/>
              <a:gd name="connsiteX2" fmla="*/ 339727 w 346682"/>
              <a:gd name="connsiteY2" fmla="*/ 246845 h 247273"/>
              <a:gd name="connsiteX3" fmla="*/ 280989 w 346682"/>
              <a:gd name="connsiteY3" fmla="*/ 102383 h 247273"/>
              <a:gd name="connsiteX4" fmla="*/ 127002 w 346682"/>
              <a:gd name="connsiteY4" fmla="*/ 783 h 247273"/>
              <a:gd name="connsiteX5" fmla="*/ 2 w 346682"/>
              <a:gd name="connsiteY5" fmla="*/ 56345 h 247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682" h="247273">
                <a:moveTo>
                  <a:pt x="2" y="56345"/>
                </a:moveTo>
                <a:cubicBezTo>
                  <a:pt x="531" y="65076"/>
                  <a:pt x="73556" y="21420"/>
                  <a:pt x="130177" y="53170"/>
                </a:cubicBezTo>
                <a:cubicBezTo>
                  <a:pt x="186798" y="84920"/>
                  <a:pt x="314592" y="238643"/>
                  <a:pt x="339727" y="246845"/>
                </a:cubicBezTo>
                <a:cubicBezTo>
                  <a:pt x="364862" y="255047"/>
                  <a:pt x="316443" y="143393"/>
                  <a:pt x="280989" y="102383"/>
                </a:cubicBezTo>
                <a:cubicBezTo>
                  <a:pt x="245535" y="61373"/>
                  <a:pt x="174098" y="8720"/>
                  <a:pt x="127002" y="783"/>
                </a:cubicBezTo>
                <a:cubicBezTo>
                  <a:pt x="79906" y="-7154"/>
                  <a:pt x="-527" y="47614"/>
                  <a:pt x="2" y="56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: 図形 1470">
            <a:extLst>
              <a:ext uri="{FF2B5EF4-FFF2-40B4-BE49-F238E27FC236}">
                <a16:creationId xmlns:a16="http://schemas.microsoft.com/office/drawing/2014/main" id="{B9D04CED-9A80-4441-A051-24767A5D8DBC}"/>
              </a:ext>
            </a:extLst>
          </p:cNvPr>
          <p:cNvSpPr/>
          <p:nvPr/>
        </p:nvSpPr>
        <p:spPr>
          <a:xfrm>
            <a:off x="5962116" y="10887823"/>
            <a:ext cx="520947" cy="58995"/>
          </a:xfrm>
          <a:custGeom>
            <a:avLst/>
            <a:gdLst>
              <a:gd name="connsiteX0" fmla="*/ 65622 w 520947"/>
              <a:gd name="connsiteY0" fmla="*/ 54815 h 58995"/>
              <a:gd name="connsiteX1" fmla="*/ 499009 w 520947"/>
              <a:gd name="connsiteY1" fmla="*/ 50052 h 58995"/>
              <a:gd name="connsiteX2" fmla="*/ 413284 w 520947"/>
              <a:gd name="connsiteY2" fmla="*/ 2427 h 58995"/>
              <a:gd name="connsiteX3" fmla="*/ 37047 w 520947"/>
              <a:gd name="connsiteY3" fmla="*/ 11952 h 58995"/>
              <a:gd name="connsiteX4" fmla="*/ 14822 w 520947"/>
              <a:gd name="connsiteY4" fmla="*/ 54815 h 58995"/>
              <a:gd name="connsiteX5" fmla="*/ 65622 w 520947"/>
              <a:gd name="connsiteY5" fmla="*/ 54815 h 5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947" h="58995">
                <a:moveTo>
                  <a:pt x="65622" y="54815"/>
                </a:moveTo>
                <a:lnTo>
                  <a:pt x="499009" y="50052"/>
                </a:lnTo>
                <a:cubicBezTo>
                  <a:pt x="556953" y="41321"/>
                  <a:pt x="490278" y="8777"/>
                  <a:pt x="413284" y="2427"/>
                </a:cubicBezTo>
                <a:cubicBezTo>
                  <a:pt x="336290" y="-3923"/>
                  <a:pt x="103457" y="3221"/>
                  <a:pt x="37047" y="11952"/>
                </a:cubicBezTo>
                <a:cubicBezTo>
                  <a:pt x="-29363" y="20683"/>
                  <a:pt x="13499" y="45819"/>
                  <a:pt x="14822" y="54815"/>
                </a:cubicBezTo>
                <a:cubicBezTo>
                  <a:pt x="16145" y="63811"/>
                  <a:pt x="-15076" y="55609"/>
                  <a:pt x="65622" y="54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: 図形 1471">
            <a:extLst>
              <a:ext uri="{FF2B5EF4-FFF2-40B4-BE49-F238E27FC236}">
                <a16:creationId xmlns:a16="http://schemas.microsoft.com/office/drawing/2014/main" id="{B3535788-4834-4123-ACD6-F97BCE7F6D24}"/>
              </a:ext>
            </a:extLst>
          </p:cNvPr>
          <p:cNvSpPr/>
          <p:nvPr/>
        </p:nvSpPr>
        <p:spPr>
          <a:xfrm>
            <a:off x="5719214" y="10961633"/>
            <a:ext cx="255195" cy="555715"/>
          </a:xfrm>
          <a:custGeom>
            <a:avLst/>
            <a:gdLst>
              <a:gd name="connsiteX0" fmla="*/ 254549 w 255195"/>
              <a:gd name="connsiteY0" fmla="*/ 55 h 555715"/>
              <a:gd name="connsiteX1" fmla="*/ 121199 w 255195"/>
              <a:gd name="connsiteY1" fmla="*/ 160392 h 555715"/>
              <a:gd name="connsiteX2" fmla="*/ 54524 w 255195"/>
              <a:gd name="connsiteY2" fmla="*/ 300092 h 555715"/>
              <a:gd name="connsiteX3" fmla="*/ 32299 w 255195"/>
              <a:gd name="connsiteY3" fmla="*/ 555680 h 555715"/>
              <a:gd name="connsiteX4" fmla="*/ 549 w 255195"/>
              <a:gd name="connsiteY4" fmla="*/ 317555 h 555715"/>
              <a:gd name="connsiteX5" fmla="*/ 60874 w 255195"/>
              <a:gd name="connsiteY5" fmla="*/ 177855 h 555715"/>
              <a:gd name="connsiteX6" fmla="*/ 254549 w 255195"/>
              <a:gd name="connsiteY6" fmla="*/ 55 h 5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195" h="555715">
                <a:moveTo>
                  <a:pt x="254549" y="55"/>
                </a:moveTo>
                <a:cubicBezTo>
                  <a:pt x="264603" y="-2855"/>
                  <a:pt x="154536" y="110386"/>
                  <a:pt x="121199" y="160392"/>
                </a:cubicBezTo>
                <a:cubicBezTo>
                  <a:pt x="87862" y="210398"/>
                  <a:pt x="69341" y="234211"/>
                  <a:pt x="54524" y="300092"/>
                </a:cubicBezTo>
                <a:cubicBezTo>
                  <a:pt x="39707" y="365973"/>
                  <a:pt x="41295" y="552770"/>
                  <a:pt x="32299" y="555680"/>
                </a:cubicBezTo>
                <a:cubicBezTo>
                  <a:pt x="23303" y="558590"/>
                  <a:pt x="-4213" y="380526"/>
                  <a:pt x="549" y="317555"/>
                </a:cubicBezTo>
                <a:cubicBezTo>
                  <a:pt x="5311" y="254584"/>
                  <a:pt x="16424" y="232888"/>
                  <a:pt x="60874" y="177855"/>
                </a:cubicBezTo>
                <a:cubicBezTo>
                  <a:pt x="105324" y="122822"/>
                  <a:pt x="244495" y="2965"/>
                  <a:pt x="254549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: 図形 1472">
            <a:extLst>
              <a:ext uri="{FF2B5EF4-FFF2-40B4-BE49-F238E27FC236}">
                <a16:creationId xmlns:a16="http://schemas.microsoft.com/office/drawing/2014/main" id="{292A7C6B-16F4-4B59-945A-59CA115622EF}"/>
              </a:ext>
            </a:extLst>
          </p:cNvPr>
          <p:cNvSpPr/>
          <p:nvPr/>
        </p:nvSpPr>
        <p:spPr>
          <a:xfrm>
            <a:off x="5715505" y="11421688"/>
            <a:ext cx="406576" cy="721629"/>
          </a:xfrm>
          <a:custGeom>
            <a:avLst/>
            <a:gdLst>
              <a:gd name="connsiteX0" fmla="*/ 4258 w 406576"/>
              <a:gd name="connsiteY0" fmla="*/ 5137 h 721629"/>
              <a:gd name="connsiteX1" fmla="*/ 4258 w 406576"/>
              <a:gd name="connsiteY1" fmla="*/ 116262 h 721629"/>
              <a:gd name="connsiteX2" fmla="*/ 13783 w 406576"/>
              <a:gd name="connsiteY2" fmla="*/ 381375 h 721629"/>
              <a:gd name="connsiteX3" fmla="*/ 45533 w 406576"/>
              <a:gd name="connsiteY3" fmla="*/ 479800 h 721629"/>
              <a:gd name="connsiteX4" fmla="*/ 129670 w 406576"/>
              <a:gd name="connsiteY4" fmla="*/ 594100 h 721629"/>
              <a:gd name="connsiteX5" fmla="*/ 405895 w 406576"/>
              <a:gd name="connsiteY5" fmla="*/ 721100 h 721629"/>
              <a:gd name="connsiteX6" fmla="*/ 40770 w 406576"/>
              <a:gd name="connsiteY6" fmla="*/ 543300 h 721629"/>
              <a:gd name="connsiteX7" fmla="*/ 56645 w 406576"/>
              <a:gd name="connsiteY7" fmla="*/ 268662 h 721629"/>
              <a:gd name="connsiteX8" fmla="*/ 4258 w 406576"/>
              <a:gd name="connsiteY8" fmla="*/ 5137 h 72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576" h="721629">
                <a:moveTo>
                  <a:pt x="4258" y="5137"/>
                </a:moveTo>
                <a:cubicBezTo>
                  <a:pt x="-4473" y="-20263"/>
                  <a:pt x="2670" y="53556"/>
                  <a:pt x="4258" y="116262"/>
                </a:cubicBezTo>
                <a:cubicBezTo>
                  <a:pt x="5846" y="178968"/>
                  <a:pt x="6904" y="320785"/>
                  <a:pt x="13783" y="381375"/>
                </a:cubicBezTo>
                <a:cubicBezTo>
                  <a:pt x="20662" y="441965"/>
                  <a:pt x="26219" y="444346"/>
                  <a:pt x="45533" y="479800"/>
                </a:cubicBezTo>
                <a:cubicBezTo>
                  <a:pt x="64847" y="515254"/>
                  <a:pt x="69610" y="553883"/>
                  <a:pt x="129670" y="594100"/>
                </a:cubicBezTo>
                <a:cubicBezTo>
                  <a:pt x="189730" y="634317"/>
                  <a:pt x="420712" y="729567"/>
                  <a:pt x="405895" y="721100"/>
                </a:cubicBezTo>
                <a:cubicBezTo>
                  <a:pt x="391078" y="712633"/>
                  <a:pt x="98978" y="618706"/>
                  <a:pt x="40770" y="543300"/>
                </a:cubicBezTo>
                <a:cubicBezTo>
                  <a:pt x="-17438" y="467894"/>
                  <a:pt x="65112" y="353858"/>
                  <a:pt x="56645" y="268662"/>
                </a:cubicBezTo>
                <a:cubicBezTo>
                  <a:pt x="48178" y="183466"/>
                  <a:pt x="12989" y="30537"/>
                  <a:pt x="4258" y="5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: 図形 1473">
            <a:extLst>
              <a:ext uri="{FF2B5EF4-FFF2-40B4-BE49-F238E27FC236}">
                <a16:creationId xmlns:a16="http://schemas.microsoft.com/office/drawing/2014/main" id="{EA26FDC1-322F-4352-A859-4C4C3918D64F}"/>
              </a:ext>
            </a:extLst>
          </p:cNvPr>
          <p:cNvSpPr/>
          <p:nvPr/>
        </p:nvSpPr>
        <p:spPr>
          <a:xfrm>
            <a:off x="6271973" y="11128843"/>
            <a:ext cx="82420" cy="592858"/>
          </a:xfrm>
          <a:custGeom>
            <a:avLst/>
            <a:gdLst>
              <a:gd name="connsiteX0" fmla="*/ 240 w 82420"/>
              <a:gd name="connsiteY0" fmla="*/ 2707 h 592858"/>
              <a:gd name="connsiteX1" fmla="*/ 81202 w 82420"/>
              <a:gd name="connsiteY1" fmla="*/ 272582 h 592858"/>
              <a:gd name="connsiteX2" fmla="*/ 49452 w 82420"/>
              <a:gd name="connsiteY2" fmla="*/ 586907 h 592858"/>
              <a:gd name="connsiteX3" fmla="*/ 55802 w 82420"/>
              <a:gd name="connsiteY3" fmla="*/ 442445 h 592858"/>
              <a:gd name="connsiteX4" fmla="*/ 240 w 82420"/>
              <a:gd name="connsiteY4" fmla="*/ 2707 h 59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20" h="592858">
                <a:moveTo>
                  <a:pt x="240" y="2707"/>
                </a:moveTo>
                <a:cubicBezTo>
                  <a:pt x="4473" y="-25603"/>
                  <a:pt x="73000" y="175215"/>
                  <a:pt x="81202" y="272582"/>
                </a:cubicBezTo>
                <a:cubicBezTo>
                  <a:pt x="89404" y="369949"/>
                  <a:pt x="53685" y="558597"/>
                  <a:pt x="49452" y="586907"/>
                </a:cubicBezTo>
                <a:cubicBezTo>
                  <a:pt x="45219" y="615217"/>
                  <a:pt x="62681" y="538489"/>
                  <a:pt x="55802" y="442445"/>
                </a:cubicBezTo>
                <a:cubicBezTo>
                  <a:pt x="48923" y="346401"/>
                  <a:pt x="-3993" y="31017"/>
                  <a:pt x="240" y="2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: 図形 1474">
            <a:extLst>
              <a:ext uri="{FF2B5EF4-FFF2-40B4-BE49-F238E27FC236}">
                <a16:creationId xmlns:a16="http://schemas.microsoft.com/office/drawing/2014/main" id="{2C9C6930-D6A8-408A-BEF8-922D45F1FCFD}"/>
              </a:ext>
            </a:extLst>
          </p:cNvPr>
          <p:cNvSpPr/>
          <p:nvPr/>
        </p:nvSpPr>
        <p:spPr>
          <a:xfrm>
            <a:off x="6050190" y="11457732"/>
            <a:ext cx="271302" cy="666793"/>
          </a:xfrm>
          <a:custGeom>
            <a:avLst/>
            <a:gdLst>
              <a:gd name="connsiteX0" fmla="*/ 255360 w 271302"/>
              <a:gd name="connsiteY0" fmla="*/ 21481 h 666793"/>
              <a:gd name="connsiteX1" fmla="*/ 271235 w 271302"/>
              <a:gd name="connsiteY1" fmla="*/ 104031 h 666793"/>
              <a:gd name="connsiteX2" fmla="*/ 253773 w 271302"/>
              <a:gd name="connsiteY2" fmla="*/ 318343 h 666793"/>
              <a:gd name="connsiteX3" fmla="*/ 147410 w 271302"/>
              <a:gd name="connsiteY3" fmla="*/ 504081 h 666793"/>
              <a:gd name="connsiteX4" fmla="*/ 2948 w 271302"/>
              <a:gd name="connsiteY4" fmla="*/ 661243 h 666793"/>
              <a:gd name="connsiteX5" fmla="*/ 63273 w 271302"/>
              <a:gd name="connsiteY5" fmla="*/ 618381 h 666793"/>
              <a:gd name="connsiteX6" fmla="*/ 217260 w 271302"/>
              <a:gd name="connsiteY6" fmla="*/ 492968 h 666793"/>
              <a:gd name="connsiteX7" fmla="*/ 255360 w 271302"/>
              <a:gd name="connsiteY7" fmla="*/ 21481 h 66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302" h="666793">
                <a:moveTo>
                  <a:pt x="255360" y="21481"/>
                </a:moveTo>
                <a:cubicBezTo>
                  <a:pt x="264356" y="-43342"/>
                  <a:pt x="271500" y="54554"/>
                  <a:pt x="271235" y="104031"/>
                </a:cubicBezTo>
                <a:cubicBezTo>
                  <a:pt x="270971" y="153508"/>
                  <a:pt x="274410" y="251668"/>
                  <a:pt x="253773" y="318343"/>
                </a:cubicBezTo>
                <a:cubicBezTo>
                  <a:pt x="233136" y="385018"/>
                  <a:pt x="189214" y="446931"/>
                  <a:pt x="147410" y="504081"/>
                </a:cubicBezTo>
                <a:cubicBezTo>
                  <a:pt x="105606" y="561231"/>
                  <a:pt x="16971" y="642193"/>
                  <a:pt x="2948" y="661243"/>
                </a:cubicBezTo>
                <a:cubicBezTo>
                  <a:pt x="-11075" y="680293"/>
                  <a:pt x="27554" y="646427"/>
                  <a:pt x="63273" y="618381"/>
                </a:cubicBezTo>
                <a:cubicBezTo>
                  <a:pt x="98992" y="590335"/>
                  <a:pt x="182071" y="590599"/>
                  <a:pt x="217260" y="492968"/>
                </a:cubicBezTo>
                <a:cubicBezTo>
                  <a:pt x="252449" y="395337"/>
                  <a:pt x="246364" y="86304"/>
                  <a:pt x="255360" y="21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: 図形 1475">
            <a:extLst>
              <a:ext uri="{FF2B5EF4-FFF2-40B4-BE49-F238E27FC236}">
                <a16:creationId xmlns:a16="http://schemas.microsoft.com/office/drawing/2014/main" id="{5ED813F9-22EF-497C-A38F-1124F2DABDBE}"/>
              </a:ext>
            </a:extLst>
          </p:cNvPr>
          <p:cNvSpPr/>
          <p:nvPr/>
        </p:nvSpPr>
        <p:spPr>
          <a:xfrm>
            <a:off x="6027164" y="11186140"/>
            <a:ext cx="175493" cy="671750"/>
          </a:xfrm>
          <a:custGeom>
            <a:avLst/>
            <a:gdLst>
              <a:gd name="connsiteX0" fmla="*/ 574 w 175493"/>
              <a:gd name="connsiteY0" fmla="*/ 4148 h 671750"/>
              <a:gd name="connsiteX1" fmla="*/ 108524 w 175493"/>
              <a:gd name="connsiteY1" fmla="*/ 131148 h 671750"/>
              <a:gd name="connsiteX2" fmla="*/ 140274 w 175493"/>
              <a:gd name="connsiteY2" fmla="*/ 296248 h 671750"/>
              <a:gd name="connsiteX3" fmla="*/ 130749 w 175493"/>
              <a:gd name="connsiteY3" fmla="*/ 478810 h 671750"/>
              <a:gd name="connsiteX4" fmla="*/ 92649 w 175493"/>
              <a:gd name="connsiteY4" fmla="*/ 607398 h 671750"/>
              <a:gd name="connsiteX5" fmla="*/ 19624 w 175493"/>
              <a:gd name="connsiteY5" fmla="*/ 669310 h 671750"/>
              <a:gd name="connsiteX6" fmla="*/ 154561 w 175493"/>
              <a:gd name="connsiteY6" fmla="*/ 528023 h 671750"/>
              <a:gd name="connsiteX7" fmla="*/ 160911 w 175493"/>
              <a:gd name="connsiteY7" fmla="*/ 288310 h 671750"/>
              <a:gd name="connsiteX8" fmla="*/ 574 w 175493"/>
              <a:gd name="connsiteY8" fmla="*/ 4148 h 6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493" h="671750">
                <a:moveTo>
                  <a:pt x="574" y="4148"/>
                </a:moveTo>
                <a:cubicBezTo>
                  <a:pt x="-8157" y="-22046"/>
                  <a:pt x="85241" y="82465"/>
                  <a:pt x="108524" y="131148"/>
                </a:cubicBezTo>
                <a:cubicBezTo>
                  <a:pt x="131807" y="179831"/>
                  <a:pt x="136570" y="238304"/>
                  <a:pt x="140274" y="296248"/>
                </a:cubicBezTo>
                <a:cubicBezTo>
                  <a:pt x="143978" y="354192"/>
                  <a:pt x="138686" y="426952"/>
                  <a:pt x="130749" y="478810"/>
                </a:cubicBezTo>
                <a:cubicBezTo>
                  <a:pt x="122812" y="530668"/>
                  <a:pt x="111170" y="575648"/>
                  <a:pt x="92649" y="607398"/>
                </a:cubicBezTo>
                <a:cubicBezTo>
                  <a:pt x="74128" y="639148"/>
                  <a:pt x="9305" y="682539"/>
                  <a:pt x="19624" y="669310"/>
                </a:cubicBezTo>
                <a:cubicBezTo>
                  <a:pt x="29943" y="656081"/>
                  <a:pt x="131013" y="591523"/>
                  <a:pt x="154561" y="528023"/>
                </a:cubicBezTo>
                <a:cubicBezTo>
                  <a:pt x="178109" y="464523"/>
                  <a:pt x="183930" y="374564"/>
                  <a:pt x="160911" y="288310"/>
                </a:cubicBezTo>
                <a:cubicBezTo>
                  <a:pt x="137892" y="202056"/>
                  <a:pt x="9305" y="30342"/>
                  <a:pt x="574" y="4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: 図形 1476">
            <a:extLst>
              <a:ext uri="{FF2B5EF4-FFF2-40B4-BE49-F238E27FC236}">
                <a16:creationId xmlns:a16="http://schemas.microsoft.com/office/drawing/2014/main" id="{6DDA4C62-8110-4D31-B945-7F485E7CFCF6}"/>
              </a:ext>
            </a:extLst>
          </p:cNvPr>
          <p:cNvSpPr/>
          <p:nvPr/>
        </p:nvSpPr>
        <p:spPr>
          <a:xfrm>
            <a:off x="5826358" y="11186738"/>
            <a:ext cx="197187" cy="664329"/>
          </a:xfrm>
          <a:custGeom>
            <a:avLst/>
            <a:gdLst>
              <a:gd name="connsiteX0" fmla="*/ 182330 w 197187"/>
              <a:gd name="connsiteY0" fmla="*/ 375 h 664329"/>
              <a:gd name="connsiteX1" fmla="*/ 64855 w 197187"/>
              <a:gd name="connsiteY1" fmla="*/ 117850 h 664329"/>
              <a:gd name="connsiteX2" fmla="*/ 33105 w 197187"/>
              <a:gd name="connsiteY2" fmla="*/ 224212 h 664329"/>
              <a:gd name="connsiteX3" fmla="*/ 25167 w 197187"/>
              <a:gd name="connsiteY3" fmla="*/ 400425 h 664329"/>
              <a:gd name="connsiteX4" fmla="*/ 71205 w 197187"/>
              <a:gd name="connsiteY4" fmla="*/ 557587 h 664329"/>
              <a:gd name="connsiteX5" fmla="*/ 196617 w 197187"/>
              <a:gd name="connsiteY5" fmla="*/ 663950 h 664329"/>
              <a:gd name="connsiteX6" fmla="*/ 15642 w 197187"/>
              <a:gd name="connsiteY6" fmla="*/ 521075 h 664329"/>
              <a:gd name="connsiteX7" fmla="*/ 26755 w 197187"/>
              <a:gd name="connsiteY7" fmla="*/ 98800 h 664329"/>
              <a:gd name="connsiteX8" fmla="*/ 182330 w 197187"/>
              <a:gd name="connsiteY8" fmla="*/ 375 h 66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87" h="664329">
                <a:moveTo>
                  <a:pt x="182330" y="375"/>
                </a:moveTo>
                <a:cubicBezTo>
                  <a:pt x="188680" y="3550"/>
                  <a:pt x="89726" y="80544"/>
                  <a:pt x="64855" y="117850"/>
                </a:cubicBezTo>
                <a:cubicBezTo>
                  <a:pt x="39984" y="155156"/>
                  <a:pt x="39720" y="177116"/>
                  <a:pt x="33105" y="224212"/>
                </a:cubicBezTo>
                <a:cubicBezTo>
                  <a:pt x="26490" y="271308"/>
                  <a:pt x="18817" y="344863"/>
                  <a:pt x="25167" y="400425"/>
                </a:cubicBezTo>
                <a:cubicBezTo>
                  <a:pt x="31517" y="455987"/>
                  <a:pt x="42630" y="513666"/>
                  <a:pt x="71205" y="557587"/>
                </a:cubicBezTo>
                <a:cubicBezTo>
                  <a:pt x="99780" y="601508"/>
                  <a:pt x="205878" y="670035"/>
                  <a:pt x="196617" y="663950"/>
                </a:cubicBezTo>
                <a:cubicBezTo>
                  <a:pt x="187356" y="657865"/>
                  <a:pt x="43952" y="615267"/>
                  <a:pt x="15642" y="521075"/>
                </a:cubicBezTo>
                <a:cubicBezTo>
                  <a:pt x="-12668" y="426883"/>
                  <a:pt x="1355" y="184790"/>
                  <a:pt x="26755" y="98800"/>
                </a:cubicBezTo>
                <a:cubicBezTo>
                  <a:pt x="52155" y="12810"/>
                  <a:pt x="175980" y="-2800"/>
                  <a:pt x="182330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: 図形 1477">
            <a:extLst>
              <a:ext uri="{FF2B5EF4-FFF2-40B4-BE49-F238E27FC236}">
                <a16:creationId xmlns:a16="http://schemas.microsoft.com/office/drawing/2014/main" id="{1EB3B314-098A-42E6-B73C-2284A1AB9CA6}"/>
              </a:ext>
            </a:extLst>
          </p:cNvPr>
          <p:cNvSpPr/>
          <p:nvPr/>
        </p:nvSpPr>
        <p:spPr>
          <a:xfrm>
            <a:off x="5964113" y="11275929"/>
            <a:ext cx="162401" cy="509586"/>
          </a:xfrm>
          <a:custGeom>
            <a:avLst/>
            <a:gdLst>
              <a:gd name="connsiteX0" fmla="*/ 141412 w 162401"/>
              <a:gd name="connsiteY0" fmla="*/ 84 h 509586"/>
              <a:gd name="connsiteX1" fmla="*/ 57275 w 162401"/>
              <a:gd name="connsiteY1" fmla="*/ 154071 h 509586"/>
              <a:gd name="connsiteX2" fmla="*/ 44575 w 162401"/>
              <a:gd name="connsiteY2" fmla="*/ 330284 h 509586"/>
              <a:gd name="connsiteX3" fmla="*/ 98550 w 162401"/>
              <a:gd name="connsiteY3" fmla="*/ 477921 h 509586"/>
              <a:gd name="connsiteX4" fmla="*/ 160462 w 162401"/>
              <a:gd name="connsiteY4" fmla="*/ 503321 h 509586"/>
              <a:gd name="connsiteX5" fmla="*/ 20762 w 162401"/>
              <a:gd name="connsiteY5" fmla="*/ 392196 h 509586"/>
              <a:gd name="connsiteX6" fmla="*/ 9650 w 162401"/>
              <a:gd name="connsiteY6" fmla="*/ 174709 h 509586"/>
              <a:gd name="connsiteX7" fmla="*/ 141412 w 162401"/>
              <a:gd name="connsiteY7" fmla="*/ 84 h 50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01" h="509586">
                <a:moveTo>
                  <a:pt x="141412" y="84"/>
                </a:moveTo>
                <a:cubicBezTo>
                  <a:pt x="149350" y="-3356"/>
                  <a:pt x="73414" y="99038"/>
                  <a:pt x="57275" y="154071"/>
                </a:cubicBezTo>
                <a:cubicBezTo>
                  <a:pt x="41136" y="209104"/>
                  <a:pt x="37696" y="276309"/>
                  <a:pt x="44575" y="330284"/>
                </a:cubicBezTo>
                <a:cubicBezTo>
                  <a:pt x="51454" y="384259"/>
                  <a:pt x="79236" y="449082"/>
                  <a:pt x="98550" y="477921"/>
                </a:cubicBezTo>
                <a:cubicBezTo>
                  <a:pt x="117864" y="506760"/>
                  <a:pt x="173427" y="517608"/>
                  <a:pt x="160462" y="503321"/>
                </a:cubicBezTo>
                <a:cubicBezTo>
                  <a:pt x="147497" y="489034"/>
                  <a:pt x="45897" y="446965"/>
                  <a:pt x="20762" y="392196"/>
                </a:cubicBezTo>
                <a:cubicBezTo>
                  <a:pt x="-4373" y="337427"/>
                  <a:pt x="-4902" y="237151"/>
                  <a:pt x="9650" y="174709"/>
                </a:cubicBezTo>
                <a:cubicBezTo>
                  <a:pt x="24202" y="112267"/>
                  <a:pt x="133474" y="3524"/>
                  <a:pt x="14141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: 図形 1478">
            <a:extLst>
              <a:ext uri="{FF2B5EF4-FFF2-40B4-BE49-F238E27FC236}">
                <a16:creationId xmlns:a16="http://schemas.microsoft.com/office/drawing/2014/main" id="{5AE0513B-C5CD-4CC9-A868-700A6994A563}"/>
              </a:ext>
            </a:extLst>
          </p:cNvPr>
          <p:cNvSpPr/>
          <p:nvPr/>
        </p:nvSpPr>
        <p:spPr>
          <a:xfrm>
            <a:off x="6069796" y="11355369"/>
            <a:ext cx="77719" cy="368398"/>
          </a:xfrm>
          <a:custGeom>
            <a:avLst/>
            <a:gdLst>
              <a:gd name="connsiteX0" fmla="*/ 65892 w 77719"/>
              <a:gd name="connsiteY0" fmla="*/ 19 h 368398"/>
              <a:gd name="connsiteX1" fmla="*/ 65892 w 77719"/>
              <a:gd name="connsiteY1" fmla="*/ 166706 h 368398"/>
              <a:gd name="connsiteX2" fmla="*/ 804 w 77719"/>
              <a:gd name="connsiteY2" fmla="*/ 215919 h 368398"/>
              <a:gd name="connsiteX3" fmla="*/ 32554 w 77719"/>
              <a:gd name="connsiteY3" fmla="*/ 268306 h 368398"/>
              <a:gd name="connsiteX4" fmla="*/ 77004 w 77719"/>
              <a:gd name="connsiteY4" fmla="*/ 368319 h 368398"/>
              <a:gd name="connsiteX5" fmla="*/ 57954 w 77719"/>
              <a:gd name="connsiteY5" fmla="*/ 250844 h 368398"/>
              <a:gd name="connsiteX6" fmla="*/ 30967 w 77719"/>
              <a:gd name="connsiteY6" fmla="*/ 228619 h 368398"/>
              <a:gd name="connsiteX7" fmla="*/ 70654 w 77719"/>
              <a:gd name="connsiteY7" fmla="*/ 177819 h 368398"/>
              <a:gd name="connsiteX8" fmla="*/ 65892 w 77719"/>
              <a:gd name="connsiteY8" fmla="*/ 19 h 36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19" h="368398">
                <a:moveTo>
                  <a:pt x="65892" y="19"/>
                </a:moveTo>
                <a:cubicBezTo>
                  <a:pt x="65098" y="-1833"/>
                  <a:pt x="76740" y="130723"/>
                  <a:pt x="65892" y="166706"/>
                </a:cubicBezTo>
                <a:cubicBezTo>
                  <a:pt x="55044" y="202689"/>
                  <a:pt x="6360" y="198986"/>
                  <a:pt x="804" y="215919"/>
                </a:cubicBezTo>
                <a:cubicBezTo>
                  <a:pt x="-4752" y="232852"/>
                  <a:pt x="19854" y="242906"/>
                  <a:pt x="32554" y="268306"/>
                </a:cubicBezTo>
                <a:cubicBezTo>
                  <a:pt x="45254" y="293706"/>
                  <a:pt x="72771" y="371229"/>
                  <a:pt x="77004" y="368319"/>
                </a:cubicBezTo>
                <a:cubicBezTo>
                  <a:pt x="81237" y="365409"/>
                  <a:pt x="65627" y="274127"/>
                  <a:pt x="57954" y="250844"/>
                </a:cubicBezTo>
                <a:cubicBezTo>
                  <a:pt x="50281" y="227561"/>
                  <a:pt x="28850" y="240790"/>
                  <a:pt x="30967" y="228619"/>
                </a:cubicBezTo>
                <a:cubicBezTo>
                  <a:pt x="33084" y="216448"/>
                  <a:pt x="64833" y="209834"/>
                  <a:pt x="70654" y="177819"/>
                </a:cubicBezTo>
                <a:cubicBezTo>
                  <a:pt x="76475" y="145804"/>
                  <a:pt x="66686" y="1871"/>
                  <a:pt x="65892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: 図形 1479">
            <a:extLst>
              <a:ext uri="{FF2B5EF4-FFF2-40B4-BE49-F238E27FC236}">
                <a16:creationId xmlns:a16="http://schemas.microsoft.com/office/drawing/2014/main" id="{5B6C0A54-03E5-4DAC-B6CC-91DCF91C3471}"/>
              </a:ext>
            </a:extLst>
          </p:cNvPr>
          <p:cNvSpPr/>
          <p:nvPr/>
        </p:nvSpPr>
        <p:spPr>
          <a:xfrm>
            <a:off x="6475137" y="10919293"/>
            <a:ext cx="216310" cy="580426"/>
          </a:xfrm>
          <a:custGeom>
            <a:avLst/>
            <a:gdLst>
              <a:gd name="connsiteX0" fmla="*/ 5038 w 216310"/>
              <a:gd name="connsiteY0" fmla="*/ 15407 h 580426"/>
              <a:gd name="connsiteX1" fmla="*/ 30438 w 216310"/>
              <a:gd name="connsiteY1" fmla="*/ 66207 h 580426"/>
              <a:gd name="connsiteX2" fmla="*/ 163788 w 216310"/>
              <a:gd name="connsiteY2" fmla="*/ 321795 h 580426"/>
              <a:gd name="connsiteX3" fmla="*/ 216176 w 216310"/>
              <a:gd name="connsiteY3" fmla="*/ 577382 h 580426"/>
              <a:gd name="connsiteX4" fmla="*/ 176488 w 216310"/>
              <a:gd name="connsiteY4" fmla="*/ 451970 h 580426"/>
              <a:gd name="connsiteX5" fmla="*/ 105051 w 216310"/>
              <a:gd name="connsiteY5" fmla="*/ 293220 h 580426"/>
              <a:gd name="connsiteX6" fmla="*/ 5038 w 216310"/>
              <a:gd name="connsiteY6" fmla="*/ 15407 h 58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10" h="580426">
                <a:moveTo>
                  <a:pt x="5038" y="15407"/>
                </a:moveTo>
                <a:cubicBezTo>
                  <a:pt x="-7397" y="-22428"/>
                  <a:pt x="3980" y="15142"/>
                  <a:pt x="30438" y="66207"/>
                </a:cubicBezTo>
                <a:cubicBezTo>
                  <a:pt x="56896" y="117272"/>
                  <a:pt x="132832" y="236599"/>
                  <a:pt x="163788" y="321795"/>
                </a:cubicBezTo>
                <a:cubicBezTo>
                  <a:pt x="194744" y="406991"/>
                  <a:pt x="214059" y="555686"/>
                  <a:pt x="216176" y="577382"/>
                </a:cubicBezTo>
                <a:cubicBezTo>
                  <a:pt x="218293" y="599078"/>
                  <a:pt x="195009" y="499330"/>
                  <a:pt x="176488" y="451970"/>
                </a:cubicBezTo>
                <a:cubicBezTo>
                  <a:pt x="157967" y="404610"/>
                  <a:pt x="135743" y="362276"/>
                  <a:pt x="105051" y="293220"/>
                </a:cubicBezTo>
                <a:cubicBezTo>
                  <a:pt x="74359" y="224164"/>
                  <a:pt x="17473" y="53242"/>
                  <a:pt x="5038" y="15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: 図形 1480">
            <a:extLst>
              <a:ext uri="{FF2B5EF4-FFF2-40B4-BE49-F238E27FC236}">
                <a16:creationId xmlns:a16="http://schemas.microsoft.com/office/drawing/2014/main" id="{3AF63BC2-63ED-43BC-ABEF-CAA077F505AA}"/>
              </a:ext>
            </a:extLst>
          </p:cNvPr>
          <p:cNvSpPr/>
          <p:nvPr/>
        </p:nvSpPr>
        <p:spPr>
          <a:xfrm>
            <a:off x="5992312" y="11366127"/>
            <a:ext cx="681802" cy="794321"/>
          </a:xfrm>
          <a:custGeom>
            <a:avLst/>
            <a:gdLst>
              <a:gd name="connsiteX0" fmla="*/ 668838 w 681802"/>
              <a:gd name="connsiteY0" fmla="*/ 24186 h 794321"/>
              <a:gd name="connsiteX1" fmla="*/ 676776 w 681802"/>
              <a:gd name="connsiteY1" fmla="*/ 103561 h 794321"/>
              <a:gd name="connsiteX2" fmla="*/ 681538 w 681802"/>
              <a:gd name="connsiteY2" fmla="*/ 313111 h 794321"/>
              <a:gd name="connsiteX3" fmla="*/ 668838 w 681802"/>
              <a:gd name="connsiteY3" fmla="*/ 530598 h 794321"/>
              <a:gd name="connsiteX4" fmla="*/ 578351 w 681802"/>
              <a:gd name="connsiteY4" fmla="*/ 687761 h 794321"/>
              <a:gd name="connsiteX5" fmla="*/ 495801 w 681802"/>
              <a:gd name="connsiteY5" fmla="*/ 754436 h 794321"/>
              <a:gd name="connsiteX6" fmla="*/ 465638 w 681802"/>
              <a:gd name="connsiteY6" fmla="*/ 765548 h 794321"/>
              <a:gd name="connsiteX7" fmla="*/ 6851 w 681802"/>
              <a:gd name="connsiteY7" fmla="*/ 794123 h 794321"/>
              <a:gd name="connsiteX8" fmla="*/ 213226 w 681802"/>
              <a:gd name="connsiteY8" fmla="*/ 749673 h 794321"/>
              <a:gd name="connsiteX9" fmla="*/ 525963 w 681802"/>
              <a:gd name="connsiteY9" fmla="*/ 697286 h 794321"/>
              <a:gd name="connsiteX10" fmla="*/ 616451 w 681802"/>
              <a:gd name="connsiteY10" fmla="*/ 527423 h 794321"/>
              <a:gd name="connsiteX11" fmla="*/ 668838 w 681802"/>
              <a:gd name="connsiteY11" fmla="*/ 24186 h 79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1802" h="794321">
                <a:moveTo>
                  <a:pt x="668838" y="24186"/>
                </a:moveTo>
                <a:cubicBezTo>
                  <a:pt x="678892" y="-46458"/>
                  <a:pt x="674659" y="55407"/>
                  <a:pt x="676776" y="103561"/>
                </a:cubicBezTo>
                <a:cubicBezTo>
                  <a:pt x="678893" y="151715"/>
                  <a:pt x="682861" y="241938"/>
                  <a:pt x="681538" y="313111"/>
                </a:cubicBezTo>
                <a:cubicBezTo>
                  <a:pt x="680215" y="384284"/>
                  <a:pt x="686036" y="468156"/>
                  <a:pt x="668838" y="530598"/>
                </a:cubicBezTo>
                <a:cubicBezTo>
                  <a:pt x="651640" y="593040"/>
                  <a:pt x="607191" y="650455"/>
                  <a:pt x="578351" y="687761"/>
                </a:cubicBezTo>
                <a:cubicBezTo>
                  <a:pt x="549511" y="725067"/>
                  <a:pt x="514586" y="741472"/>
                  <a:pt x="495801" y="754436"/>
                </a:cubicBezTo>
                <a:cubicBezTo>
                  <a:pt x="477016" y="767400"/>
                  <a:pt x="547130" y="758934"/>
                  <a:pt x="465638" y="765548"/>
                </a:cubicBezTo>
                <a:cubicBezTo>
                  <a:pt x="384146" y="772162"/>
                  <a:pt x="48920" y="796769"/>
                  <a:pt x="6851" y="794123"/>
                </a:cubicBezTo>
                <a:cubicBezTo>
                  <a:pt x="-35218" y="791477"/>
                  <a:pt x="126707" y="765812"/>
                  <a:pt x="213226" y="749673"/>
                </a:cubicBezTo>
                <a:cubicBezTo>
                  <a:pt x="299745" y="733534"/>
                  <a:pt x="458759" y="734328"/>
                  <a:pt x="525963" y="697286"/>
                </a:cubicBezTo>
                <a:cubicBezTo>
                  <a:pt x="593167" y="660244"/>
                  <a:pt x="598459" y="636696"/>
                  <a:pt x="616451" y="527423"/>
                </a:cubicBezTo>
                <a:cubicBezTo>
                  <a:pt x="634443" y="418150"/>
                  <a:pt x="658784" y="94830"/>
                  <a:pt x="668838" y="24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: 図形 1481">
            <a:extLst>
              <a:ext uri="{FF2B5EF4-FFF2-40B4-BE49-F238E27FC236}">
                <a16:creationId xmlns:a16="http://schemas.microsoft.com/office/drawing/2014/main" id="{216CAA0D-8729-44B6-9CFB-B6257F02E39D}"/>
              </a:ext>
            </a:extLst>
          </p:cNvPr>
          <p:cNvSpPr/>
          <p:nvPr/>
        </p:nvSpPr>
        <p:spPr>
          <a:xfrm>
            <a:off x="6616441" y="11430353"/>
            <a:ext cx="344555" cy="63212"/>
          </a:xfrm>
          <a:custGeom>
            <a:avLst/>
            <a:gdLst>
              <a:gd name="connsiteX0" fmla="*/ 5022 w 344555"/>
              <a:gd name="connsiteY0" fmla="*/ 5997 h 63212"/>
              <a:gd name="connsiteX1" fmla="*/ 82809 w 344555"/>
              <a:gd name="connsiteY1" fmla="*/ 4410 h 63212"/>
              <a:gd name="connsiteX2" fmla="*/ 336809 w 344555"/>
              <a:gd name="connsiteY2" fmla="*/ 4410 h 63212"/>
              <a:gd name="connsiteX3" fmla="*/ 257434 w 344555"/>
              <a:gd name="connsiteY3" fmla="*/ 63147 h 63212"/>
              <a:gd name="connsiteX4" fmla="*/ 5022 w 344555"/>
              <a:gd name="connsiteY4" fmla="*/ 5997 h 6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555" h="63212">
                <a:moveTo>
                  <a:pt x="5022" y="5997"/>
                </a:moveTo>
                <a:cubicBezTo>
                  <a:pt x="-24082" y="-3792"/>
                  <a:pt x="82809" y="4410"/>
                  <a:pt x="82809" y="4410"/>
                </a:cubicBezTo>
                <a:cubicBezTo>
                  <a:pt x="138107" y="4145"/>
                  <a:pt x="307705" y="-5379"/>
                  <a:pt x="336809" y="4410"/>
                </a:cubicBezTo>
                <a:cubicBezTo>
                  <a:pt x="365913" y="14199"/>
                  <a:pt x="307176" y="61030"/>
                  <a:pt x="257434" y="63147"/>
                </a:cubicBezTo>
                <a:cubicBezTo>
                  <a:pt x="207692" y="65264"/>
                  <a:pt x="34126" y="15786"/>
                  <a:pt x="5022" y="5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: 図形 1482">
            <a:extLst>
              <a:ext uri="{FF2B5EF4-FFF2-40B4-BE49-F238E27FC236}">
                <a16:creationId xmlns:a16="http://schemas.microsoft.com/office/drawing/2014/main" id="{C177FCCB-FA66-49DF-BFA3-965E65C53419}"/>
              </a:ext>
            </a:extLst>
          </p:cNvPr>
          <p:cNvSpPr/>
          <p:nvPr/>
        </p:nvSpPr>
        <p:spPr>
          <a:xfrm>
            <a:off x="6629243" y="11541016"/>
            <a:ext cx="288996" cy="353251"/>
          </a:xfrm>
          <a:custGeom>
            <a:avLst/>
            <a:gdLst>
              <a:gd name="connsiteX0" fmla="*/ 3332 w 288996"/>
              <a:gd name="connsiteY0" fmla="*/ 6459 h 353251"/>
              <a:gd name="connsiteX1" fmla="*/ 274795 w 288996"/>
              <a:gd name="connsiteY1" fmla="*/ 17572 h 353251"/>
              <a:gd name="connsiteX2" fmla="*/ 252570 w 288996"/>
              <a:gd name="connsiteY2" fmla="*/ 163622 h 353251"/>
              <a:gd name="connsiteX3" fmla="*/ 268445 w 288996"/>
              <a:gd name="connsiteY3" fmla="*/ 276334 h 353251"/>
              <a:gd name="connsiteX4" fmla="*/ 270032 w 288996"/>
              <a:gd name="connsiteY4" fmla="*/ 317609 h 353251"/>
              <a:gd name="connsiteX5" fmla="*/ 23970 w 288996"/>
              <a:gd name="connsiteY5" fmla="*/ 350947 h 353251"/>
              <a:gd name="connsiteX6" fmla="*/ 260507 w 288996"/>
              <a:gd name="connsiteY6" fmla="*/ 250934 h 353251"/>
              <a:gd name="connsiteX7" fmla="*/ 235107 w 288996"/>
              <a:gd name="connsiteY7" fmla="*/ 77897 h 353251"/>
              <a:gd name="connsiteX8" fmla="*/ 130332 w 288996"/>
              <a:gd name="connsiteY8" fmla="*/ 52497 h 353251"/>
              <a:gd name="connsiteX9" fmla="*/ 3332 w 288996"/>
              <a:gd name="connsiteY9" fmla="*/ 6459 h 35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996" h="353251">
                <a:moveTo>
                  <a:pt x="3332" y="6459"/>
                </a:moveTo>
                <a:cubicBezTo>
                  <a:pt x="27409" y="638"/>
                  <a:pt x="233255" y="-8622"/>
                  <a:pt x="274795" y="17572"/>
                </a:cubicBezTo>
                <a:cubicBezTo>
                  <a:pt x="316335" y="43766"/>
                  <a:pt x="253628" y="120495"/>
                  <a:pt x="252570" y="163622"/>
                </a:cubicBezTo>
                <a:cubicBezTo>
                  <a:pt x="251512" y="206749"/>
                  <a:pt x="265535" y="250669"/>
                  <a:pt x="268445" y="276334"/>
                </a:cubicBezTo>
                <a:cubicBezTo>
                  <a:pt x="271355" y="301999"/>
                  <a:pt x="310778" y="305174"/>
                  <a:pt x="270032" y="317609"/>
                </a:cubicBezTo>
                <a:cubicBezTo>
                  <a:pt x="229286" y="330045"/>
                  <a:pt x="25557" y="362059"/>
                  <a:pt x="23970" y="350947"/>
                </a:cubicBezTo>
                <a:cubicBezTo>
                  <a:pt x="22383" y="339835"/>
                  <a:pt x="225318" y="296442"/>
                  <a:pt x="260507" y="250934"/>
                </a:cubicBezTo>
                <a:cubicBezTo>
                  <a:pt x="295696" y="205426"/>
                  <a:pt x="256803" y="110970"/>
                  <a:pt x="235107" y="77897"/>
                </a:cubicBezTo>
                <a:cubicBezTo>
                  <a:pt x="213411" y="44824"/>
                  <a:pt x="168432" y="61228"/>
                  <a:pt x="130332" y="52497"/>
                </a:cubicBezTo>
                <a:cubicBezTo>
                  <a:pt x="92232" y="43766"/>
                  <a:pt x="-20745" y="12280"/>
                  <a:pt x="3332" y="6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: 図形 1483">
            <a:extLst>
              <a:ext uri="{FF2B5EF4-FFF2-40B4-BE49-F238E27FC236}">
                <a16:creationId xmlns:a16="http://schemas.microsoft.com/office/drawing/2014/main" id="{0A7BE0FA-C5C4-4309-B9BD-F10FD1597C3A}"/>
              </a:ext>
            </a:extLst>
          </p:cNvPr>
          <p:cNvSpPr/>
          <p:nvPr/>
        </p:nvSpPr>
        <p:spPr>
          <a:xfrm>
            <a:off x="6649764" y="11572425"/>
            <a:ext cx="105670" cy="197138"/>
          </a:xfrm>
          <a:custGeom>
            <a:avLst/>
            <a:gdLst>
              <a:gd name="connsiteX0" fmla="*/ 78061 w 105670"/>
              <a:gd name="connsiteY0" fmla="*/ 450 h 197138"/>
              <a:gd name="connsiteX1" fmla="*/ 92349 w 105670"/>
              <a:gd name="connsiteY1" fmla="*/ 130625 h 197138"/>
              <a:gd name="connsiteX2" fmla="*/ 274 w 105670"/>
              <a:gd name="connsiteY2" fmla="*/ 194125 h 197138"/>
              <a:gd name="connsiteX3" fmla="*/ 65361 w 105670"/>
              <a:gd name="connsiteY3" fmla="*/ 186188 h 197138"/>
              <a:gd name="connsiteX4" fmla="*/ 105049 w 105670"/>
              <a:gd name="connsiteY4" fmla="*/ 179838 h 197138"/>
              <a:gd name="connsiteX5" fmla="*/ 78061 w 105670"/>
              <a:gd name="connsiteY5" fmla="*/ 450 h 19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670" h="197138">
                <a:moveTo>
                  <a:pt x="78061" y="450"/>
                </a:moveTo>
                <a:cubicBezTo>
                  <a:pt x="75944" y="-7752"/>
                  <a:pt x="105313" y="98346"/>
                  <a:pt x="92349" y="130625"/>
                </a:cubicBezTo>
                <a:cubicBezTo>
                  <a:pt x="79385" y="162904"/>
                  <a:pt x="4772" y="184865"/>
                  <a:pt x="274" y="194125"/>
                </a:cubicBezTo>
                <a:cubicBezTo>
                  <a:pt x="-4224" y="203386"/>
                  <a:pt x="47899" y="188569"/>
                  <a:pt x="65361" y="186188"/>
                </a:cubicBezTo>
                <a:cubicBezTo>
                  <a:pt x="82823" y="183807"/>
                  <a:pt x="99757" y="207355"/>
                  <a:pt x="105049" y="179838"/>
                </a:cubicBezTo>
                <a:cubicBezTo>
                  <a:pt x="110341" y="152321"/>
                  <a:pt x="80178" y="8652"/>
                  <a:pt x="78061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: 図形 1484">
            <a:extLst>
              <a:ext uri="{FF2B5EF4-FFF2-40B4-BE49-F238E27FC236}">
                <a16:creationId xmlns:a16="http://schemas.microsoft.com/office/drawing/2014/main" id="{135DDCA8-DC83-4F0D-AB60-7C79C6C7DDC1}"/>
              </a:ext>
            </a:extLst>
          </p:cNvPr>
          <p:cNvSpPr/>
          <p:nvPr/>
        </p:nvSpPr>
        <p:spPr>
          <a:xfrm>
            <a:off x="6867207" y="10930231"/>
            <a:ext cx="374968" cy="512481"/>
          </a:xfrm>
          <a:custGeom>
            <a:avLst/>
            <a:gdLst>
              <a:gd name="connsiteX0" fmla="*/ 374968 w 374968"/>
              <a:gd name="connsiteY0" fmla="*/ 1294 h 512481"/>
              <a:gd name="connsiteX1" fmla="*/ 76518 w 374968"/>
              <a:gd name="connsiteY1" fmla="*/ 302919 h 512481"/>
              <a:gd name="connsiteX2" fmla="*/ 47943 w 374968"/>
              <a:gd name="connsiteY2" fmla="*/ 512469 h 512481"/>
              <a:gd name="connsiteX3" fmla="*/ 318 w 374968"/>
              <a:gd name="connsiteY3" fmla="*/ 312444 h 512481"/>
              <a:gd name="connsiteX4" fmla="*/ 73343 w 374968"/>
              <a:gd name="connsiteY4" fmla="*/ 198144 h 512481"/>
              <a:gd name="connsiteX5" fmla="*/ 374968 w 374968"/>
              <a:gd name="connsiteY5" fmla="*/ 1294 h 51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968" h="512481">
                <a:moveTo>
                  <a:pt x="374968" y="1294"/>
                </a:moveTo>
                <a:cubicBezTo>
                  <a:pt x="375497" y="18756"/>
                  <a:pt x="131022" y="217723"/>
                  <a:pt x="76518" y="302919"/>
                </a:cubicBezTo>
                <a:cubicBezTo>
                  <a:pt x="22014" y="388115"/>
                  <a:pt x="60643" y="510882"/>
                  <a:pt x="47943" y="512469"/>
                </a:cubicBezTo>
                <a:cubicBezTo>
                  <a:pt x="35243" y="514056"/>
                  <a:pt x="-3915" y="364831"/>
                  <a:pt x="318" y="312444"/>
                </a:cubicBezTo>
                <a:cubicBezTo>
                  <a:pt x="4551" y="260057"/>
                  <a:pt x="10372" y="248415"/>
                  <a:pt x="73343" y="198144"/>
                </a:cubicBezTo>
                <a:cubicBezTo>
                  <a:pt x="136314" y="147873"/>
                  <a:pt x="374439" y="-16168"/>
                  <a:pt x="374968" y="1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: 図形 1485">
            <a:extLst>
              <a:ext uri="{FF2B5EF4-FFF2-40B4-BE49-F238E27FC236}">
                <a16:creationId xmlns:a16="http://schemas.microsoft.com/office/drawing/2014/main" id="{6AF13339-2560-4B6D-BD3E-FACCD48791AD}"/>
              </a:ext>
            </a:extLst>
          </p:cNvPr>
          <p:cNvSpPr/>
          <p:nvPr/>
        </p:nvSpPr>
        <p:spPr>
          <a:xfrm>
            <a:off x="6842051" y="11447686"/>
            <a:ext cx="701614" cy="720189"/>
          </a:xfrm>
          <a:custGeom>
            <a:avLst/>
            <a:gdLst>
              <a:gd name="connsiteX0" fmla="*/ 69924 w 701614"/>
              <a:gd name="connsiteY0" fmla="*/ 17239 h 720189"/>
              <a:gd name="connsiteX1" fmla="*/ 69924 w 701614"/>
              <a:gd name="connsiteY1" fmla="*/ 71214 h 720189"/>
              <a:gd name="connsiteX2" fmla="*/ 98499 w 701614"/>
              <a:gd name="connsiteY2" fmla="*/ 407764 h 720189"/>
              <a:gd name="connsiteX3" fmla="*/ 282649 w 701614"/>
              <a:gd name="connsiteY3" fmla="*/ 655414 h 720189"/>
              <a:gd name="connsiteX4" fmla="*/ 469974 w 701614"/>
              <a:gd name="connsiteY4" fmla="*/ 687164 h 720189"/>
              <a:gd name="connsiteX5" fmla="*/ 641424 w 701614"/>
              <a:gd name="connsiteY5" fmla="*/ 503014 h 720189"/>
              <a:gd name="connsiteX6" fmla="*/ 692224 w 701614"/>
              <a:gd name="connsiteY6" fmla="*/ 429989 h 720189"/>
              <a:gd name="connsiteX7" fmla="*/ 469974 w 701614"/>
              <a:gd name="connsiteY7" fmla="*/ 718914 h 720189"/>
              <a:gd name="connsiteX8" fmla="*/ 22299 w 701614"/>
              <a:gd name="connsiteY8" fmla="*/ 296639 h 720189"/>
              <a:gd name="connsiteX9" fmla="*/ 69924 w 701614"/>
              <a:gd name="connsiteY9" fmla="*/ 17239 h 72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1614" h="720189">
                <a:moveTo>
                  <a:pt x="69924" y="17239"/>
                </a:moveTo>
                <a:cubicBezTo>
                  <a:pt x="77861" y="-20332"/>
                  <a:pt x="65162" y="6127"/>
                  <a:pt x="69924" y="71214"/>
                </a:cubicBezTo>
                <a:cubicBezTo>
                  <a:pt x="74686" y="136301"/>
                  <a:pt x="63045" y="310397"/>
                  <a:pt x="98499" y="407764"/>
                </a:cubicBezTo>
                <a:cubicBezTo>
                  <a:pt x="133953" y="505131"/>
                  <a:pt x="220737" y="608847"/>
                  <a:pt x="282649" y="655414"/>
                </a:cubicBezTo>
                <a:cubicBezTo>
                  <a:pt x="344561" y="701981"/>
                  <a:pt x="410178" y="712564"/>
                  <a:pt x="469974" y="687164"/>
                </a:cubicBezTo>
                <a:cubicBezTo>
                  <a:pt x="529770" y="661764"/>
                  <a:pt x="604382" y="545877"/>
                  <a:pt x="641424" y="503014"/>
                </a:cubicBezTo>
                <a:cubicBezTo>
                  <a:pt x="678466" y="460152"/>
                  <a:pt x="720799" y="394006"/>
                  <a:pt x="692224" y="429989"/>
                </a:cubicBezTo>
                <a:cubicBezTo>
                  <a:pt x="663649" y="465972"/>
                  <a:pt x="581628" y="741139"/>
                  <a:pt x="469974" y="718914"/>
                </a:cubicBezTo>
                <a:cubicBezTo>
                  <a:pt x="358320" y="696689"/>
                  <a:pt x="90032" y="408293"/>
                  <a:pt x="22299" y="296639"/>
                </a:cubicBezTo>
                <a:cubicBezTo>
                  <a:pt x="-45434" y="184985"/>
                  <a:pt x="61987" y="54810"/>
                  <a:pt x="69924" y="17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: 図形 1486">
            <a:extLst>
              <a:ext uri="{FF2B5EF4-FFF2-40B4-BE49-F238E27FC236}">
                <a16:creationId xmlns:a16="http://schemas.microsoft.com/office/drawing/2014/main" id="{F8969356-07B8-453E-9DAA-6497EF1BB09D}"/>
              </a:ext>
            </a:extLst>
          </p:cNvPr>
          <p:cNvSpPr/>
          <p:nvPr/>
        </p:nvSpPr>
        <p:spPr>
          <a:xfrm>
            <a:off x="7245894" y="10940982"/>
            <a:ext cx="437575" cy="963501"/>
          </a:xfrm>
          <a:custGeom>
            <a:avLst/>
            <a:gdLst>
              <a:gd name="connsiteX0" fmla="*/ 18506 w 437575"/>
              <a:gd name="connsiteY0" fmla="*/ 19118 h 963501"/>
              <a:gd name="connsiteX1" fmla="*/ 82006 w 437575"/>
              <a:gd name="connsiteY1" fmla="*/ 60393 h 963501"/>
              <a:gd name="connsiteX2" fmla="*/ 297906 w 437575"/>
              <a:gd name="connsiteY2" fmla="*/ 308043 h 963501"/>
              <a:gd name="connsiteX3" fmla="*/ 304256 w 437575"/>
              <a:gd name="connsiteY3" fmla="*/ 673168 h 963501"/>
              <a:gd name="connsiteX4" fmla="*/ 256631 w 437575"/>
              <a:gd name="connsiteY4" fmla="*/ 962093 h 963501"/>
              <a:gd name="connsiteX5" fmla="*/ 418556 w 437575"/>
              <a:gd name="connsiteY5" fmla="*/ 552518 h 963501"/>
              <a:gd name="connsiteX6" fmla="*/ 393156 w 437575"/>
              <a:gd name="connsiteY6" fmla="*/ 317568 h 963501"/>
              <a:gd name="connsiteX7" fmla="*/ 18506 w 437575"/>
              <a:gd name="connsiteY7" fmla="*/ 19118 h 96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75" h="963501">
                <a:moveTo>
                  <a:pt x="18506" y="19118"/>
                </a:moveTo>
                <a:cubicBezTo>
                  <a:pt x="-33352" y="-23744"/>
                  <a:pt x="35439" y="12239"/>
                  <a:pt x="82006" y="60393"/>
                </a:cubicBezTo>
                <a:cubicBezTo>
                  <a:pt x="128573" y="108547"/>
                  <a:pt x="260864" y="205914"/>
                  <a:pt x="297906" y="308043"/>
                </a:cubicBezTo>
                <a:cubicBezTo>
                  <a:pt x="334948" y="410172"/>
                  <a:pt x="311135" y="564160"/>
                  <a:pt x="304256" y="673168"/>
                </a:cubicBezTo>
                <a:cubicBezTo>
                  <a:pt x="297377" y="782176"/>
                  <a:pt x="237581" y="982201"/>
                  <a:pt x="256631" y="962093"/>
                </a:cubicBezTo>
                <a:cubicBezTo>
                  <a:pt x="275681" y="941985"/>
                  <a:pt x="395802" y="659939"/>
                  <a:pt x="418556" y="552518"/>
                </a:cubicBezTo>
                <a:cubicBezTo>
                  <a:pt x="441310" y="445097"/>
                  <a:pt x="454539" y="404880"/>
                  <a:pt x="393156" y="317568"/>
                </a:cubicBezTo>
                <a:cubicBezTo>
                  <a:pt x="331773" y="230256"/>
                  <a:pt x="70364" y="61980"/>
                  <a:pt x="18506" y="19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: 図形 1487">
            <a:extLst>
              <a:ext uri="{FF2B5EF4-FFF2-40B4-BE49-F238E27FC236}">
                <a16:creationId xmlns:a16="http://schemas.microsoft.com/office/drawing/2014/main" id="{49EB20C5-5ABC-49AF-BB89-2CD0DD649B77}"/>
              </a:ext>
            </a:extLst>
          </p:cNvPr>
          <p:cNvSpPr/>
          <p:nvPr/>
        </p:nvSpPr>
        <p:spPr>
          <a:xfrm>
            <a:off x="7308769" y="10924624"/>
            <a:ext cx="420565" cy="187898"/>
          </a:xfrm>
          <a:custGeom>
            <a:avLst/>
            <a:gdLst>
              <a:gd name="connsiteX0" fmla="*/ 81 w 420565"/>
              <a:gd name="connsiteY0" fmla="*/ 22776 h 187898"/>
              <a:gd name="connsiteX1" fmla="*/ 298531 w 420565"/>
              <a:gd name="connsiteY1" fmla="*/ 67226 h 187898"/>
              <a:gd name="connsiteX2" fmla="*/ 416006 w 420565"/>
              <a:gd name="connsiteY2" fmla="*/ 187876 h 187898"/>
              <a:gd name="connsiteX3" fmla="*/ 384256 w 420565"/>
              <a:gd name="connsiteY3" fmla="*/ 76751 h 187898"/>
              <a:gd name="connsiteX4" fmla="*/ 269956 w 420565"/>
              <a:gd name="connsiteY4" fmla="*/ 3726 h 187898"/>
              <a:gd name="connsiteX5" fmla="*/ 81 w 420565"/>
              <a:gd name="connsiteY5" fmla="*/ 22776 h 18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565" h="187898">
                <a:moveTo>
                  <a:pt x="81" y="22776"/>
                </a:moveTo>
                <a:cubicBezTo>
                  <a:pt x="4844" y="33359"/>
                  <a:pt x="229210" y="39709"/>
                  <a:pt x="298531" y="67226"/>
                </a:cubicBezTo>
                <a:cubicBezTo>
                  <a:pt x="367852" y="94743"/>
                  <a:pt x="401719" y="186289"/>
                  <a:pt x="416006" y="187876"/>
                </a:cubicBezTo>
                <a:cubicBezTo>
                  <a:pt x="430293" y="189463"/>
                  <a:pt x="408598" y="107443"/>
                  <a:pt x="384256" y="76751"/>
                </a:cubicBezTo>
                <a:cubicBezTo>
                  <a:pt x="359914" y="46059"/>
                  <a:pt x="339806" y="15897"/>
                  <a:pt x="269956" y="3726"/>
                </a:cubicBezTo>
                <a:cubicBezTo>
                  <a:pt x="200106" y="-8445"/>
                  <a:pt x="-4682" y="12193"/>
                  <a:pt x="81" y="22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: 図形 1488">
            <a:extLst>
              <a:ext uri="{FF2B5EF4-FFF2-40B4-BE49-F238E27FC236}">
                <a16:creationId xmlns:a16="http://schemas.microsoft.com/office/drawing/2014/main" id="{0CCB0685-483E-405C-9F78-1513A8D27D1A}"/>
              </a:ext>
            </a:extLst>
          </p:cNvPr>
          <p:cNvSpPr/>
          <p:nvPr/>
        </p:nvSpPr>
        <p:spPr>
          <a:xfrm>
            <a:off x="7254697" y="11094133"/>
            <a:ext cx="661911" cy="1085480"/>
          </a:xfrm>
          <a:custGeom>
            <a:avLst/>
            <a:gdLst>
              <a:gd name="connsiteX0" fmla="*/ 501828 w 661911"/>
              <a:gd name="connsiteY0" fmla="*/ 12017 h 1085480"/>
              <a:gd name="connsiteX1" fmla="*/ 539928 w 661911"/>
              <a:gd name="connsiteY1" fmla="*/ 69167 h 1085480"/>
              <a:gd name="connsiteX2" fmla="*/ 651053 w 661911"/>
              <a:gd name="connsiteY2" fmla="*/ 342217 h 1085480"/>
              <a:gd name="connsiteX3" fmla="*/ 641528 w 661911"/>
              <a:gd name="connsiteY3" fmla="*/ 615267 h 1085480"/>
              <a:gd name="connsiteX4" fmla="*/ 508178 w 661911"/>
              <a:gd name="connsiteY4" fmla="*/ 951817 h 1085480"/>
              <a:gd name="connsiteX5" fmla="*/ 485953 w 661911"/>
              <a:gd name="connsiteY5" fmla="*/ 1050242 h 1085480"/>
              <a:gd name="connsiteX6" fmla="*/ 435153 w 661911"/>
              <a:gd name="connsiteY6" fmla="*/ 1069292 h 1085480"/>
              <a:gd name="connsiteX7" fmla="*/ 178 w 661911"/>
              <a:gd name="connsiteY7" fmla="*/ 1081992 h 1085480"/>
              <a:gd name="connsiteX8" fmla="*/ 384353 w 661911"/>
              <a:gd name="connsiteY8" fmla="*/ 1002617 h 1085480"/>
              <a:gd name="connsiteX9" fmla="*/ 584378 w 661911"/>
              <a:gd name="connsiteY9" fmla="*/ 494617 h 1085480"/>
              <a:gd name="connsiteX10" fmla="*/ 574853 w 661911"/>
              <a:gd name="connsiteY10" fmla="*/ 256492 h 1085480"/>
              <a:gd name="connsiteX11" fmla="*/ 501828 w 661911"/>
              <a:gd name="connsiteY11" fmla="*/ 12017 h 108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1911" h="1085480">
                <a:moveTo>
                  <a:pt x="501828" y="12017"/>
                </a:moveTo>
                <a:cubicBezTo>
                  <a:pt x="496007" y="-19204"/>
                  <a:pt x="515057" y="14134"/>
                  <a:pt x="539928" y="69167"/>
                </a:cubicBezTo>
                <a:cubicBezTo>
                  <a:pt x="564799" y="124200"/>
                  <a:pt x="634120" y="251200"/>
                  <a:pt x="651053" y="342217"/>
                </a:cubicBezTo>
                <a:cubicBezTo>
                  <a:pt x="667986" y="433234"/>
                  <a:pt x="665340" y="513667"/>
                  <a:pt x="641528" y="615267"/>
                </a:cubicBezTo>
                <a:cubicBezTo>
                  <a:pt x="617716" y="716867"/>
                  <a:pt x="534107" y="879321"/>
                  <a:pt x="508178" y="951817"/>
                </a:cubicBezTo>
                <a:cubicBezTo>
                  <a:pt x="482249" y="1024313"/>
                  <a:pt x="498124" y="1030663"/>
                  <a:pt x="485953" y="1050242"/>
                </a:cubicBezTo>
                <a:cubicBezTo>
                  <a:pt x="473782" y="1069821"/>
                  <a:pt x="516115" y="1064000"/>
                  <a:pt x="435153" y="1069292"/>
                </a:cubicBezTo>
                <a:cubicBezTo>
                  <a:pt x="354191" y="1074584"/>
                  <a:pt x="8645" y="1093104"/>
                  <a:pt x="178" y="1081992"/>
                </a:cubicBezTo>
                <a:cubicBezTo>
                  <a:pt x="-8289" y="1070880"/>
                  <a:pt x="286986" y="1100513"/>
                  <a:pt x="384353" y="1002617"/>
                </a:cubicBezTo>
                <a:cubicBezTo>
                  <a:pt x="481720" y="904721"/>
                  <a:pt x="552628" y="618971"/>
                  <a:pt x="584378" y="494617"/>
                </a:cubicBezTo>
                <a:cubicBezTo>
                  <a:pt x="616128" y="370263"/>
                  <a:pt x="593374" y="342217"/>
                  <a:pt x="574853" y="256492"/>
                </a:cubicBezTo>
                <a:cubicBezTo>
                  <a:pt x="556332" y="170767"/>
                  <a:pt x="507649" y="43238"/>
                  <a:pt x="501828" y="12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: 図形 1489">
            <a:extLst>
              <a:ext uri="{FF2B5EF4-FFF2-40B4-BE49-F238E27FC236}">
                <a16:creationId xmlns:a16="http://schemas.microsoft.com/office/drawing/2014/main" id="{74126185-0A99-4B54-A59A-EE6D837B761E}"/>
              </a:ext>
            </a:extLst>
          </p:cNvPr>
          <p:cNvSpPr/>
          <p:nvPr/>
        </p:nvSpPr>
        <p:spPr>
          <a:xfrm>
            <a:off x="7040610" y="11256875"/>
            <a:ext cx="184219" cy="354471"/>
          </a:xfrm>
          <a:custGeom>
            <a:avLst/>
            <a:gdLst>
              <a:gd name="connsiteX0" fmla="*/ 184103 w 184219"/>
              <a:gd name="connsiteY0" fmla="*/ 88 h 354471"/>
              <a:gd name="connsiteX1" fmla="*/ 60278 w 184219"/>
              <a:gd name="connsiteY1" fmla="*/ 82638 h 354471"/>
              <a:gd name="connsiteX2" fmla="*/ 7890 w 184219"/>
              <a:gd name="connsiteY2" fmla="*/ 354100 h 354471"/>
              <a:gd name="connsiteX3" fmla="*/ 3128 w 184219"/>
              <a:gd name="connsiteY3" fmla="*/ 139788 h 354471"/>
              <a:gd name="connsiteX4" fmla="*/ 36465 w 184219"/>
              <a:gd name="connsiteY4" fmla="*/ 68350 h 354471"/>
              <a:gd name="connsiteX5" fmla="*/ 184103 w 184219"/>
              <a:gd name="connsiteY5" fmla="*/ 88 h 35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219" h="354471">
                <a:moveTo>
                  <a:pt x="184103" y="88"/>
                </a:moveTo>
                <a:cubicBezTo>
                  <a:pt x="188072" y="2469"/>
                  <a:pt x="89647" y="23636"/>
                  <a:pt x="60278" y="82638"/>
                </a:cubicBezTo>
                <a:cubicBezTo>
                  <a:pt x="30909" y="141640"/>
                  <a:pt x="17415" y="344575"/>
                  <a:pt x="7890" y="354100"/>
                </a:cubicBezTo>
                <a:cubicBezTo>
                  <a:pt x="-1635" y="363625"/>
                  <a:pt x="-1634" y="187413"/>
                  <a:pt x="3128" y="139788"/>
                </a:cubicBezTo>
                <a:cubicBezTo>
                  <a:pt x="7890" y="92163"/>
                  <a:pt x="5773" y="92956"/>
                  <a:pt x="36465" y="68350"/>
                </a:cubicBezTo>
                <a:cubicBezTo>
                  <a:pt x="67157" y="43744"/>
                  <a:pt x="180134" y="-2293"/>
                  <a:pt x="184103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: 図形 1490">
            <a:extLst>
              <a:ext uri="{FF2B5EF4-FFF2-40B4-BE49-F238E27FC236}">
                <a16:creationId xmlns:a16="http://schemas.microsoft.com/office/drawing/2014/main" id="{5054F825-DE61-40C5-9122-89E0B8F3A3FA}"/>
              </a:ext>
            </a:extLst>
          </p:cNvPr>
          <p:cNvSpPr/>
          <p:nvPr/>
        </p:nvSpPr>
        <p:spPr>
          <a:xfrm>
            <a:off x="7054915" y="11613876"/>
            <a:ext cx="361180" cy="325044"/>
          </a:xfrm>
          <a:custGeom>
            <a:avLst/>
            <a:gdLst>
              <a:gd name="connsiteX0" fmla="*/ 3110 w 361180"/>
              <a:gd name="connsiteY0" fmla="*/ 1862 h 325044"/>
              <a:gd name="connsiteX1" fmla="*/ 7873 w 361180"/>
              <a:gd name="connsiteY1" fmla="*/ 133624 h 325044"/>
              <a:gd name="connsiteX2" fmla="*/ 82485 w 361180"/>
              <a:gd name="connsiteY2" fmla="*/ 236812 h 325044"/>
              <a:gd name="connsiteX3" fmla="*/ 219010 w 361180"/>
              <a:gd name="connsiteY3" fmla="*/ 287612 h 325044"/>
              <a:gd name="connsiteX4" fmla="*/ 360298 w 361180"/>
              <a:gd name="connsiteY4" fmla="*/ 193949 h 325044"/>
              <a:gd name="connsiteX5" fmla="*/ 149160 w 361180"/>
              <a:gd name="connsiteY5" fmla="*/ 324124 h 325044"/>
              <a:gd name="connsiteX6" fmla="*/ 15810 w 361180"/>
              <a:gd name="connsiteY6" fmla="*/ 238399 h 325044"/>
              <a:gd name="connsiteX7" fmla="*/ 3110 w 361180"/>
              <a:gd name="connsiteY7" fmla="*/ 1862 h 325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180" h="325044">
                <a:moveTo>
                  <a:pt x="3110" y="1862"/>
                </a:moveTo>
                <a:cubicBezTo>
                  <a:pt x="1787" y="-15601"/>
                  <a:pt x="-5356" y="94466"/>
                  <a:pt x="7873" y="133624"/>
                </a:cubicBezTo>
                <a:cubicBezTo>
                  <a:pt x="21102" y="172782"/>
                  <a:pt x="47295" y="211147"/>
                  <a:pt x="82485" y="236812"/>
                </a:cubicBezTo>
                <a:cubicBezTo>
                  <a:pt x="117675" y="262477"/>
                  <a:pt x="172708" y="294756"/>
                  <a:pt x="219010" y="287612"/>
                </a:cubicBezTo>
                <a:cubicBezTo>
                  <a:pt x="265312" y="280468"/>
                  <a:pt x="371940" y="187864"/>
                  <a:pt x="360298" y="193949"/>
                </a:cubicBezTo>
                <a:cubicBezTo>
                  <a:pt x="348656" y="200034"/>
                  <a:pt x="206575" y="316716"/>
                  <a:pt x="149160" y="324124"/>
                </a:cubicBezTo>
                <a:cubicBezTo>
                  <a:pt x="91745" y="331532"/>
                  <a:pt x="39887" y="293432"/>
                  <a:pt x="15810" y="238399"/>
                </a:cubicBezTo>
                <a:cubicBezTo>
                  <a:pt x="-8267" y="183366"/>
                  <a:pt x="4433" y="19325"/>
                  <a:pt x="3110" y="1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: 図形 1491">
            <a:extLst>
              <a:ext uri="{FF2B5EF4-FFF2-40B4-BE49-F238E27FC236}">
                <a16:creationId xmlns:a16="http://schemas.microsoft.com/office/drawing/2014/main" id="{B2949DB9-9DD6-4789-B3EC-B8D36D5EC931}"/>
              </a:ext>
            </a:extLst>
          </p:cNvPr>
          <p:cNvSpPr/>
          <p:nvPr/>
        </p:nvSpPr>
        <p:spPr>
          <a:xfrm>
            <a:off x="7188826" y="11219810"/>
            <a:ext cx="301542" cy="606327"/>
          </a:xfrm>
          <a:custGeom>
            <a:avLst/>
            <a:gdLst>
              <a:gd name="connsiteX0" fmla="*/ 10487 w 301542"/>
              <a:gd name="connsiteY0" fmla="*/ 21278 h 606327"/>
              <a:gd name="connsiteX1" fmla="*/ 61287 w 301542"/>
              <a:gd name="connsiteY1" fmla="*/ 21278 h 606327"/>
              <a:gd name="connsiteX2" fmla="*/ 167649 w 301542"/>
              <a:gd name="connsiteY2" fmla="*/ 84778 h 606327"/>
              <a:gd name="connsiteX3" fmla="*/ 269249 w 301542"/>
              <a:gd name="connsiteY3" fmla="*/ 408628 h 606327"/>
              <a:gd name="connsiteX4" fmla="*/ 234324 w 301542"/>
              <a:gd name="connsiteY4" fmla="*/ 562615 h 606327"/>
              <a:gd name="connsiteX5" fmla="*/ 186699 w 301542"/>
              <a:gd name="connsiteY5" fmla="*/ 600715 h 606327"/>
              <a:gd name="connsiteX6" fmla="*/ 288299 w 301542"/>
              <a:gd name="connsiteY6" fmla="*/ 462603 h 606327"/>
              <a:gd name="connsiteX7" fmla="*/ 267662 w 301542"/>
              <a:gd name="connsiteY7" fmla="*/ 273690 h 606327"/>
              <a:gd name="connsiteX8" fmla="*/ 10487 w 301542"/>
              <a:gd name="connsiteY8" fmla="*/ 21278 h 60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542" h="606327">
                <a:moveTo>
                  <a:pt x="10487" y="21278"/>
                </a:moveTo>
                <a:cubicBezTo>
                  <a:pt x="-23909" y="-20791"/>
                  <a:pt x="35093" y="10695"/>
                  <a:pt x="61287" y="21278"/>
                </a:cubicBezTo>
                <a:cubicBezTo>
                  <a:pt x="87481" y="31861"/>
                  <a:pt x="132989" y="20220"/>
                  <a:pt x="167649" y="84778"/>
                </a:cubicBezTo>
                <a:cubicBezTo>
                  <a:pt x="202309" y="149336"/>
                  <a:pt x="258137" y="328989"/>
                  <a:pt x="269249" y="408628"/>
                </a:cubicBezTo>
                <a:cubicBezTo>
                  <a:pt x="280362" y="488268"/>
                  <a:pt x="248082" y="530601"/>
                  <a:pt x="234324" y="562615"/>
                </a:cubicBezTo>
                <a:cubicBezTo>
                  <a:pt x="220566" y="594629"/>
                  <a:pt x="177703" y="617384"/>
                  <a:pt x="186699" y="600715"/>
                </a:cubicBezTo>
                <a:cubicBezTo>
                  <a:pt x="195695" y="584046"/>
                  <a:pt x="274805" y="517107"/>
                  <a:pt x="288299" y="462603"/>
                </a:cubicBezTo>
                <a:cubicBezTo>
                  <a:pt x="301793" y="408099"/>
                  <a:pt x="316875" y="345657"/>
                  <a:pt x="267662" y="273690"/>
                </a:cubicBezTo>
                <a:cubicBezTo>
                  <a:pt x="218450" y="201723"/>
                  <a:pt x="44883" y="63347"/>
                  <a:pt x="10487" y="21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: 図形 1492">
            <a:extLst>
              <a:ext uri="{FF2B5EF4-FFF2-40B4-BE49-F238E27FC236}">
                <a16:creationId xmlns:a16="http://schemas.microsoft.com/office/drawing/2014/main" id="{9DA41FAD-8CD1-4C01-9D91-824CA25D3620}"/>
              </a:ext>
            </a:extLst>
          </p:cNvPr>
          <p:cNvSpPr/>
          <p:nvPr/>
        </p:nvSpPr>
        <p:spPr>
          <a:xfrm>
            <a:off x="7173227" y="11313148"/>
            <a:ext cx="196771" cy="551845"/>
          </a:xfrm>
          <a:custGeom>
            <a:avLst/>
            <a:gdLst>
              <a:gd name="connsiteX0" fmla="*/ 154673 w 196771"/>
              <a:gd name="connsiteY0" fmla="*/ 2552 h 551845"/>
              <a:gd name="connsiteX1" fmla="*/ 57836 w 196771"/>
              <a:gd name="connsiteY1" fmla="*/ 150190 h 551845"/>
              <a:gd name="connsiteX2" fmla="*/ 59423 w 196771"/>
              <a:gd name="connsiteY2" fmla="*/ 320052 h 551845"/>
              <a:gd name="connsiteX3" fmla="*/ 129273 w 196771"/>
              <a:gd name="connsiteY3" fmla="*/ 526427 h 551845"/>
              <a:gd name="connsiteX4" fmla="*/ 194361 w 196771"/>
              <a:gd name="connsiteY4" fmla="*/ 539127 h 551845"/>
              <a:gd name="connsiteX5" fmla="*/ 40373 w 196771"/>
              <a:gd name="connsiteY5" fmla="*/ 440702 h 551845"/>
              <a:gd name="connsiteX6" fmla="*/ 5448 w 196771"/>
              <a:gd name="connsiteY6" fmla="*/ 277190 h 551845"/>
              <a:gd name="connsiteX7" fmla="*/ 154673 w 196771"/>
              <a:gd name="connsiteY7" fmla="*/ 2552 h 55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771" h="551845">
                <a:moveTo>
                  <a:pt x="154673" y="2552"/>
                </a:moveTo>
                <a:cubicBezTo>
                  <a:pt x="163404" y="-18615"/>
                  <a:pt x="73711" y="97273"/>
                  <a:pt x="57836" y="150190"/>
                </a:cubicBezTo>
                <a:cubicBezTo>
                  <a:pt x="41961" y="203107"/>
                  <a:pt x="47517" y="257346"/>
                  <a:pt x="59423" y="320052"/>
                </a:cubicBezTo>
                <a:cubicBezTo>
                  <a:pt x="71329" y="382758"/>
                  <a:pt x="106783" y="489915"/>
                  <a:pt x="129273" y="526427"/>
                </a:cubicBezTo>
                <a:cubicBezTo>
                  <a:pt x="151763" y="562939"/>
                  <a:pt x="209178" y="553414"/>
                  <a:pt x="194361" y="539127"/>
                </a:cubicBezTo>
                <a:cubicBezTo>
                  <a:pt x="179544" y="524840"/>
                  <a:pt x="71858" y="484358"/>
                  <a:pt x="40373" y="440702"/>
                </a:cubicBezTo>
                <a:cubicBezTo>
                  <a:pt x="8888" y="397046"/>
                  <a:pt x="-9898" y="346775"/>
                  <a:pt x="5448" y="277190"/>
                </a:cubicBezTo>
                <a:cubicBezTo>
                  <a:pt x="20794" y="207605"/>
                  <a:pt x="145942" y="23719"/>
                  <a:pt x="154673" y="2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: 図形 1493">
            <a:extLst>
              <a:ext uri="{FF2B5EF4-FFF2-40B4-BE49-F238E27FC236}">
                <a16:creationId xmlns:a16="http://schemas.microsoft.com/office/drawing/2014/main" id="{B881501E-3BF3-4942-95F1-623786DAB599}"/>
              </a:ext>
            </a:extLst>
          </p:cNvPr>
          <p:cNvSpPr/>
          <p:nvPr/>
        </p:nvSpPr>
        <p:spPr>
          <a:xfrm>
            <a:off x="7667670" y="10516765"/>
            <a:ext cx="978465" cy="741468"/>
          </a:xfrm>
          <a:custGeom>
            <a:avLst/>
            <a:gdLst>
              <a:gd name="connsiteX0" fmla="*/ 34880 w 978465"/>
              <a:gd name="connsiteY0" fmla="*/ 5185 h 741468"/>
              <a:gd name="connsiteX1" fmla="*/ 130130 w 978465"/>
              <a:gd name="connsiteY1" fmla="*/ 39052 h 741468"/>
              <a:gd name="connsiteX2" fmla="*/ 555580 w 978465"/>
              <a:gd name="connsiteY2" fmla="*/ 125835 h 741468"/>
              <a:gd name="connsiteX3" fmla="*/ 754547 w 978465"/>
              <a:gd name="connsiteY3" fmla="*/ 314218 h 741468"/>
              <a:gd name="connsiteX4" fmla="*/ 964097 w 978465"/>
              <a:gd name="connsiteY4" fmla="*/ 587268 h 741468"/>
              <a:gd name="connsiteX5" fmla="*/ 951397 w 978465"/>
              <a:gd name="connsiteY5" fmla="*/ 735435 h 741468"/>
              <a:gd name="connsiteX6" fmla="*/ 881547 w 978465"/>
              <a:gd name="connsiteY6" fmla="*/ 388302 h 741468"/>
              <a:gd name="connsiteX7" fmla="*/ 659297 w 978465"/>
              <a:gd name="connsiteY7" fmla="*/ 144885 h 741468"/>
              <a:gd name="connsiteX8" fmla="*/ 34880 w 978465"/>
              <a:gd name="connsiteY8" fmla="*/ 5185 h 74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465" h="741468">
                <a:moveTo>
                  <a:pt x="34880" y="5185"/>
                </a:moveTo>
                <a:cubicBezTo>
                  <a:pt x="-53315" y="-12454"/>
                  <a:pt x="43347" y="18944"/>
                  <a:pt x="130130" y="39052"/>
                </a:cubicBezTo>
                <a:cubicBezTo>
                  <a:pt x="216913" y="59160"/>
                  <a:pt x="451511" y="79974"/>
                  <a:pt x="555580" y="125835"/>
                </a:cubicBezTo>
                <a:cubicBezTo>
                  <a:pt x="659650" y="171696"/>
                  <a:pt x="686461" y="237312"/>
                  <a:pt x="754547" y="314218"/>
                </a:cubicBezTo>
                <a:cubicBezTo>
                  <a:pt x="822633" y="391124"/>
                  <a:pt x="931289" y="517065"/>
                  <a:pt x="964097" y="587268"/>
                </a:cubicBezTo>
                <a:cubicBezTo>
                  <a:pt x="996905" y="657471"/>
                  <a:pt x="965155" y="768596"/>
                  <a:pt x="951397" y="735435"/>
                </a:cubicBezTo>
                <a:cubicBezTo>
                  <a:pt x="937639" y="702274"/>
                  <a:pt x="930230" y="486727"/>
                  <a:pt x="881547" y="388302"/>
                </a:cubicBezTo>
                <a:cubicBezTo>
                  <a:pt x="832864" y="289877"/>
                  <a:pt x="800761" y="208032"/>
                  <a:pt x="659297" y="144885"/>
                </a:cubicBezTo>
                <a:cubicBezTo>
                  <a:pt x="517833" y="81738"/>
                  <a:pt x="123075" y="22824"/>
                  <a:pt x="34880" y="5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: 図形 1494">
            <a:extLst>
              <a:ext uri="{FF2B5EF4-FFF2-40B4-BE49-F238E27FC236}">
                <a16:creationId xmlns:a16="http://schemas.microsoft.com/office/drawing/2014/main" id="{C4772F33-2D83-4466-8F78-A83E16156430}"/>
              </a:ext>
            </a:extLst>
          </p:cNvPr>
          <p:cNvSpPr/>
          <p:nvPr/>
        </p:nvSpPr>
        <p:spPr>
          <a:xfrm>
            <a:off x="7845723" y="11268701"/>
            <a:ext cx="817143" cy="153464"/>
          </a:xfrm>
          <a:custGeom>
            <a:avLst/>
            <a:gdLst>
              <a:gd name="connsiteX0" fmla="*/ 21927 w 817143"/>
              <a:gd name="connsiteY0" fmla="*/ 106266 h 153464"/>
              <a:gd name="connsiteX1" fmla="*/ 72727 w 817143"/>
              <a:gd name="connsiteY1" fmla="*/ 125316 h 153464"/>
              <a:gd name="connsiteX2" fmla="*/ 309794 w 817143"/>
              <a:gd name="connsiteY2" fmla="*/ 140132 h 153464"/>
              <a:gd name="connsiteX3" fmla="*/ 568027 w 817143"/>
              <a:gd name="connsiteY3" fmla="*/ 106266 h 153464"/>
              <a:gd name="connsiteX4" fmla="*/ 811444 w 817143"/>
              <a:gd name="connsiteY4" fmla="*/ 432 h 153464"/>
              <a:gd name="connsiteX5" fmla="*/ 739477 w 817143"/>
              <a:gd name="connsiteY5" fmla="*/ 150716 h 153464"/>
              <a:gd name="connsiteX6" fmla="*/ 733127 w 817143"/>
              <a:gd name="connsiteY6" fmla="*/ 87216 h 153464"/>
              <a:gd name="connsiteX7" fmla="*/ 396577 w 817143"/>
              <a:gd name="connsiteY7" fmla="*/ 152832 h 153464"/>
              <a:gd name="connsiteX8" fmla="*/ 21927 w 817143"/>
              <a:gd name="connsiteY8" fmla="*/ 106266 h 15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143" h="153464">
                <a:moveTo>
                  <a:pt x="21927" y="106266"/>
                </a:moveTo>
                <a:cubicBezTo>
                  <a:pt x="-32048" y="101680"/>
                  <a:pt x="24749" y="119672"/>
                  <a:pt x="72727" y="125316"/>
                </a:cubicBezTo>
                <a:cubicBezTo>
                  <a:pt x="120705" y="130960"/>
                  <a:pt x="227244" y="143307"/>
                  <a:pt x="309794" y="140132"/>
                </a:cubicBezTo>
                <a:cubicBezTo>
                  <a:pt x="392344" y="136957"/>
                  <a:pt x="484419" y="129549"/>
                  <a:pt x="568027" y="106266"/>
                </a:cubicBezTo>
                <a:cubicBezTo>
                  <a:pt x="651635" y="82983"/>
                  <a:pt x="782869" y="-6976"/>
                  <a:pt x="811444" y="432"/>
                </a:cubicBezTo>
                <a:cubicBezTo>
                  <a:pt x="840019" y="7840"/>
                  <a:pt x="752530" y="136252"/>
                  <a:pt x="739477" y="150716"/>
                </a:cubicBezTo>
                <a:cubicBezTo>
                  <a:pt x="726424" y="165180"/>
                  <a:pt x="790277" y="86863"/>
                  <a:pt x="733127" y="87216"/>
                </a:cubicBezTo>
                <a:cubicBezTo>
                  <a:pt x="675977" y="87569"/>
                  <a:pt x="512288" y="146129"/>
                  <a:pt x="396577" y="152832"/>
                </a:cubicBezTo>
                <a:cubicBezTo>
                  <a:pt x="280866" y="159535"/>
                  <a:pt x="75902" y="110852"/>
                  <a:pt x="21927" y="106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: 図形 1495">
            <a:extLst>
              <a:ext uri="{FF2B5EF4-FFF2-40B4-BE49-F238E27FC236}">
                <a16:creationId xmlns:a16="http://schemas.microsoft.com/office/drawing/2014/main" id="{9A50FBE6-811C-4446-ADCB-7262D85F66DC}"/>
              </a:ext>
            </a:extLst>
          </p:cNvPr>
          <p:cNvSpPr/>
          <p:nvPr/>
        </p:nvSpPr>
        <p:spPr>
          <a:xfrm>
            <a:off x="7877793" y="11412094"/>
            <a:ext cx="756766" cy="82896"/>
          </a:xfrm>
          <a:custGeom>
            <a:avLst/>
            <a:gdLst>
              <a:gd name="connsiteX0" fmla="*/ 17374 w 756766"/>
              <a:gd name="connsiteY0" fmla="*/ 75056 h 82896"/>
              <a:gd name="connsiteX1" fmla="*/ 106274 w 756766"/>
              <a:gd name="connsiteY1" fmla="*/ 77173 h 82896"/>
              <a:gd name="connsiteX2" fmla="*/ 453407 w 756766"/>
              <a:gd name="connsiteY2" fmla="*/ 77173 h 82896"/>
              <a:gd name="connsiteX3" fmla="*/ 756090 w 756766"/>
              <a:gd name="connsiteY3" fmla="*/ 973 h 82896"/>
              <a:gd name="connsiteX4" fmla="*/ 519024 w 756766"/>
              <a:gd name="connsiteY4" fmla="*/ 36956 h 82896"/>
              <a:gd name="connsiteX5" fmla="*/ 17374 w 756766"/>
              <a:gd name="connsiteY5" fmla="*/ 75056 h 8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766" h="82896">
                <a:moveTo>
                  <a:pt x="17374" y="75056"/>
                </a:moveTo>
                <a:cubicBezTo>
                  <a:pt x="-51418" y="81759"/>
                  <a:pt x="106274" y="77173"/>
                  <a:pt x="106274" y="77173"/>
                </a:cubicBezTo>
                <a:cubicBezTo>
                  <a:pt x="178946" y="77526"/>
                  <a:pt x="345104" y="89873"/>
                  <a:pt x="453407" y="77173"/>
                </a:cubicBezTo>
                <a:cubicBezTo>
                  <a:pt x="561710" y="64473"/>
                  <a:pt x="745154" y="7676"/>
                  <a:pt x="756090" y="973"/>
                </a:cubicBezTo>
                <a:cubicBezTo>
                  <a:pt x="767026" y="-5730"/>
                  <a:pt x="643555" y="23903"/>
                  <a:pt x="519024" y="36956"/>
                </a:cubicBezTo>
                <a:cubicBezTo>
                  <a:pt x="394494" y="50009"/>
                  <a:pt x="86166" y="68353"/>
                  <a:pt x="17374" y="75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: 図形 1496">
            <a:extLst>
              <a:ext uri="{FF2B5EF4-FFF2-40B4-BE49-F238E27FC236}">
                <a16:creationId xmlns:a16="http://schemas.microsoft.com/office/drawing/2014/main" id="{DE3305D2-EDA4-4231-9E05-12C9337C78F4}"/>
              </a:ext>
            </a:extLst>
          </p:cNvPr>
          <p:cNvSpPr/>
          <p:nvPr/>
        </p:nvSpPr>
        <p:spPr>
          <a:xfrm>
            <a:off x="7799917" y="11485812"/>
            <a:ext cx="732883" cy="482881"/>
          </a:xfrm>
          <a:custGeom>
            <a:avLst/>
            <a:gdLst>
              <a:gd name="connsiteX0" fmla="*/ 666750 w 732883"/>
              <a:gd name="connsiteY0" fmla="*/ 1338 h 482881"/>
              <a:gd name="connsiteX1" fmla="*/ 643466 w 732883"/>
              <a:gd name="connsiteY1" fmla="*/ 62721 h 482881"/>
              <a:gd name="connsiteX2" fmla="*/ 325966 w 732883"/>
              <a:gd name="connsiteY2" fmla="*/ 102938 h 482881"/>
              <a:gd name="connsiteX3" fmla="*/ 304800 w 732883"/>
              <a:gd name="connsiteY3" fmla="*/ 151621 h 482881"/>
              <a:gd name="connsiteX4" fmla="*/ 285750 w 732883"/>
              <a:gd name="connsiteY4" fmla="*/ 299788 h 482881"/>
              <a:gd name="connsiteX5" fmla="*/ 188383 w 732883"/>
              <a:gd name="connsiteY5" fmla="*/ 416205 h 482881"/>
              <a:gd name="connsiteX6" fmla="*/ 0 w 732883"/>
              <a:gd name="connsiteY6" fmla="*/ 479705 h 482881"/>
              <a:gd name="connsiteX7" fmla="*/ 188383 w 732883"/>
              <a:gd name="connsiteY7" fmla="*/ 318838 h 482881"/>
              <a:gd name="connsiteX8" fmla="*/ 226483 w 732883"/>
              <a:gd name="connsiteY8" fmla="*/ 213005 h 482881"/>
              <a:gd name="connsiteX9" fmla="*/ 330200 w 732883"/>
              <a:gd name="connsiteY9" fmla="*/ 102938 h 482881"/>
              <a:gd name="connsiteX10" fmla="*/ 713316 w 732883"/>
              <a:gd name="connsiteY10" fmla="*/ 26738 h 482881"/>
              <a:gd name="connsiteX11" fmla="*/ 666750 w 732883"/>
              <a:gd name="connsiteY11" fmla="*/ 1338 h 4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2883" h="482881">
                <a:moveTo>
                  <a:pt x="666750" y="1338"/>
                </a:moveTo>
                <a:cubicBezTo>
                  <a:pt x="655108" y="7335"/>
                  <a:pt x="700263" y="45788"/>
                  <a:pt x="643466" y="62721"/>
                </a:cubicBezTo>
                <a:cubicBezTo>
                  <a:pt x="586669" y="79654"/>
                  <a:pt x="382410" y="88121"/>
                  <a:pt x="325966" y="102938"/>
                </a:cubicBezTo>
                <a:cubicBezTo>
                  <a:pt x="269522" y="117755"/>
                  <a:pt x="311503" y="118813"/>
                  <a:pt x="304800" y="151621"/>
                </a:cubicBezTo>
                <a:cubicBezTo>
                  <a:pt x="298097" y="184429"/>
                  <a:pt x="305153" y="255691"/>
                  <a:pt x="285750" y="299788"/>
                </a:cubicBezTo>
                <a:cubicBezTo>
                  <a:pt x="266347" y="343885"/>
                  <a:pt x="236008" y="386219"/>
                  <a:pt x="188383" y="416205"/>
                </a:cubicBezTo>
                <a:cubicBezTo>
                  <a:pt x="140758" y="446191"/>
                  <a:pt x="0" y="495933"/>
                  <a:pt x="0" y="479705"/>
                </a:cubicBezTo>
                <a:cubicBezTo>
                  <a:pt x="0" y="463477"/>
                  <a:pt x="150636" y="363288"/>
                  <a:pt x="188383" y="318838"/>
                </a:cubicBezTo>
                <a:cubicBezTo>
                  <a:pt x="226130" y="274388"/>
                  <a:pt x="202847" y="248988"/>
                  <a:pt x="226483" y="213005"/>
                </a:cubicBezTo>
                <a:cubicBezTo>
                  <a:pt x="250119" y="177022"/>
                  <a:pt x="249061" y="133982"/>
                  <a:pt x="330200" y="102938"/>
                </a:cubicBezTo>
                <a:cubicBezTo>
                  <a:pt x="411339" y="71894"/>
                  <a:pt x="653697" y="42966"/>
                  <a:pt x="713316" y="26738"/>
                </a:cubicBezTo>
                <a:cubicBezTo>
                  <a:pt x="772935" y="10510"/>
                  <a:pt x="678392" y="-4659"/>
                  <a:pt x="666750" y="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: 図形 1497">
            <a:extLst>
              <a:ext uri="{FF2B5EF4-FFF2-40B4-BE49-F238E27FC236}">
                <a16:creationId xmlns:a16="http://schemas.microsoft.com/office/drawing/2014/main" id="{1A523976-A82A-486F-9B96-1F7954F02640}"/>
              </a:ext>
            </a:extLst>
          </p:cNvPr>
          <p:cNvSpPr/>
          <p:nvPr/>
        </p:nvSpPr>
        <p:spPr>
          <a:xfrm>
            <a:off x="7955089" y="11494716"/>
            <a:ext cx="509638" cy="191595"/>
          </a:xfrm>
          <a:custGeom>
            <a:avLst/>
            <a:gdLst>
              <a:gd name="connsiteX0" fmla="*/ 509461 w 509638"/>
              <a:gd name="connsiteY0" fmla="*/ 901 h 191595"/>
              <a:gd name="connsiteX1" fmla="*/ 20511 w 509638"/>
              <a:gd name="connsiteY1" fmla="*/ 43234 h 191595"/>
              <a:gd name="connsiteX2" fmla="*/ 90361 w 509638"/>
              <a:gd name="connsiteY2" fmla="*/ 191401 h 191595"/>
              <a:gd name="connsiteX3" fmla="*/ 77661 w 509638"/>
              <a:gd name="connsiteY3" fmla="*/ 72867 h 191595"/>
              <a:gd name="connsiteX4" fmla="*/ 509461 w 509638"/>
              <a:gd name="connsiteY4" fmla="*/ 901 h 19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638" h="191595">
                <a:moveTo>
                  <a:pt x="509461" y="901"/>
                </a:moveTo>
                <a:cubicBezTo>
                  <a:pt x="499936" y="-4038"/>
                  <a:pt x="90361" y="11484"/>
                  <a:pt x="20511" y="43234"/>
                </a:cubicBezTo>
                <a:cubicBezTo>
                  <a:pt x="-49339" y="74984"/>
                  <a:pt x="80836" y="186462"/>
                  <a:pt x="90361" y="191401"/>
                </a:cubicBezTo>
                <a:cubicBezTo>
                  <a:pt x="99886" y="196340"/>
                  <a:pt x="12044" y="105675"/>
                  <a:pt x="77661" y="72867"/>
                </a:cubicBezTo>
                <a:cubicBezTo>
                  <a:pt x="143278" y="40059"/>
                  <a:pt x="518986" y="5840"/>
                  <a:pt x="509461" y="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: 図形 1498">
            <a:extLst>
              <a:ext uri="{FF2B5EF4-FFF2-40B4-BE49-F238E27FC236}">
                <a16:creationId xmlns:a16="http://schemas.microsoft.com/office/drawing/2014/main" id="{2704A481-31A6-45D1-A25B-388B49EAB2A7}"/>
              </a:ext>
            </a:extLst>
          </p:cNvPr>
          <p:cNvSpPr/>
          <p:nvPr/>
        </p:nvSpPr>
        <p:spPr>
          <a:xfrm>
            <a:off x="7962900" y="11592889"/>
            <a:ext cx="439169" cy="319711"/>
          </a:xfrm>
          <a:custGeom>
            <a:avLst/>
            <a:gdLst>
              <a:gd name="connsiteX0" fmla="*/ 438150 w 439169"/>
              <a:gd name="connsiteY0" fmla="*/ 94 h 319711"/>
              <a:gd name="connsiteX1" fmla="*/ 397933 w 439169"/>
              <a:gd name="connsiteY1" fmla="*/ 129211 h 319711"/>
              <a:gd name="connsiteX2" fmla="*/ 220133 w 439169"/>
              <a:gd name="connsiteY2" fmla="*/ 118628 h 319711"/>
              <a:gd name="connsiteX3" fmla="*/ 425450 w 439169"/>
              <a:gd name="connsiteY3" fmla="*/ 120744 h 319711"/>
              <a:gd name="connsiteX4" fmla="*/ 325967 w 439169"/>
              <a:gd name="connsiteY4" fmla="*/ 287961 h 319711"/>
              <a:gd name="connsiteX5" fmla="*/ 122767 w 439169"/>
              <a:gd name="connsiteY5" fmla="*/ 319711 h 319711"/>
              <a:gd name="connsiteX6" fmla="*/ 0 w 439169"/>
              <a:gd name="connsiteY6" fmla="*/ 311244 h 319711"/>
              <a:gd name="connsiteX7" fmla="*/ 366183 w 439169"/>
              <a:gd name="connsiteY7" fmla="*/ 209644 h 319711"/>
              <a:gd name="connsiteX8" fmla="*/ 372533 w 439169"/>
              <a:gd name="connsiteY8" fmla="*/ 110161 h 319711"/>
              <a:gd name="connsiteX9" fmla="*/ 438150 w 439169"/>
              <a:gd name="connsiteY9" fmla="*/ 94 h 319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9169" h="319711">
                <a:moveTo>
                  <a:pt x="438150" y="94"/>
                </a:moveTo>
                <a:cubicBezTo>
                  <a:pt x="442383" y="3269"/>
                  <a:pt x="434269" y="109455"/>
                  <a:pt x="397933" y="129211"/>
                </a:cubicBezTo>
                <a:cubicBezTo>
                  <a:pt x="361597" y="148967"/>
                  <a:pt x="215547" y="120039"/>
                  <a:pt x="220133" y="118628"/>
                </a:cubicBezTo>
                <a:cubicBezTo>
                  <a:pt x="224719" y="117217"/>
                  <a:pt x="407811" y="92522"/>
                  <a:pt x="425450" y="120744"/>
                </a:cubicBezTo>
                <a:cubicBezTo>
                  <a:pt x="443089" y="148966"/>
                  <a:pt x="376414" y="254800"/>
                  <a:pt x="325967" y="287961"/>
                </a:cubicBezTo>
                <a:cubicBezTo>
                  <a:pt x="275520" y="321122"/>
                  <a:pt x="177095" y="315831"/>
                  <a:pt x="122767" y="319711"/>
                </a:cubicBezTo>
                <a:lnTo>
                  <a:pt x="0" y="311244"/>
                </a:lnTo>
                <a:cubicBezTo>
                  <a:pt x="40569" y="292900"/>
                  <a:pt x="304094" y="243158"/>
                  <a:pt x="366183" y="209644"/>
                </a:cubicBezTo>
                <a:cubicBezTo>
                  <a:pt x="428272" y="176130"/>
                  <a:pt x="359833" y="145439"/>
                  <a:pt x="372533" y="110161"/>
                </a:cubicBezTo>
                <a:cubicBezTo>
                  <a:pt x="385233" y="74883"/>
                  <a:pt x="433917" y="-3081"/>
                  <a:pt x="43815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: 図形 1499">
            <a:extLst>
              <a:ext uri="{FF2B5EF4-FFF2-40B4-BE49-F238E27FC236}">
                <a16:creationId xmlns:a16="http://schemas.microsoft.com/office/drawing/2014/main" id="{7C06FE5F-621C-4AEA-85EB-49EF7FAE4B43}"/>
              </a:ext>
            </a:extLst>
          </p:cNvPr>
          <p:cNvSpPr/>
          <p:nvPr/>
        </p:nvSpPr>
        <p:spPr>
          <a:xfrm>
            <a:off x="7988164" y="11597924"/>
            <a:ext cx="262900" cy="303059"/>
          </a:xfrm>
          <a:custGeom>
            <a:avLst/>
            <a:gdLst>
              <a:gd name="connsiteX0" fmla="*/ 213919 w 262900"/>
              <a:gd name="connsiteY0" fmla="*/ 3526 h 303059"/>
              <a:gd name="connsiteX1" fmla="*/ 262603 w 262900"/>
              <a:gd name="connsiteY1" fmla="*/ 128409 h 303059"/>
              <a:gd name="connsiteX2" fmla="*/ 192753 w 262900"/>
              <a:gd name="connsiteY2" fmla="*/ 105126 h 303059"/>
              <a:gd name="connsiteX3" fmla="*/ 148303 w 262900"/>
              <a:gd name="connsiteY3" fmla="*/ 54326 h 303059"/>
              <a:gd name="connsiteX4" fmla="*/ 129253 w 262900"/>
              <a:gd name="connsiteY4" fmla="*/ 109359 h 303059"/>
              <a:gd name="connsiteX5" fmla="*/ 97503 w 262900"/>
              <a:gd name="connsiteY5" fmla="*/ 287159 h 303059"/>
              <a:gd name="connsiteX6" fmla="*/ 136 w 262900"/>
              <a:gd name="connsiteY6" fmla="*/ 268109 h 303059"/>
              <a:gd name="connsiteX7" fmla="*/ 120786 w 262900"/>
              <a:gd name="connsiteY7" fmla="*/ 54326 h 303059"/>
              <a:gd name="connsiteX8" fmla="*/ 213919 w 262900"/>
              <a:gd name="connsiteY8" fmla="*/ 3526 h 30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900" h="303059">
                <a:moveTo>
                  <a:pt x="213919" y="3526"/>
                </a:moveTo>
                <a:cubicBezTo>
                  <a:pt x="237555" y="15873"/>
                  <a:pt x="266131" y="111476"/>
                  <a:pt x="262603" y="128409"/>
                </a:cubicBezTo>
                <a:cubicBezTo>
                  <a:pt x="259075" y="145342"/>
                  <a:pt x="211803" y="117473"/>
                  <a:pt x="192753" y="105126"/>
                </a:cubicBezTo>
                <a:cubicBezTo>
                  <a:pt x="173703" y="92779"/>
                  <a:pt x="158886" y="53621"/>
                  <a:pt x="148303" y="54326"/>
                </a:cubicBezTo>
                <a:cubicBezTo>
                  <a:pt x="137720" y="55031"/>
                  <a:pt x="137720" y="70554"/>
                  <a:pt x="129253" y="109359"/>
                </a:cubicBezTo>
                <a:cubicBezTo>
                  <a:pt x="120786" y="148165"/>
                  <a:pt x="119022" y="260701"/>
                  <a:pt x="97503" y="287159"/>
                </a:cubicBezTo>
                <a:cubicBezTo>
                  <a:pt x="75984" y="313617"/>
                  <a:pt x="-3745" y="306915"/>
                  <a:pt x="136" y="268109"/>
                </a:cubicBezTo>
                <a:cubicBezTo>
                  <a:pt x="4016" y="229304"/>
                  <a:pt x="90800" y="96659"/>
                  <a:pt x="120786" y="54326"/>
                </a:cubicBezTo>
                <a:cubicBezTo>
                  <a:pt x="150772" y="11993"/>
                  <a:pt x="190283" y="-8821"/>
                  <a:pt x="213919" y="3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: 図形 1500">
            <a:extLst>
              <a:ext uri="{FF2B5EF4-FFF2-40B4-BE49-F238E27FC236}">
                <a16:creationId xmlns:a16="http://schemas.microsoft.com/office/drawing/2014/main" id="{1F8EF5A3-EEE2-43D5-9B3B-ED751A883E98}"/>
              </a:ext>
            </a:extLst>
          </p:cNvPr>
          <p:cNvSpPr/>
          <p:nvPr/>
        </p:nvSpPr>
        <p:spPr>
          <a:xfrm>
            <a:off x="8181341" y="11398181"/>
            <a:ext cx="415423" cy="667116"/>
          </a:xfrm>
          <a:custGeom>
            <a:avLst/>
            <a:gdLst>
              <a:gd name="connsiteX0" fmla="*/ 403859 w 415423"/>
              <a:gd name="connsiteY0" fmla="*/ 2186 h 667116"/>
              <a:gd name="connsiteX1" fmla="*/ 397509 w 415423"/>
              <a:gd name="connsiteY1" fmla="*/ 368369 h 667116"/>
              <a:gd name="connsiteX2" fmla="*/ 331892 w 415423"/>
              <a:gd name="connsiteY2" fmla="*/ 577919 h 667116"/>
              <a:gd name="connsiteX3" fmla="*/ 166792 w 415423"/>
              <a:gd name="connsiteY3" fmla="*/ 664702 h 667116"/>
              <a:gd name="connsiteX4" fmla="*/ 96942 w 415423"/>
              <a:gd name="connsiteY4" fmla="*/ 632952 h 667116"/>
              <a:gd name="connsiteX5" fmla="*/ 1692 w 415423"/>
              <a:gd name="connsiteY5" fmla="*/ 529236 h 667116"/>
              <a:gd name="connsiteX6" fmla="*/ 183726 w 415423"/>
              <a:gd name="connsiteY6" fmla="*/ 611786 h 667116"/>
              <a:gd name="connsiteX7" fmla="*/ 255692 w 415423"/>
              <a:gd name="connsiteY7" fmla="*/ 552519 h 667116"/>
              <a:gd name="connsiteX8" fmla="*/ 403859 w 415423"/>
              <a:gd name="connsiteY8" fmla="*/ 2186 h 66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423" h="667116">
                <a:moveTo>
                  <a:pt x="403859" y="2186"/>
                </a:moveTo>
                <a:cubicBezTo>
                  <a:pt x="427495" y="-28506"/>
                  <a:pt x="409503" y="272414"/>
                  <a:pt x="397509" y="368369"/>
                </a:cubicBezTo>
                <a:cubicBezTo>
                  <a:pt x="385515" y="464324"/>
                  <a:pt x="370345" y="528530"/>
                  <a:pt x="331892" y="577919"/>
                </a:cubicBezTo>
                <a:cubicBezTo>
                  <a:pt x="293439" y="627308"/>
                  <a:pt x="205950" y="655530"/>
                  <a:pt x="166792" y="664702"/>
                </a:cubicBezTo>
                <a:cubicBezTo>
                  <a:pt x="127634" y="673874"/>
                  <a:pt x="124459" y="655530"/>
                  <a:pt x="96942" y="632952"/>
                </a:cubicBezTo>
                <a:cubicBezTo>
                  <a:pt x="69425" y="610374"/>
                  <a:pt x="-12772" y="532764"/>
                  <a:pt x="1692" y="529236"/>
                </a:cubicBezTo>
                <a:cubicBezTo>
                  <a:pt x="16156" y="525708"/>
                  <a:pt x="141393" y="607906"/>
                  <a:pt x="183726" y="611786"/>
                </a:cubicBezTo>
                <a:cubicBezTo>
                  <a:pt x="226059" y="615666"/>
                  <a:pt x="218650" y="650591"/>
                  <a:pt x="255692" y="552519"/>
                </a:cubicBezTo>
                <a:cubicBezTo>
                  <a:pt x="292734" y="454447"/>
                  <a:pt x="380223" y="32878"/>
                  <a:pt x="403859" y="2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: 図形 1501">
            <a:extLst>
              <a:ext uri="{FF2B5EF4-FFF2-40B4-BE49-F238E27FC236}">
                <a16:creationId xmlns:a16="http://schemas.microsoft.com/office/drawing/2014/main" id="{84E8381C-EF63-43E6-9B15-D90E4A944B0E}"/>
              </a:ext>
            </a:extLst>
          </p:cNvPr>
          <p:cNvSpPr/>
          <p:nvPr/>
        </p:nvSpPr>
        <p:spPr>
          <a:xfrm>
            <a:off x="8497079" y="10896362"/>
            <a:ext cx="456447" cy="507382"/>
          </a:xfrm>
          <a:custGeom>
            <a:avLst/>
            <a:gdLst>
              <a:gd name="connsiteX0" fmla="*/ 2396 w 456447"/>
              <a:gd name="connsiteY0" fmla="*/ 60563 h 507382"/>
              <a:gd name="connsiteX1" fmla="*/ 119871 w 456447"/>
              <a:gd name="connsiteY1" fmla="*/ 66913 h 507382"/>
              <a:gd name="connsiteX2" fmla="*/ 300846 w 456447"/>
              <a:gd name="connsiteY2" fmla="*/ 76438 h 507382"/>
              <a:gd name="connsiteX3" fmla="*/ 424671 w 456447"/>
              <a:gd name="connsiteY3" fmla="*/ 384413 h 507382"/>
              <a:gd name="connsiteX4" fmla="*/ 456421 w 456447"/>
              <a:gd name="connsiteY4" fmla="*/ 495538 h 507382"/>
              <a:gd name="connsiteX5" fmla="*/ 424671 w 456447"/>
              <a:gd name="connsiteY5" fmla="*/ 124063 h 507382"/>
              <a:gd name="connsiteX6" fmla="*/ 253221 w 456447"/>
              <a:gd name="connsiteY6" fmla="*/ 238 h 507382"/>
              <a:gd name="connsiteX7" fmla="*/ 2396 w 456447"/>
              <a:gd name="connsiteY7" fmla="*/ 60563 h 50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447" h="507382">
                <a:moveTo>
                  <a:pt x="2396" y="60563"/>
                </a:moveTo>
                <a:cubicBezTo>
                  <a:pt x="-19829" y="71675"/>
                  <a:pt x="119871" y="66913"/>
                  <a:pt x="119871" y="66913"/>
                </a:cubicBezTo>
                <a:cubicBezTo>
                  <a:pt x="169613" y="69559"/>
                  <a:pt x="250046" y="23521"/>
                  <a:pt x="300846" y="76438"/>
                </a:cubicBezTo>
                <a:cubicBezTo>
                  <a:pt x="351646" y="129355"/>
                  <a:pt x="398742" y="314563"/>
                  <a:pt x="424671" y="384413"/>
                </a:cubicBezTo>
                <a:cubicBezTo>
                  <a:pt x="450600" y="454263"/>
                  <a:pt x="456421" y="538930"/>
                  <a:pt x="456421" y="495538"/>
                </a:cubicBezTo>
                <a:cubicBezTo>
                  <a:pt x="456421" y="452146"/>
                  <a:pt x="458538" y="206613"/>
                  <a:pt x="424671" y="124063"/>
                </a:cubicBezTo>
                <a:cubicBezTo>
                  <a:pt x="390804" y="41513"/>
                  <a:pt x="326246" y="4471"/>
                  <a:pt x="253221" y="238"/>
                </a:cubicBezTo>
                <a:cubicBezTo>
                  <a:pt x="180196" y="-3995"/>
                  <a:pt x="24621" y="49451"/>
                  <a:pt x="2396" y="60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: 図形 1502">
            <a:extLst>
              <a:ext uri="{FF2B5EF4-FFF2-40B4-BE49-F238E27FC236}">
                <a16:creationId xmlns:a16="http://schemas.microsoft.com/office/drawing/2014/main" id="{01A9DFF6-F3D0-4269-B6AB-5D75A435F2A7}"/>
              </a:ext>
            </a:extLst>
          </p:cNvPr>
          <p:cNvSpPr/>
          <p:nvPr/>
        </p:nvSpPr>
        <p:spPr>
          <a:xfrm>
            <a:off x="8114975" y="11325259"/>
            <a:ext cx="844494" cy="782739"/>
          </a:xfrm>
          <a:custGeom>
            <a:avLst/>
            <a:gdLst>
              <a:gd name="connsiteX0" fmla="*/ 829000 w 844494"/>
              <a:gd name="connsiteY0" fmla="*/ 15841 h 782739"/>
              <a:gd name="connsiteX1" fmla="*/ 841700 w 844494"/>
              <a:gd name="connsiteY1" fmla="*/ 168241 h 782739"/>
              <a:gd name="connsiteX2" fmla="*/ 838525 w 844494"/>
              <a:gd name="connsiteY2" fmla="*/ 422241 h 782739"/>
              <a:gd name="connsiteX3" fmla="*/ 787725 w 844494"/>
              <a:gd name="connsiteY3" fmla="*/ 587341 h 782739"/>
              <a:gd name="connsiteX4" fmla="*/ 609925 w 844494"/>
              <a:gd name="connsiteY4" fmla="*/ 733391 h 782739"/>
              <a:gd name="connsiteX5" fmla="*/ 325 w 844494"/>
              <a:gd name="connsiteY5" fmla="*/ 781016 h 782739"/>
              <a:gd name="connsiteX6" fmla="*/ 527375 w 844494"/>
              <a:gd name="connsiteY6" fmla="*/ 682591 h 782739"/>
              <a:gd name="connsiteX7" fmla="*/ 686125 w 844494"/>
              <a:gd name="connsiteY7" fmla="*/ 555591 h 782739"/>
              <a:gd name="connsiteX8" fmla="*/ 829000 w 844494"/>
              <a:gd name="connsiteY8" fmla="*/ 15841 h 78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494" h="782739">
                <a:moveTo>
                  <a:pt x="829000" y="15841"/>
                </a:moveTo>
                <a:cubicBezTo>
                  <a:pt x="854929" y="-48717"/>
                  <a:pt x="840113" y="100508"/>
                  <a:pt x="841700" y="168241"/>
                </a:cubicBezTo>
                <a:cubicBezTo>
                  <a:pt x="843287" y="235974"/>
                  <a:pt x="847521" y="352391"/>
                  <a:pt x="838525" y="422241"/>
                </a:cubicBezTo>
                <a:cubicBezTo>
                  <a:pt x="829529" y="492091"/>
                  <a:pt x="825825" y="535483"/>
                  <a:pt x="787725" y="587341"/>
                </a:cubicBezTo>
                <a:cubicBezTo>
                  <a:pt x="749625" y="639199"/>
                  <a:pt x="741158" y="701112"/>
                  <a:pt x="609925" y="733391"/>
                </a:cubicBezTo>
                <a:cubicBezTo>
                  <a:pt x="478692" y="765670"/>
                  <a:pt x="14083" y="789483"/>
                  <a:pt x="325" y="781016"/>
                </a:cubicBezTo>
                <a:cubicBezTo>
                  <a:pt x="-13433" y="772549"/>
                  <a:pt x="413075" y="720162"/>
                  <a:pt x="527375" y="682591"/>
                </a:cubicBezTo>
                <a:cubicBezTo>
                  <a:pt x="641675" y="645020"/>
                  <a:pt x="634267" y="664070"/>
                  <a:pt x="686125" y="555591"/>
                </a:cubicBezTo>
                <a:cubicBezTo>
                  <a:pt x="737983" y="447112"/>
                  <a:pt x="803071" y="80399"/>
                  <a:pt x="829000" y="15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186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r.スランプ アラレちゃん』の色褪せない魅力に迫る “うんち”の概念を変えた名作アニメ！ | ciatr[シアター]">
            <a:extLst>
              <a:ext uri="{FF2B5EF4-FFF2-40B4-BE49-F238E27FC236}">
                <a16:creationId xmlns:a16="http://schemas.microsoft.com/office/drawing/2014/main" id="{FFE6EC1D-049C-4D0F-B03C-40528C021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611084"/>
            <a:ext cx="8477250" cy="1157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53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40</cp:revision>
  <dcterms:created xsi:type="dcterms:W3CDTF">2021-11-24T11:22:07Z</dcterms:created>
  <dcterms:modified xsi:type="dcterms:W3CDTF">2021-11-24T15:45:41Z</dcterms:modified>
</cp:coreProperties>
</file>