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472" y="2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D1376D-90E1-4688-B7F8-15419599F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2761684-ACD0-436C-9553-529B53AA1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3884D5-3228-4D91-A8C2-348FF9E0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6E5C-5235-4EE1-BACB-5D2F8A2BDA0E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F4C59A-694A-456E-9AEA-32071E615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BFB757-F98E-4A0B-AE59-AF48489E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DD4C-C746-48AB-B297-DAF730FD8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0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AA807B-E7E3-4E44-9950-14111E826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8D2C83-B6A6-486E-A3F2-895DF046E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C05DD6-728B-43F0-A213-52EA403B6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6E5C-5235-4EE1-BACB-5D2F8A2BDA0E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B7242-5387-4B57-BEDC-7EE30ED7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B237DF-8912-440E-AD08-053B3E93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DD4C-C746-48AB-B297-DAF730FD8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92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A4D345-5424-443D-AB16-20D8F6C79A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3BB645-BC37-4235-8AD1-D40CE3BB6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A21E08-9BE4-43E2-B0B6-DFA81E5C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6E5C-5235-4EE1-BACB-5D2F8A2BDA0E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114589-B6E2-4BC7-BC3A-BBDCA3965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D043D1-1475-4B1B-A9DF-2FE08753D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DD4C-C746-48AB-B297-DAF730FD8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2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E81F0-3A31-48CA-8905-8E950831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AC5420-33B4-46C5-9F2F-E3DFF7318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A01186-2760-47F3-A21E-4D33B86A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6E5C-5235-4EE1-BACB-5D2F8A2BDA0E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DC2283-B566-46EB-8EEA-1883CE9D4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F1CAAA-C803-4C97-90E7-680BA2DA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DD4C-C746-48AB-B297-DAF730FD8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13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76D44D-04B3-4802-AF3A-9161FFB3C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8EE430-69A4-4FEE-AFB5-D1608B72A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372B0F-6FDA-4D85-BBA5-63448EE7F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6E5C-5235-4EE1-BACB-5D2F8A2BDA0E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B06380-0E83-4297-BCF5-29C16AB26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2420C1-791A-42BE-BE8C-5BC78A02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DD4C-C746-48AB-B297-DAF730FD8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68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F947F-482D-4917-98C4-B322AD067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EBE73D-B927-4AD8-9768-5903B927B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BB0FA4-2F4A-4DA7-A686-86C4E785E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7E63AE-4080-48D2-B34F-7F005EDF7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6E5C-5235-4EE1-BACB-5D2F8A2BDA0E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1AF7EF-1AA2-4993-A3A7-77A6D088B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4BAF63-90F3-4435-98A7-3BEE6E9F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DD4C-C746-48AB-B297-DAF730FD8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66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CC3494-0EE6-4A95-A572-8E89205AC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E53F4F-D536-4293-BB6F-09841547A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B77E63-AC50-4572-8FE6-0CD5B3E91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9FF933-DA6C-4659-B832-39A8D460F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C35944-BEE8-4980-8D16-5E353C91CF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9D5DCB5-E10A-4EFA-A035-43485D189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6E5C-5235-4EE1-BACB-5D2F8A2BDA0E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EA0A800-74EA-4A00-86AA-52F45FBD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E2724E-9B65-4D48-AE71-2059DF25F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DD4C-C746-48AB-B297-DAF730FD8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59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0FCDEB-BCBF-4C1F-8C75-2B26B296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7C6E0D2-7E0D-41CF-891E-51EEFA7F4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6E5C-5235-4EE1-BACB-5D2F8A2BDA0E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FA21AFA-3FBA-4C5C-B04E-97B5A97E8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5A9503-2273-4974-8E33-3F290E3BA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DD4C-C746-48AB-B297-DAF730FD8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55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CD6634-1CDF-43AF-84A0-F5E2EBEB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6E5C-5235-4EE1-BACB-5D2F8A2BDA0E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91B9C30-BCF2-4E95-A084-CC656A4C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D94F04-5400-4BC8-A71E-4311E9899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DD4C-C746-48AB-B297-DAF730FD8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70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687EAF-30E9-4665-B3F0-091FE1F3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CC4077-B046-4FAC-AA74-169B7FFE6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5F5465-65B7-4ED0-B8B1-73590AB18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004E37-E904-45B4-BC7B-B2B9C5CEF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6E5C-5235-4EE1-BACB-5D2F8A2BDA0E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5386FC-4DD3-4886-81C9-E6BFB532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B2A293-60C1-4A1F-B4AA-AFCE26E18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DD4C-C746-48AB-B297-DAF730FD8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40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1800ED-30F8-452C-A67C-4C9FDE375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412F470-F32A-4530-9CE6-199AEB6A9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F29A1E-9BB5-4535-81FA-FDB76982F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C0F208-D14E-448C-A29E-BA276DC09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6E5C-5235-4EE1-BACB-5D2F8A2BDA0E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1B41FD-AD46-4102-A4D1-6132D1F9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30A4EC-507D-4668-A2C0-916EB457D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DD4C-C746-48AB-B297-DAF730FD8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24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5062A7-4C57-4EB4-8D53-15204D49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D0ECED-C617-4483-BB2C-C4D90F6E5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7FA61B-8F8B-4B13-BF1F-D9C2E2475E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6E5C-5235-4EE1-BACB-5D2F8A2BDA0E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8C1D98-C7BF-4E58-8126-9B9FDD5B4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EF9BEC-2D66-4EAB-AAFE-9BC8295C39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EDD4C-C746-48AB-B297-DAF730FD8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06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アマゾン創業者のベゾスCEOが退任へ 取締役会長に就任 - WWDJAPAN" hidden="1">
            <a:extLst>
              <a:ext uri="{FF2B5EF4-FFF2-40B4-BE49-F238E27FC236}">
                <a16:creationId xmlns:a16="http://schemas.microsoft.com/office/drawing/2014/main" id="{E4F0F4AD-E932-401F-B289-BC6C0DF8CB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27"/>
          <a:stretch/>
        </p:blipFill>
        <p:spPr bwMode="auto">
          <a:xfrm>
            <a:off x="1885950" y="321139"/>
            <a:ext cx="8420100" cy="653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E79C87D-8B98-4DF3-B034-213FDFD3169E}"/>
              </a:ext>
            </a:extLst>
          </p:cNvPr>
          <p:cNvSpPr/>
          <p:nvPr/>
        </p:nvSpPr>
        <p:spPr>
          <a:xfrm>
            <a:off x="6231262" y="2553052"/>
            <a:ext cx="765612" cy="176746"/>
          </a:xfrm>
          <a:custGeom>
            <a:avLst/>
            <a:gdLst>
              <a:gd name="connsiteX0" fmla="*/ 6026 w 765612"/>
              <a:gd name="connsiteY0" fmla="*/ 50448 h 176746"/>
              <a:gd name="connsiteX1" fmla="*/ 126676 w 765612"/>
              <a:gd name="connsiteY1" fmla="*/ 34573 h 176746"/>
              <a:gd name="connsiteX2" fmla="*/ 310826 w 765612"/>
              <a:gd name="connsiteY2" fmla="*/ 21873 h 176746"/>
              <a:gd name="connsiteX3" fmla="*/ 539426 w 765612"/>
              <a:gd name="connsiteY3" fmla="*/ 44098 h 176746"/>
              <a:gd name="connsiteX4" fmla="*/ 644201 w 765612"/>
              <a:gd name="connsiteY4" fmla="*/ 82198 h 176746"/>
              <a:gd name="connsiteX5" fmla="*/ 763263 w 765612"/>
              <a:gd name="connsiteY5" fmla="*/ 175861 h 176746"/>
              <a:gd name="connsiteX6" fmla="*/ 717226 w 765612"/>
              <a:gd name="connsiteY6" fmla="*/ 125061 h 176746"/>
              <a:gd name="connsiteX7" fmla="*/ 642613 w 765612"/>
              <a:gd name="connsiteY7" fmla="*/ 55211 h 176746"/>
              <a:gd name="connsiteX8" fmla="*/ 488626 w 765612"/>
              <a:gd name="connsiteY8" fmla="*/ 12348 h 176746"/>
              <a:gd name="connsiteX9" fmla="*/ 317176 w 765612"/>
              <a:gd name="connsiteY9" fmla="*/ 1236 h 176746"/>
              <a:gd name="connsiteX10" fmla="*/ 6026 w 765612"/>
              <a:gd name="connsiteY10" fmla="*/ 50448 h 17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5612" h="176746">
                <a:moveTo>
                  <a:pt x="6026" y="50448"/>
                </a:moveTo>
                <a:cubicBezTo>
                  <a:pt x="-25724" y="56004"/>
                  <a:pt x="75876" y="39335"/>
                  <a:pt x="126676" y="34573"/>
                </a:cubicBezTo>
                <a:cubicBezTo>
                  <a:pt x="177476" y="29811"/>
                  <a:pt x="242034" y="20285"/>
                  <a:pt x="310826" y="21873"/>
                </a:cubicBezTo>
                <a:cubicBezTo>
                  <a:pt x="379618" y="23461"/>
                  <a:pt x="483864" y="34044"/>
                  <a:pt x="539426" y="44098"/>
                </a:cubicBezTo>
                <a:cubicBezTo>
                  <a:pt x="594989" y="54152"/>
                  <a:pt x="606895" y="60237"/>
                  <a:pt x="644201" y="82198"/>
                </a:cubicBezTo>
                <a:cubicBezTo>
                  <a:pt x="681507" y="104159"/>
                  <a:pt x="751092" y="168717"/>
                  <a:pt x="763263" y="175861"/>
                </a:cubicBezTo>
                <a:cubicBezTo>
                  <a:pt x="775434" y="183005"/>
                  <a:pt x="737334" y="145169"/>
                  <a:pt x="717226" y="125061"/>
                </a:cubicBezTo>
                <a:cubicBezTo>
                  <a:pt x="697118" y="104953"/>
                  <a:pt x="680713" y="73996"/>
                  <a:pt x="642613" y="55211"/>
                </a:cubicBezTo>
                <a:cubicBezTo>
                  <a:pt x="604513" y="36426"/>
                  <a:pt x="542866" y="21344"/>
                  <a:pt x="488626" y="12348"/>
                </a:cubicBezTo>
                <a:cubicBezTo>
                  <a:pt x="434387" y="3352"/>
                  <a:pt x="395493" y="-2733"/>
                  <a:pt x="317176" y="1236"/>
                </a:cubicBezTo>
                <a:cubicBezTo>
                  <a:pt x="238859" y="5205"/>
                  <a:pt x="37776" y="44892"/>
                  <a:pt x="6026" y="50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C96D0C7-E677-49D9-97BF-78FCD56F7137}"/>
              </a:ext>
            </a:extLst>
          </p:cNvPr>
          <p:cNvSpPr/>
          <p:nvPr/>
        </p:nvSpPr>
        <p:spPr>
          <a:xfrm>
            <a:off x="6243412" y="2564320"/>
            <a:ext cx="437530" cy="104467"/>
          </a:xfrm>
          <a:custGeom>
            <a:avLst/>
            <a:gdLst>
              <a:gd name="connsiteX0" fmla="*/ 226 w 437530"/>
              <a:gd name="connsiteY0" fmla="*/ 104268 h 104467"/>
              <a:gd name="connsiteX1" fmla="*/ 117701 w 437530"/>
              <a:gd name="connsiteY1" fmla="*/ 37593 h 104467"/>
              <a:gd name="connsiteX2" fmla="*/ 255813 w 437530"/>
              <a:gd name="connsiteY2" fmla="*/ 18543 h 104467"/>
              <a:gd name="connsiteX3" fmla="*/ 433613 w 437530"/>
              <a:gd name="connsiteY3" fmla="*/ 18543 h 104467"/>
              <a:gd name="connsiteX4" fmla="*/ 366938 w 437530"/>
              <a:gd name="connsiteY4" fmla="*/ 2668 h 104467"/>
              <a:gd name="connsiteX5" fmla="*/ 230413 w 437530"/>
              <a:gd name="connsiteY5" fmla="*/ 1080 h 104467"/>
              <a:gd name="connsiteX6" fmla="*/ 147863 w 437530"/>
              <a:gd name="connsiteY6" fmla="*/ 13780 h 104467"/>
              <a:gd name="connsiteX7" fmla="*/ 226 w 437530"/>
              <a:gd name="connsiteY7" fmla="*/ 104268 h 10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30" h="104467">
                <a:moveTo>
                  <a:pt x="226" y="104268"/>
                </a:moveTo>
                <a:cubicBezTo>
                  <a:pt x="-4801" y="108237"/>
                  <a:pt x="75103" y="51880"/>
                  <a:pt x="117701" y="37593"/>
                </a:cubicBezTo>
                <a:cubicBezTo>
                  <a:pt x="160299" y="23305"/>
                  <a:pt x="203161" y="21718"/>
                  <a:pt x="255813" y="18543"/>
                </a:cubicBezTo>
                <a:cubicBezTo>
                  <a:pt x="308465" y="15368"/>
                  <a:pt x="415092" y="21189"/>
                  <a:pt x="433613" y="18543"/>
                </a:cubicBezTo>
                <a:cubicBezTo>
                  <a:pt x="452134" y="15897"/>
                  <a:pt x="400805" y="5578"/>
                  <a:pt x="366938" y="2668"/>
                </a:cubicBezTo>
                <a:cubicBezTo>
                  <a:pt x="333071" y="-242"/>
                  <a:pt x="266925" y="-772"/>
                  <a:pt x="230413" y="1080"/>
                </a:cubicBezTo>
                <a:cubicBezTo>
                  <a:pt x="193901" y="2932"/>
                  <a:pt x="181994" y="286"/>
                  <a:pt x="147863" y="13780"/>
                </a:cubicBezTo>
                <a:cubicBezTo>
                  <a:pt x="113732" y="27274"/>
                  <a:pt x="5253" y="100299"/>
                  <a:pt x="226" y="104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1022AAE-CBEE-4A71-9F00-05ACCD8DB7CC}"/>
              </a:ext>
            </a:extLst>
          </p:cNvPr>
          <p:cNvSpPr/>
          <p:nvPr/>
        </p:nvSpPr>
        <p:spPr>
          <a:xfrm>
            <a:off x="6295206" y="2611395"/>
            <a:ext cx="542199" cy="98476"/>
          </a:xfrm>
          <a:custGeom>
            <a:avLst/>
            <a:gdLst>
              <a:gd name="connsiteX0" fmla="*/ 819 w 542199"/>
              <a:gd name="connsiteY0" fmla="*/ 63543 h 98476"/>
              <a:gd name="connsiteX1" fmla="*/ 80194 w 542199"/>
              <a:gd name="connsiteY1" fmla="*/ 31793 h 98476"/>
              <a:gd name="connsiteX2" fmla="*/ 194494 w 542199"/>
              <a:gd name="connsiteY2" fmla="*/ 19093 h 98476"/>
              <a:gd name="connsiteX3" fmla="*/ 364357 w 542199"/>
              <a:gd name="connsiteY3" fmla="*/ 43 h 98476"/>
              <a:gd name="connsiteX4" fmla="*/ 459607 w 542199"/>
              <a:gd name="connsiteY4" fmla="*/ 14330 h 98476"/>
              <a:gd name="connsiteX5" fmla="*/ 505644 w 542199"/>
              <a:gd name="connsiteY5" fmla="*/ 28618 h 98476"/>
              <a:gd name="connsiteX6" fmla="*/ 542157 w 542199"/>
              <a:gd name="connsiteY6" fmla="*/ 49255 h 98476"/>
              <a:gd name="connsiteX7" fmla="*/ 513582 w 542199"/>
              <a:gd name="connsiteY7" fmla="*/ 42905 h 98476"/>
              <a:gd name="connsiteX8" fmla="*/ 426269 w 542199"/>
              <a:gd name="connsiteY8" fmla="*/ 25443 h 98476"/>
              <a:gd name="connsiteX9" fmla="*/ 319907 w 542199"/>
              <a:gd name="connsiteY9" fmla="*/ 15918 h 98476"/>
              <a:gd name="connsiteX10" fmla="*/ 277044 w 542199"/>
              <a:gd name="connsiteY10" fmla="*/ 28618 h 98476"/>
              <a:gd name="connsiteX11" fmla="*/ 238944 w 542199"/>
              <a:gd name="connsiteY11" fmla="*/ 58780 h 98476"/>
              <a:gd name="connsiteX12" fmla="*/ 205607 w 542199"/>
              <a:gd name="connsiteY12" fmla="*/ 55605 h 98476"/>
              <a:gd name="connsiteX13" fmla="*/ 137344 w 542199"/>
              <a:gd name="connsiteY13" fmla="*/ 54018 h 98476"/>
              <a:gd name="connsiteX14" fmla="*/ 129407 w 542199"/>
              <a:gd name="connsiteY14" fmla="*/ 98468 h 98476"/>
              <a:gd name="connsiteX15" fmla="*/ 819 w 542199"/>
              <a:gd name="connsiteY15" fmla="*/ 63543 h 9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2199" h="98476">
                <a:moveTo>
                  <a:pt x="819" y="63543"/>
                </a:moveTo>
                <a:cubicBezTo>
                  <a:pt x="-7383" y="52430"/>
                  <a:pt x="47915" y="39201"/>
                  <a:pt x="80194" y="31793"/>
                </a:cubicBezTo>
                <a:cubicBezTo>
                  <a:pt x="112473" y="24385"/>
                  <a:pt x="194494" y="19093"/>
                  <a:pt x="194494" y="19093"/>
                </a:cubicBezTo>
                <a:cubicBezTo>
                  <a:pt x="241854" y="13801"/>
                  <a:pt x="320172" y="837"/>
                  <a:pt x="364357" y="43"/>
                </a:cubicBezTo>
                <a:cubicBezTo>
                  <a:pt x="408543" y="-751"/>
                  <a:pt x="436059" y="9568"/>
                  <a:pt x="459607" y="14330"/>
                </a:cubicBezTo>
                <a:cubicBezTo>
                  <a:pt x="483155" y="19092"/>
                  <a:pt x="491886" y="22797"/>
                  <a:pt x="505644" y="28618"/>
                </a:cubicBezTo>
                <a:cubicBezTo>
                  <a:pt x="519402" y="34439"/>
                  <a:pt x="540834" y="46874"/>
                  <a:pt x="542157" y="49255"/>
                </a:cubicBezTo>
                <a:cubicBezTo>
                  <a:pt x="543480" y="51636"/>
                  <a:pt x="513582" y="42905"/>
                  <a:pt x="513582" y="42905"/>
                </a:cubicBezTo>
                <a:cubicBezTo>
                  <a:pt x="494267" y="38936"/>
                  <a:pt x="458548" y="29941"/>
                  <a:pt x="426269" y="25443"/>
                </a:cubicBezTo>
                <a:cubicBezTo>
                  <a:pt x="393990" y="20945"/>
                  <a:pt x="344778" y="15389"/>
                  <a:pt x="319907" y="15918"/>
                </a:cubicBezTo>
                <a:cubicBezTo>
                  <a:pt x="295036" y="16447"/>
                  <a:pt x="290538" y="21474"/>
                  <a:pt x="277044" y="28618"/>
                </a:cubicBezTo>
                <a:cubicBezTo>
                  <a:pt x="263550" y="35762"/>
                  <a:pt x="250850" y="54282"/>
                  <a:pt x="238944" y="58780"/>
                </a:cubicBezTo>
                <a:cubicBezTo>
                  <a:pt x="227038" y="63278"/>
                  <a:pt x="222540" y="56399"/>
                  <a:pt x="205607" y="55605"/>
                </a:cubicBezTo>
                <a:cubicBezTo>
                  <a:pt x="188674" y="54811"/>
                  <a:pt x="150044" y="46874"/>
                  <a:pt x="137344" y="54018"/>
                </a:cubicBezTo>
                <a:cubicBezTo>
                  <a:pt x="124644" y="61162"/>
                  <a:pt x="145282" y="97939"/>
                  <a:pt x="129407" y="98468"/>
                </a:cubicBezTo>
                <a:cubicBezTo>
                  <a:pt x="113532" y="98997"/>
                  <a:pt x="9021" y="74656"/>
                  <a:pt x="819" y="63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EAC8A742-CC35-4EC1-919F-3A7364FB48A0}"/>
              </a:ext>
            </a:extLst>
          </p:cNvPr>
          <p:cNvSpPr/>
          <p:nvPr/>
        </p:nvSpPr>
        <p:spPr>
          <a:xfrm>
            <a:off x="6804019" y="2646246"/>
            <a:ext cx="212157" cy="195981"/>
          </a:xfrm>
          <a:custGeom>
            <a:avLst/>
            <a:gdLst>
              <a:gd name="connsiteX0" fmla="*/ 6 w 212157"/>
              <a:gd name="connsiteY0" fmla="*/ 117 h 195981"/>
              <a:gd name="connsiteX1" fmla="*/ 88906 w 212157"/>
              <a:gd name="connsiteY1" fmla="*/ 54092 h 195981"/>
              <a:gd name="connsiteX2" fmla="*/ 101606 w 212157"/>
              <a:gd name="connsiteY2" fmla="*/ 82667 h 195981"/>
              <a:gd name="connsiteX3" fmla="*/ 107956 w 212157"/>
              <a:gd name="connsiteY3" fmla="*/ 106479 h 195981"/>
              <a:gd name="connsiteX4" fmla="*/ 179394 w 212157"/>
              <a:gd name="connsiteY4" fmla="*/ 150929 h 195981"/>
              <a:gd name="connsiteX5" fmla="*/ 207969 w 212157"/>
              <a:gd name="connsiteY5" fmla="*/ 181092 h 195981"/>
              <a:gd name="connsiteX6" fmla="*/ 207969 w 212157"/>
              <a:gd name="connsiteY6" fmla="*/ 195379 h 195981"/>
              <a:gd name="connsiteX7" fmla="*/ 169869 w 212157"/>
              <a:gd name="connsiteY7" fmla="*/ 162042 h 195981"/>
              <a:gd name="connsiteX8" fmla="*/ 85731 w 212157"/>
              <a:gd name="connsiteY8" fmla="*/ 111242 h 195981"/>
              <a:gd name="connsiteX9" fmla="*/ 84144 w 212157"/>
              <a:gd name="connsiteY9" fmla="*/ 69967 h 195981"/>
              <a:gd name="connsiteX10" fmla="*/ 6 w 212157"/>
              <a:gd name="connsiteY10" fmla="*/ 117 h 19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2157" h="195981">
                <a:moveTo>
                  <a:pt x="6" y="117"/>
                </a:moveTo>
                <a:cubicBezTo>
                  <a:pt x="800" y="-2529"/>
                  <a:pt x="71973" y="40334"/>
                  <a:pt x="88906" y="54092"/>
                </a:cubicBezTo>
                <a:cubicBezTo>
                  <a:pt x="105839" y="67850"/>
                  <a:pt x="98431" y="73936"/>
                  <a:pt x="101606" y="82667"/>
                </a:cubicBezTo>
                <a:cubicBezTo>
                  <a:pt x="104781" y="91398"/>
                  <a:pt x="94991" y="95102"/>
                  <a:pt x="107956" y="106479"/>
                </a:cubicBezTo>
                <a:cubicBezTo>
                  <a:pt x="120921" y="117856"/>
                  <a:pt x="162725" y="138494"/>
                  <a:pt x="179394" y="150929"/>
                </a:cubicBezTo>
                <a:cubicBezTo>
                  <a:pt x="196063" y="163365"/>
                  <a:pt x="203207" y="173684"/>
                  <a:pt x="207969" y="181092"/>
                </a:cubicBezTo>
                <a:cubicBezTo>
                  <a:pt x="212732" y="188500"/>
                  <a:pt x="214319" y="198554"/>
                  <a:pt x="207969" y="195379"/>
                </a:cubicBezTo>
                <a:cubicBezTo>
                  <a:pt x="201619" y="192204"/>
                  <a:pt x="190242" y="176065"/>
                  <a:pt x="169869" y="162042"/>
                </a:cubicBezTo>
                <a:cubicBezTo>
                  <a:pt x="149496" y="148019"/>
                  <a:pt x="100019" y="126588"/>
                  <a:pt x="85731" y="111242"/>
                </a:cubicBezTo>
                <a:cubicBezTo>
                  <a:pt x="71444" y="95896"/>
                  <a:pt x="92611" y="84255"/>
                  <a:pt x="84144" y="69967"/>
                </a:cubicBezTo>
                <a:cubicBezTo>
                  <a:pt x="75677" y="55679"/>
                  <a:pt x="-788" y="2763"/>
                  <a:pt x="6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33D5581-3434-4D02-BA8F-5F013D1FFECF}"/>
              </a:ext>
            </a:extLst>
          </p:cNvPr>
          <p:cNvSpPr/>
          <p:nvPr/>
        </p:nvSpPr>
        <p:spPr>
          <a:xfrm>
            <a:off x="6803937" y="2657431"/>
            <a:ext cx="179803" cy="167257"/>
          </a:xfrm>
          <a:custGeom>
            <a:avLst/>
            <a:gdLst>
              <a:gd name="connsiteX0" fmla="*/ 3263 w 179803"/>
              <a:gd name="connsiteY0" fmla="*/ 44 h 167257"/>
              <a:gd name="connsiteX1" fmla="*/ 52476 w 179803"/>
              <a:gd name="connsiteY1" fmla="*/ 79419 h 167257"/>
              <a:gd name="connsiteX2" fmla="*/ 47713 w 179803"/>
              <a:gd name="connsiteY2" fmla="*/ 104819 h 167257"/>
              <a:gd name="connsiteX3" fmla="*/ 88 w 179803"/>
              <a:gd name="connsiteY3" fmla="*/ 149269 h 167257"/>
              <a:gd name="connsiteX4" fmla="*/ 38188 w 179803"/>
              <a:gd name="connsiteY4" fmla="*/ 146094 h 167257"/>
              <a:gd name="connsiteX5" fmla="*/ 117563 w 179803"/>
              <a:gd name="connsiteY5" fmla="*/ 166732 h 167257"/>
              <a:gd name="connsiteX6" fmla="*/ 179476 w 179803"/>
              <a:gd name="connsiteY6" fmla="*/ 160382 h 167257"/>
              <a:gd name="connsiteX7" fmla="*/ 90576 w 179803"/>
              <a:gd name="connsiteY7" fmla="*/ 152444 h 167257"/>
              <a:gd name="connsiteX8" fmla="*/ 42951 w 179803"/>
              <a:gd name="connsiteY8" fmla="*/ 130219 h 167257"/>
              <a:gd name="connsiteX9" fmla="*/ 66763 w 179803"/>
              <a:gd name="connsiteY9" fmla="*/ 98469 h 167257"/>
              <a:gd name="connsiteX10" fmla="*/ 63588 w 179803"/>
              <a:gd name="connsiteY10" fmla="*/ 68307 h 167257"/>
              <a:gd name="connsiteX11" fmla="*/ 3263 w 179803"/>
              <a:gd name="connsiteY11" fmla="*/ 44 h 16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803" h="167257">
                <a:moveTo>
                  <a:pt x="3263" y="44"/>
                </a:moveTo>
                <a:cubicBezTo>
                  <a:pt x="1411" y="1896"/>
                  <a:pt x="45068" y="61957"/>
                  <a:pt x="52476" y="79419"/>
                </a:cubicBezTo>
                <a:cubicBezTo>
                  <a:pt x="59884" y="96881"/>
                  <a:pt x="56444" y="93177"/>
                  <a:pt x="47713" y="104819"/>
                </a:cubicBezTo>
                <a:cubicBezTo>
                  <a:pt x="38982" y="116461"/>
                  <a:pt x="1675" y="142390"/>
                  <a:pt x="88" y="149269"/>
                </a:cubicBezTo>
                <a:cubicBezTo>
                  <a:pt x="-1499" y="156148"/>
                  <a:pt x="18609" y="143183"/>
                  <a:pt x="38188" y="146094"/>
                </a:cubicBezTo>
                <a:cubicBezTo>
                  <a:pt x="57767" y="149005"/>
                  <a:pt x="94015" y="164351"/>
                  <a:pt x="117563" y="166732"/>
                </a:cubicBezTo>
                <a:cubicBezTo>
                  <a:pt x="141111" y="169113"/>
                  <a:pt x="183974" y="162763"/>
                  <a:pt x="179476" y="160382"/>
                </a:cubicBezTo>
                <a:cubicBezTo>
                  <a:pt x="174978" y="158001"/>
                  <a:pt x="113330" y="157471"/>
                  <a:pt x="90576" y="152444"/>
                </a:cubicBezTo>
                <a:cubicBezTo>
                  <a:pt x="67822" y="147417"/>
                  <a:pt x="46920" y="139215"/>
                  <a:pt x="42951" y="130219"/>
                </a:cubicBezTo>
                <a:cubicBezTo>
                  <a:pt x="38982" y="121223"/>
                  <a:pt x="63324" y="108788"/>
                  <a:pt x="66763" y="98469"/>
                </a:cubicBezTo>
                <a:cubicBezTo>
                  <a:pt x="70202" y="88150"/>
                  <a:pt x="73113" y="82330"/>
                  <a:pt x="63588" y="68307"/>
                </a:cubicBezTo>
                <a:cubicBezTo>
                  <a:pt x="54063" y="54284"/>
                  <a:pt x="5115" y="-1808"/>
                  <a:pt x="3263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7A40AFE6-CBE1-4434-A487-4A4F5AD4974D}"/>
              </a:ext>
            </a:extLst>
          </p:cNvPr>
          <p:cNvSpPr/>
          <p:nvPr/>
        </p:nvSpPr>
        <p:spPr>
          <a:xfrm>
            <a:off x="6362664" y="2654237"/>
            <a:ext cx="232231" cy="143417"/>
          </a:xfrm>
          <a:custGeom>
            <a:avLst/>
            <a:gdLst>
              <a:gd name="connsiteX0" fmla="*/ 181011 w 232231"/>
              <a:gd name="connsiteY0" fmla="*/ 63 h 143417"/>
              <a:gd name="connsiteX1" fmla="*/ 176249 w 232231"/>
              <a:gd name="connsiteY1" fmla="*/ 73088 h 143417"/>
              <a:gd name="connsiteX2" fmla="*/ 231811 w 232231"/>
              <a:gd name="connsiteY2" fmla="*/ 141351 h 143417"/>
              <a:gd name="connsiteX3" fmla="*/ 203236 w 232231"/>
              <a:gd name="connsiteY3" fmla="*/ 127063 h 143417"/>
              <a:gd name="connsiteX4" fmla="*/ 147674 w 232231"/>
              <a:gd name="connsiteY4" fmla="*/ 100076 h 143417"/>
              <a:gd name="connsiteX5" fmla="*/ 36 w 232231"/>
              <a:gd name="connsiteY5" fmla="*/ 49276 h 143417"/>
              <a:gd name="connsiteX6" fmla="*/ 161961 w 232231"/>
              <a:gd name="connsiteY6" fmla="*/ 90551 h 143417"/>
              <a:gd name="connsiteX7" fmla="*/ 161961 w 232231"/>
              <a:gd name="connsiteY7" fmla="*/ 85788 h 143417"/>
              <a:gd name="connsiteX8" fmla="*/ 181011 w 232231"/>
              <a:gd name="connsiteY8" fmla="*/ 63 h 14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231" h="143417">
                <a:moveTo>
                  <a:pt x="181011" y="63"/>
                </a:moveTo>
                <a:cubicBezTo>
                  <a:pt x="183392" y="-2054"/>
                  <a:pt x="167782" y="49540"/>
                  <a:pt x="176249" y="73088"/>
                </a:cubicBezTo>
                <a:cubicBezTo>
                  <a:pt x="184716" y="96636"/>
                  <a:pt x="227313" y="132355"/>
                  <a:pt x="231811" y="141351"/>
                </a:cubicBezTo>
                <a:cubicBezTo>
                  <a:pt x="236309" y="150347"/>
                  <a:pt x="203236" y="127063"/>
                  <a:pt x="203236" y="127063"/>
                </a:cubicBezTo>
                <a:cubicBezTo>
                  <a:pt x="189213" y="120184"/>
                  <a:pt x="181540" y="113040"/>
                  <a:pt x="147674" y="100076"/>
                </a:cubicBezTo>
                <a:cubicBezTo>
                  <a:pt x="113808" y="87112"/>
                  <a:pt x="-2345" y="50864"/>
                  <a:pt x="36" y="49276"/>
                </a:cubicBezTo>
                <a:cubicBezTo>
                  <a:pt x="2417" y="47689"/>
                  <a:pt x="161961" y="90551"/>
                  <a:pt x="161961" y="90551"/>
                </a:cubicBezTo>
                <a:cubicBezTo>
                  <a:pt x="188949" y="96636"/>
                  <a:pt x="160903" y="97165"/>
                  <a:pt x="161961" y="85788"/>
                </a:cubicBezTo>
                <a:cubicBezTo>
                  <a:pt x="163019" y="74411"/>
                  <a:pt x="178630" y="2180"/>
                  <a:pt x="181011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35D324F2-E687-41D8-BD0B-90FA9CD9913E}"/>
              </a:ext>
            </a:extLst>
          </p:cNvPr>
          <p:cNvSpPr/>
          <p:nvPr/>
        </p:nvSpPr>
        <p:spPr>
          <a:xfrm>
            <a:off x="6462572" y="2652690"/>
            <a:ext cx="60828" cy="90543"/>
          </a:xfrm>
          <a:custGeom>
            <a:avLst/>
            <a:gdLst>
              <a:gd name="connsiteX0" fmla="*/ 60466 w 60828"/>
              <a:gd name="connsiteY0" fmla="*/ 23 h 90543"/>
              <a:gd name="connsiteX1" fmla="*/ 25541 w 60828"/>
              <a:gd name="connsiteY1" fmla="*/ 52410 h 90543"/>
              <a:gd name="connsiteX2" fmla="*/ 30303 w 60828"/>
              <a:gd name="connsiteY2" fmla="*/ 90510 h 90543"/>
              <a:gd name="connsiteX3" fmla="*/ 141 w 60828"/>
              <a:gd name="connsiteY3" fmla="*/ 46060 h 90543"/>
              <a:gd name="connsiteX4" fmla="*/ 60466 w 60828"/>
              <a:gd name="connsiteY4" fmla="*/ 23 h 9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28" h="90543">
                <a:moveTo>
                  <a:pt x="60466" y="23"/>
                </a:moveTo>
                <a:cubicBezTo>
                  <a:pt x="64699" y="1081"/>
                  <a:pt x="30568" y="37329"/>
                  <a:pt x="25541" y="52410"/>
                </a:cubicBezTo>
                <a:cubicBezTo>
                  <a:pt x="20514" y="67491"/>
                  <a:pt x="34536" y="91568"/>
                  <a:pt x="30303" y="90510"/>
                </a:cubicBezTo>
                <a:cubicBezTo>
                  <a:pt x="26070" y="89452"/>
                  <a:pt x="-2240" y="58760"/>
                  <a:pt x="141" y="46060"/>
                </a:cubicBezTo>
                <a:cubicBezTo>
                  <a:pt x="2522" y="33360"/>
                  <a:pt x="56233" y="-1035"/>
                  <a:pt x="60466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3B1F546-D52F-4C2D-86C1-F70E7CD898F6}"/>
              </a:ext>
            </a:extLst>
          </p:cNvPr>
          <p:cNvSpPr/>
          <p:nvPr/>
        </p:nvSpPr>
        <p:spPr>
          <a:xfrm>
            <a:off x="6550013" y="2618630"/>
            <a:ext cx="279276" cy="200940"/>
          </a:xfrm>
          <a:custGeom>
            <a:avLst/>
            <a:gdLst>
              <a:gd name="connsiteX0" fmla="*/ 258775 w 279276"/>
              <a:gd name="connsiteY0" fmla="*/ 37258 h 200940"/>
              <a:gd name="connsiteX1" fmla="*/ 276237 w 279276"/>
              <a:gd name="connsiteY1" fmla="*/ 100758 h 200940"/>
              <a:gd name="connsiteX2" fmla="*/ 238137 w 279276"/>
              <a:gd name="connsiteY2" fmla="*/ 159495 h 200940"/>
              <a:gd name="connsiteX3" fmla="*/ 201625 w 279276"/>
              <a:gd name="connsiteY3" fmla="*/ 194420 h 200940"/>
              <a:gd name="connsiteX4" fmla="*/ 155587 w 279276"/>
              <a:gd name="connsiteY4" fmla="*/ 197595 h 200940"/>
              <a:gd name="connsiteX5" fmla="*/ 65100 w 279276"/>
              <a:gd name="connsiteY5" fmla="*/ 157908 h 200940"/>
              <a:gd name="connsiteX6" fmla="*/ 33350 w 279276"/>
              <a:gd name="connsiteY6" fmla="*/ 111870 h 200940"/>
              <a:gd name="connsiteX7" fmla="*/ 30175 w 279276"/>
              <a:gd name="connsiteY7" fmla="*/ 70595 h 200940"/>
              <a:gd name="connsiteX8" fmla="*/ 41287 w 279276"/>
              <a:gd name="connsiteY8" fmla="*/ 51545 h 200940"/>
              <a:gd name="connsiteX9" fmla="*/ 12 w 279276"/>
              <a:gd name="connsiteY9" fmla="*/ 18208 h 200940"/>
              <a:gd name="connsiteX10" fmla="*/ 46050 w 279276"/>
              <a:gd name="connsiteY10" fmla="*/ 7095 h 200940"/>
              <a:gd name="connsiteX11" fmla="*/ 115900 w 279276"/>
              <a:gd name="connsiteY11" fmla="*/ 745 h 200940"/>
              <a:gd name="connsiteX12" fmla="*/ 258775 w 279276"/>
              <a:gd name="connsiteY12" fmla="*/ 37258 h 20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9276" h="200940">
                <a:moveTo>
                  <a:pt x="258775" y="37258"/>
                </a:moveTo>
                <a:cubicBezTo>
                  <a:pt x="285498" y="53927"/>
                  <a:pt x="279677" y="80385"/>
                  <a:pt x="276237" y="100758"/>
                </a:cubicBezTo>
                <a:cubicBezTo>
                  <a:pt x="272797" y="121131"/>
                  <a:pt x="250572" y="143885"/>
                  <a:pt x="238137" y="159495"/>
                </a:cubicBezTo>
                <a:cubicBezTo>
                  <a:pt x="225702" y="175105"/>
                  <a:pt x="215383" y="188070"/>
                  <a:pt x="201625" y="194420"/>
                </a:cubicBezTo>
                <a:cubicBezTo>
                  <a:pt x="187867" y="200770"/>
                  <a:pt x="178341" y="203680"/>
                  <a:pt x="155587" y="197595"/>
                </a:cubicBezTo>
                <a:cubicBezTo>
                  <a:pt x="132833" y="191510"/>
                  <a:pt x="85473" y="172195"/>
                  <a:pt x="65100" y="157908"/>
                </a:cubicBezTo>
                <a:cubicBezTo>
                  <a:pt x="44727" y="143621"/>
                  <a:pt x="39171" y="126422"/>
                  <a:pt x="33350" y="111870"/>
                </a:cubicBezTo>
                <a:cubicBezTo>
                  <a:pt x="27529" y="97318"/>
                  <a:pt x="28852" y="80649"/>
                  <a:pt x="30175" y="70595"/>
                </a:cubicBezTo>
                <a:cubicBezTo>
                  <a:pt x="31498" y="60541"/>
                  <a:pt x="46314" y="60276"/>
                  <a:pt x="41287" y="51545"/>
                </a:cubicBezTo>
                <a:cubicBezTo>
                  <a:pt x="36260" y="42814"/>
                  <a:pt x="-782" y="25616"/>
                  <a:pt x="12" y="18208"/>
                </a:cubicBezTo>
                <a:cubicBezTo>
                  <a:pt x="806" y="10800"/>
                  <a:pt x="26735" y="10005"/>
                  <a:pt x="46050" y="7095"/>
                </a:cubicBezTo>
                <a:cubicBezTo>
                  <a:pt x="65365" y="4184"/>
                  <a:pt x="82827" y="-2165"/>
                  <a:pt x="115900" y="745"/>
                </a:cubicBezTo>
                <a:cubicBezTo>
                  <a:pt x="148973" y="3655"/>
                  <a:pt x="232052" y="20589"/>
                  <a:pt x="258775" y="372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7940925B-ADA0-4D00-A47F-4B0BCCD3F2C1}"/>
              </a:ext>
            </a:extLst>
          </p:cNvPr>
          <p:cNvSpPr/>
          <p:nvPr/>
        </p:nvSpPr>
        <p:spPr>
          <a:xfrm>
            <a:off x="6688138" y="264477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06A7C7C-36B1-4227-BADD-B186D8FBE7C0}"/>
              </a:ext>
            </a:extLst>
          </p:cNvPr>
          <p:cNvSpPr/>
          <p:nvPr/>
        </p:nvSpPr>
        <p:spPr>
          <a:xfrm>
            <a:off x="6597646" y="2805958"/>
            <a:ext cx="244515" cy="29319"/>
          </a:xfrm>
          <a:custGeom>
            <a:avLst/>
            <a:gdLst>
              <a:gd name="connsiteX0" fmla="*/ 4 w 244515"/>
              <a:gd name="connsiteY0" fmla="*/ 742 h 29319"/>
              <a:gd name="connsiteX1" fmla="*/ 131767 w 244515"/>
              <a:gd name="connsiteY1" fmla="*/ 8680 h 29319"/>
              <a:gd name="connsiteX2" fmla="*/ 176217 w 244515"/>
              <a:gd name="connsiteY2" fmla="*/ 11855 h 29319"/>
              <a:gd name="connsiteX3" fmla="*/ 244479 w 244515"/>
              <a:gd name="connsiteY3" fmla="*/ 5505 h 29319"/>
              <a:gd name="connsiteX4" fmla="*/ 166692 w 244515"/>
              <a:gd name="connsiteY4" fmla="*/ 19792 h 29319"/>
              <a:gd name="connsiteX5" fmla="*/ 127004 w 244515"/>
              <a:gd name="connsiteY5" fmla="*/ 29317 h 29319"/>
              <a:gd name="connsiteX6" fmla="*/ 4 w 244515"/>
              <a:gd name="connsiteY6" fmla="*/ 742 h 2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515" h="29319">
                <a:moveTo>
                  <a:pt x="4" y="742"/>
                </a:moveTo>
                <a:cubicBezTo>
                  <a:pt x="798" y="-2697"/>
                  <a:pt x="102398" y="6828"/>
                  <a:pt x="131767" y="8680"/>
                </a:cubicBezTo>
                <a:cubicBezTo>
                  <a:pt x="161136" y="10532"/>
                  <a:pt x="157432" y="12384"/>
                  <a:pt x="176217" y="11855"/>
                </a:cubicBezTo>
                <a:cubicBezTo>
                  <a:pt x="195002" y="11326"/>
                  <a:pt x="246066" y="4182"/>
                  <a:pt x="244479" y="5505"/>
                </a:cubicBezTo>
                <a:cubicBezTo>
                  <a:pt x="242892" y="6828"/>
                  <a:pt x="186271" y="15823"/>
                  <a:pt x="166692" y="19792"/>
                </a:cubicBezTo>
                <a:cubicBezTo>
                  <a:pt x="147113" y="23761"/>
                  <a:pt x="152933" y="29052"/>
                  <a:pt x="127004" y="29317"/>
                </a:cubicBezTo>
                <a:cubicBezTo>
                  <a:pt x="101075" y="29582"/>
                  <a:pt x="-790" y="4181"/>
                  <a:pt x="4" y="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14950C99-9BC4-45DA-B92A-657109F2F187}"/>
              </a:ext>
            </a:extLst>
          </p:cNvPr>
          <p:cNvSpPr/>
          <p:nvPr/>
        </p:nvSpPr>
        <p:spPr>
          <a:xfrm>
            <a:off x="6342000" y="2709810"/>
            <a:ext cx="450223" cy="146815"/>
          </a:xfrm>
          <a:custGeom>
            <a:avLst/>
            <a:gdLst>
              <a:gd name="connsiteX0" fmla="*/ 63 w 450223"/>
              <a:gd name="connsiteY0" fmla="*/ 53 h 146815"/>
              <a:gd name="connsiteX1" fmla="*/ 96900 w 450223"/>
              <a:gd name="connsiteY1" fmla="*/ 66728 h 146815"/>
              <a:gd name="connsiteX2" fmla="*/ 130238 w 450223"/>
              <a:gd name="connsiteY2" fmla="*/ 44503 h 146815"/>
              <a:gd name="connsiteX3" fmla="*/ 187388 w 450223"/>
              <a:gd name="connsiteY3" fmla="*/ 98478 h 146815"/>
              <a:gd name="connsiteX4" fmla="*/ 311213 w 450223"/>
              <a:gd name="connsiteY4" fmla="*/ 138165 h 146815"/>
              <a:gd name="connsiteX5" fmla="*/ 446150 w 450223"/>
              <a:gd name="connsiteY5" fmla="*/ 144515 h 146815"/>
              <a:gd name="connsiteX6" fmla="*/ 146113 w 450223"/>
              <a:gd name="connsiteY6" fmla="*/ 108003 h 146815"/>
              <a:gd name="connsiteX7" fmla="*/ 133413 w 450223"/>
              <a:gd name="connsiteY7" fmla="*/ 71490 h 146815"/>
              <a:gd name="connsiteX8" fmla="*/ 82613 w 450223"/>
              <a:gd name="connsiteY8" fmla="*/ 79428 h 146815"/>
              <a:gd name="connsiteX9" fmla="*/ 63 w 450223"/>
              <a:gd name="connsiteY9" fmla="*/ 53 h 14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223" h="146815">
                <a:moveTo>
                  <a:pt x="63" y="53"/>
                </a:moveTo>
                <a:cubicBezTo>
                  <a:pt x="2444" y="-2064"/>
                  <a:pt x="75204" y="59320"/>
                  <a:pt x="96900" y="66728"/>
                </a:cubicBezTo>
                <a:cubicBezTo>
                  <a:pt x="118596" y="74136"/>
                  <a:pt x="115157" y="39211"/>
                  <a:pt x="130238" y="44503"/>
                </a:cubicBezTo>
                <a:cubicBezTo>
                  <a:pt x="145319" y="49795"/>
                  <a:pt x="157226" y="82868"/>
                  <a:pt x="187388" y="98478"/>
                </a:cubicBezTo>
                <a:cubicBezTo>
                  <a:pt x="217550" y="114088"/>
                  <a:pt x="268086" y="130492"/>
                  <a:pt x="311213" y="138165"/>
                </a:cubicBezTo>
                <a:cubicBezTo>
                  <a:pt x="354340" y="145838"/>
                  <a:pt x="473667" y="149542"/>
                  <a:pt x="446150" y="144515"/>
                </a:cubicBezTo>
                <a:cubicBezTo>
                  <a:pt x="418633" y="139488"/>
                  <a:pt x="198236" y="120174"/>
                  <a:pt x="146113" y="108003"/>
                </a:cubicBezTo>
                <a:cubicBezTo>
                  <a:pt x="93990" y="95832"/>
                  <a:pt x="143996" y="76253"/>
                  <a:pt x="133413" y="71490"/>
                </a:cubicBezTo>
                <a:cubicBezTo>
                  <a:pt x="122830" y="66728"/>
                  <a:pt x="102192" y="89217"/>
                  <a:pt x="82613" y="79428"/>
                </a:cubicBezTo>
                <a:cubicBezTo>
                  <a:pt x="63034" y="69639"/>
                  <a:pt x="-2318" y="2170"/>
                  <a:pt x="63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742A0B9-0D49-40EE-B0C1-EE7A3D96DE5B}"/>
              </a:ext>
            </a:extLst>
          </p:cNvPr>
          <p:cNvSpPr/>
          <p:nvPr/>
        </p:nvSpPr>
        <p:spPr>
          <a:xfrm>
            <a:off x="6408711" y="2273243"/>
            <a:ext cx="254114" cy="68268"/>
          </a:xfrm>
          <a:custGeom>
            <a:avLst/>
            <a:gdLst>
              <a:gd name="connsiteX0" fmla="*/ 27 w 254114"/>
              <a:gd name="connsiteY0" fmla="*/ 57 h 68268"/>
              <a:gd name="connsiteX1" fmla="*/ 111152 w 254114"/>
              <a:gd name="connsiteY1" fmla="*/ 61970 h 68268"/>
              <a:gd name="connsiteX2" fmla="*/ 131789 w 254114"/>
              <a:gd name="connsiteY2" fmla="*/ 66732 h 68268"/>
              <a:gd name="connsiteX3" fmla="*/ 254027 w 254114"/>
              <a:gd name="connsiteY3" fmla="*/ 66732 h 68268"/>
              <a:gd name="connsiteX4" fmla="*/ 150839 w 254114"/>
              <a:gd name="connsiteY4" fmla="*/ 57207 h 68268"/>
              <a:gd name="connsiteX5" fmla="*/ 122264 w 254114"/>
              <a:gd name="connsiteY5" fmla="*/ 50857 h 68268"/>
              <a:gd name="connsiteX6" fmla="*/ 27 w 254114"/>
              <a:gd name="connsiteY6" fmla="*/ 57 h 68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114" h="68268">
                <a:moveTo>
                  <a:pt x="27" y="57"/>
                </a:moveTo>
                <a:cubicBezTo>
                  <a:pt x="-1825" y="1909"/>
                  <a:pt x="89192" y="50858"/>
                  <a:pt x="111152" y="61970"/>
                </a:cubicBezTo>
                <a:cubicBezTo>
                  <a:pt x="133112" y="73083"/>
                  <a:pt x="107977" y="65938"/>
                  <a:pt x="131789" y="66732"/>
                </a:cubicBezTo>
                <a:cubicBezTo>
                  <a:pt x="155601" y="67526"/>
                  <a:pt x="250852" y="68319"/>
                  <a:pt x="254027" y="66732"/>
                </a:cubicBezTo>
                <a:cubicBezTo>
                  <a:pt x="257202" y="65145"/>
                  <a:pt x="172799" y="59853"/>
                  <a:pt x="150839" y="57207"/>
                </a:cubicBezTo>
                <a:cubicBezTo>
                  <a:pt x="128879" y="54561"/>
                  <a:pt x="142901" y="60117"/>
                  <a:pt x="122264" y="50857"/>
                </a:cubicBezTo>
                <a:cubicBezTo>
                  <a:pt x="101627" y="41597"/>
                  <a:pt x="1879" y="-1795"/>
                  <a:pt x="27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2BA7CDFB-DE9F-4634-9140-54270B1B117E}"/>
              </a:ext>
            </a:extLst>
          </p:cNvPr>
          <p:cNvSpPr/>
          <p:nvPr/>
        </p:nvSpPr>
        <p:spPr>
          <a:xfrm>
            <a:off x="6376121" y="2193920"/>
            <a:ext cx="239735" cy="65167"/>
          </a:xfrm>
          <a:custGeom>
            <a:avLst/>
            <a:gdLst>
              <a:gd name="connsiteX0" fmla="*/ 867 w 239735"/>
              <a:gd name="connsiteY0" fmla="*/ 52393 h 65167"/>
              <a:gd name="connsiteX1" fmla="*/ 111992 w 239735"/>
              <a:gd name="connsiteY1" fmla="*/ 46043 h 65167"/>
              <a:gd name="connsiteX2" fmla="*/ 169142 w 239735"/>
              <a:gd name="connsiteY2" fmla="*/ 42868 h 65167"/>
              <a:gd name="connsiteX3" fmla="*/ 51667 w 239735"/>
              <a:gd name="connsiteY3" fmla="*/ 5 h 65167"/>
              <a:gd name="connsiteX4" fmla="*/ 234229 w 239735"/>
              <a:gd name="connsiteY4" fmla="*/ 46043 h 65167"/>
              <a:gd name="connsiteX5" fmla="*/ 177079 w 239735"/>
              <a:gd name="connsiteY5" fmla="*/ 65093 h 65167"/>
              <a:gd name="connsiteX6" fmla="*/ 867 w 239735"/>
              <a:gd name="connsiteY6" fmla="*/ 52393 h 6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735" h="65167">
                <a:moveTo>
                  <a:pt x="867" y="52393"/>
                </a:moveTo>
                <a:cubicBezTo>
                  <a:pt x="-9981" y="49218"/>
                  <a:pt x="83946" y="47630"/>
                  <a:pt x="111992" y="46043"/>
                </a:cubicBezTo>
                <a:cubicBezTo>
                  <a:pt x="140038" y="44456"/>
                  <a:pt x="179196" y="50541"/>
                  <a:pt x="169142" y="42868"/>
                </a:cubicBezTo>
                <a:cubicBezTo>
                  <a:pt x="159088" y="35195"/>
                  <a:pt x="40819" y="-524"/>
                  <a:pt x="51667" y="5"/>
                </a:cubicBezTo>
                <a:cubicBezTo>
                  <a:pt x="62515" y="534"/>
                  <a:pt x="213327" y="35195"/>
                  <a:pt x="234229" y="46043"/>
                </a:cubicBezTo>
                <a:cubicBezTo>
                  <a:pt x="255131" y="56891"/>
                  <a:pt x="212268" y="64035"/>
                  <a:pt x="177079" y="65093"/>
                </a:cubicBezTo>
                <a:cubicBezTo>
                  <a:pt x="141890" y="66151"/>
                  <a:pt x="11715" y="55568"/>
                  <a:pt x="867" y="52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5A7641C4-F001-4047-9F76-6FD0A8774F20}"/>
              </a:ext>
            </a:extLst>
          </p:cNvPr>
          <p:cNvSpPr/>
          <p:nvPr/>
        </p:nvSpPr>
        <p:spPr>
          <a:xfrm>
            <a:off x="6572959" y="2207991"/>
            <a:ext cx="443398" cy="141945"/>
          </a:xfrm>
          <a:custGeom>
            <a:avLst/>
            <a:gdLst>
              <a:gd name="connsiteX0" fmla="*/ 879 w 443398"/>
              <a:gd name="connsiteY0" fmla="*/ 1809 h 141945"/>
              <a:gd name="connsiteX1" fmla="*/ 205666 w 443398"/>
              <a:gd name="connsiteY1" fmla="*/ 20859 h 141945"/>
              <a:gd name="connsiteX2" fmla="*/ 369179 w 443398"/>
              <a:gd name="connsiteY2" fmla="*/ 79597 h 141945"/>
              <a:gd name="connsiteX3" fmla="*/ 439029 w 443398"/>
              <a:gd name="connsiteY3" fmla="*/ 117697 h 141945"/>
              <a:gd name="connsiteX4" fmla="*/ 435854 w 443398"/>
              <a:gd name="connsiteY4" fmla="*/ 84359 h 141945"/>
              <a:gd name="connsiteX5" fmla="*/ 434266 w 443398"/>
              <a:gd name="connsiteY5" fmla="*/ 141509 h 141945"/>
              <a:gd name="connsiteX6" fmla="*/ 383466 w 443398"/>
              <a:gd name="connsiteY6" fmla="*/ 109759 h 141945"/>
              <a:gd name="connsiteX7" fmla="*/ 350129 w 443398"/>
              <a:gd name="connsiteY7" fmla="*/ 92297 h 141945"/>
              <a:gd name="connsiteX8" fmla="*/ 289804 w 443398"/>
              <a:gd name="connsiteY8" fmla="*/ 60547 h 141945"/>
              <a:gd name="connsiteX9" fmla="*/ 879 w 443398"/>
              <a:gd name="connsiteY9" fmla="*/ 1809 h 14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3398" h="141945">
                <a:moveTo>
                  <a:pt x="879" y="1809"/>
                </a:moveTo>
                <a:cubicBezTo>
                  <a:pt x="-13144" y="-4806"/>
                  <a:pt x="144283" y="7894"/>
                  <a:pt x="205666" y="20859"/>
                </a:cubicBezTo>
                <a:cubicBezTo>
                  <a:pt x="267049" y="33824"/>
                  <a:pt x="330285" y="63457"/>
                  <a:pt x="369179" y="79597"/>
                </a:cubicBezTo>
                <a:cubicBezTo>
                  <a:pt x="408073" y="95737"/>
                  <a:pt x="427917" y="116903"/>
                  <a:pt x="439029" y="117697"/>
                </a:cubicBezTo>
                <a:cubicBezTo>
                  <a:pt x="450141" y="118491"/>
                  <a:pt x="436648" y="80390"/>
                  <a:pt x="435854" y="84359"/>
                </a:cubicBezTo>
                <a:cubicBezTo>
                  <a:pt x="435060" y="88328"/>
                  <a:pt x="442997" y="137276"/>
                  <a:pt x="434266" y="141509"/>
                </a:cubicBezTo>
                <a:cubicBezTo>
                  <a:pt x="425535" y="145742"/>
                  <a:pt x="397489" y="117961"/>
                  <a:pt x="383466" y="109759"/>
                </a:cubicBezTo>
                <a:cubicBezTo>
                  <a:pt x="369443" y="101557"/>
                  <a:pt x="350129" y="92297"/>
                  <a:pt x="350129" y="92297"/>
                </a:cubicBezTo>
                <a:cubicBezTo>
                  <a:pt x="334519" y="84095"/>
                  <a:pt x="345896" y="75099"/>
                  <a:pt x="289804" y="60547"/>
                </a:cubicBezTo>
                <a:cubicBezTo>
                  <a:pt x="233712" y="45995"/>
                  <a:pt x="14902" y="8424"/>
                  <a:pt x="879" y="1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06A0192E-8B45-4059-A91F-6C0BC740EFCD}"/>
              </a:ext>
            </a:extLst>
          </p:cNvPr>
          <p:cNvSpPr/>
          <p:nvPr/>
        </p:nvSpPr>
        <p:spPr>
          <a:xfrm>
            <a:off x="6641839" y="2391480"/>
            <a:ext cx="284837" cy="86632"/>
          </a:xfrm>
          <a:custGeom>
            <a:avLst/>
            <a:gdLst>
              <a:gd name="connsiteX0" fmla="*/ 261 w 284837"/>
              <a:gd name="connsiteY0" fmla="*/ 4058 h 86632"/>
              <a:gd name="connsiteX1" fmla="*/ 117736 w 284837"/>
              <a:gd name="connsiteY1" fmla="*/ 13583 h 86632"/>
              <a:gd name="connsiteX2" fmla="*/ 182824 w 284837"/>
              <a:gd name="connsiteY2" fmla="*/ 42158 h 86632"/>
              <a:gd name="connsiteX3" fmla="*/ 284424 w 284837"/>
              <a:gd name="connsiteY3" fmla="*/ 86608 h 86632"/>
              <a:gd name="connsiteX4" fmla="*/ 216161 w 284837"/>
              <a:gd name="connsiteY4" fmla="*/ 35808 h 86632"/>
              <a:gd name="connsiteX5" fmla="*/ 152661 w 284837"/>
              <a:gd name="connsiteY5" fmla="*/ 2470 h 86632"/>
              <a:gd name="connsiteX6" fmla="*/ 261 w 284837"/>
              <a:gd name="connsiteY6" fmla="*/ 4058 h 8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837" h="86632">
                <a:moveTo>
                  <a:pt x="261" y="4058"/>
                </a:moveTo>
                <a:cubicBezTo>
                  <a:pt x="-5560" y="5910"/>
                  <a:pt x="87309" y="7233"/>
                  <a:pt x="117736" y="13583"/>
                </a:cubicBezTo>
                <a:cubicBezTo>
                  <a:pt x="148163" y="19933"/>
                  <a:pt x="182824" y="42158"/>
                  <a:pt x="182824" y="42158"/>
                </a:cubicBezTo>
                <a:cubicBezTo>
                  <a:pt x="210605" y="54329"/>
                  <a:pt x="278868" y="87666"/>
                  <a:pt x="284424" y="86608"/>
                </a:cubicBezTo>
                <a:cubicBezTo>
                  <a:pt x="289980" y="85550"/>
                  <a:pt x="238121" y="49831"/>
                  <a:pt x="216161" y="35808"/>
                </a:cubicBezTo>
                <a:cubicBezTo>
                  <a:pt x="194201" y="21785"/>
                  <a:pt x="184411" y="8026"/>
                  <a:pt x="152661" y="2470"/>
                </a:cubicBezTo>
                <a:cubicBezTo>
                  <a:pt x="120911" y="-3086"/>
                  <a:pt x="6082" y="2206"/>
                  <a:pt x="261" y="4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C1C321A5-9FBF-42AF-9D04-E8492F2A5EFA}"/>
              </a:ext>
            </a:extLst>
          </p:cNvPr>
          <p:cNvSpPr/>
          <p:nvPr/>
        </p:nvSpPr>
        <p:spPr>
          <a:xfrm>
            <a:off x="6987927" y="2462070"/>
            <a:ext cx="163924" cy="65369"/>
          </a:xfrm>
          <a:custGeom>
            <a:avLst/>
            <a:gdLst>
              <a:gd name="connsiteX0" fmla="*/ 248 w 163924"/>
              <a:gd name="connsiteY0" fmla="*/ 65230 h 65369"/>
              <a:gd name="connsiteX1" fmla="*/ 52636 w 163924"/>
              <a:gd name="connsiteY1" fmla="*/ 19193 h 65369"/>
              <a:gd name="connsiteX2" fmla="*/ 111373 w 163924"/>
              <a:gd name="connsiteY2" fmla="*/ 31893 h 65369"/>
              <a:gd name="connsiteX3" fmla="*/ 163761 w 163924"/>
              <a:gd name="connsiteY3" fmla="*/ 31893 h 65369"/>
              <a:gd name="connsiteX4" fmla="*/ 93911 w 163924"/>
              <a:gd name="connsiteY4" fmla="*/ 11255 h 65369"/>
              <a:gd name="connsiteX5" fmla="*/ 35173 w 163924"/>
              <a:gd name="connsiteY5" fmla="*/ 1730 h 65369"/>
              <a:gd name="connsiteX6" fmla="*/ 248 w 163924"/>
              <a:gd name="connsiteY6" fmla="*/ 65230 h 6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924" h="65369">
                <a:moveTo>
                  <a:pt x="248" y="65230"/>
                </a:moveTo>
                <a:cubicBezTo>
                  <a:pt x="3158" y="68140"/>
                  <a:pt x="34115" y="24749"/>
                  <a:pt x="52636" y="19193"/>
                </a:cubicBezTo>
                <a:cubicBezTo>
                  <a:pt x="71157" y="13637"/>
                  <a:pt x="92852" y="29776"/>
                  <a:pt x="111373" y="31893"/>
                </a:cubicBezTo>
                <a:cubicBezTo>
                  <a:pt x="129894" y="34010"/>
                  <a:pt x="166671" y="35333"/>
                  <a:pt x="163761" y="31893"/>
                </a:cubicBezTo>
                <a:cubicBezTo>
                  <a:pt x="160851" y="28453"/>
                  <a:pt x="115342" y="16282"/>
                  <a:pt x="93911" y="11255"/>
                </a:cubicBezTo>
                <a:cubicBezTo>
                  <a:pt x="72480" y="6228"/>
                  <a:pt x="49725" y="-4091"/>
                  <a:pt x="35173" y="1730"/>
                </a:cubicBezTo>
                <a:cubicBezTo>
                  <a:pt x="20621" y="7551"/>
                  <a:pt x="-2662" y="62320"/>
                  <a:pt x="248" y="65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E85C8E3-274F-47BC-82F0-4DA8C05D1863}"/>
              </a:ext>
            </a:extLst>
          </p:cNvPr>
          <p:cNvSpPr/>
          <p:nvPr/>
        </p:nvSpPr>
        <p:spPr>
          <a:xfrm>
            <a:off x="7010061" y="2338610"/>
            <a:ext cx="187709" cy="187104"/>
          </a:xfrm>
          <a:custGeom>
            <a:avLst/>
            <a:gdLst>
              <a:gd name="connsiteX0" fmla="*/ 339 w 187709"/>
              <a:gd name="connsiteY0" fmla="*/ 1365 h 187104"/>
              <a:gd name="connsiteX1" fmla="*/ 111464 w 187709"/>
              <a:gd name="connsiteY1" fmla="*/ 56928 h 187104"/>
              <a:gd name="connsiteX2" fmla="*/ 154327 w 187709"/>
              <a:gd name="connsiteY2" fmla="*/ 90265 h 187104"/>
              <a:gd name="connsiteX3" fmla="*/ 176552 w 187709"/>
              <a:gd name="connsiteY3" fmla="*/ 136303 h 187104"/>
              <a:gd name="connsiteX4" fmla="*/ 159089 w 187709"/>
              <a:gd name="connsiteY4" fmla="*/ 187103 h 187104"/>
              <a:gd name="connsiteX5" fmla="*/ 187664 w 187709"/>
              <a:gd name="connsiteY5" fmla="*/ 137890 h 187104"/>
              <a:gd name="connsiteX6" fmla="*/ 151152 w 187709"/>
              <a:gd name="connsiteY6" fmla="*/ 118840 h 187104"/>
              <a:gd name="connsiteX7" fmla="*/ 339 w 187709"/>
              <a:gd name="connsiteY7" fmla="*/ 1365 h 18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709" h="187104">
                <a:moveTo>
                  <a:pt x="339" y="1365"/>
                </a:moveTo>
                <a:cubicBezTo>
                  <a:pt x="-6276" y="-8954"/>
                  <a:pt x="85799" y="42111"/>
                  <a:pt x="111464" y="56928"/>
                </a:cubicBezTo>
                <a:cubicBezTo>
                  <a:pt x="137129" y="71745"/>
                  <a:pt x="143479" y="77036"/>
                  <a:pt x="154327" y="90265"/>
                </a:cubicBezTo>
                <a:cubicBezTo>
                  <a:pt x="165175" y="103494"/>
                  <a:pt x="175758" y="120163"/>
                  <a:pt x="176552" y="136303"/>
                </a:cubicBezTo>
                <a:cubicBezTo>
                  <a:pt x="177346" y="152443"/>
                  <a:pt x="157237" y="186839"/>
                  <a:pt x="159089" y="187103"/>
                </a:cubicBezTo>
                <a:cubicBezTo>
                  <a:pt x="160941" y="187367"/>
                  <a:pt x="188987" y="149267"/>
                  <a:pt x="187664" y="137890"/>
                </a:cubicBezTo>
                <a:cubicBezTo>
                  <a:pt x="186341" y="126513"/>
                  <a:pt x="177610" y="138948"/>
                  <a:pt x="151152" y="118840"/>
                </a:cubicBezTo>
                <a:cubicBezTo>
                  <a:pt x="124694" y="98732"/>
                  <a:pt x="6954" y="11684"/>
                  <a:pt x="339" y="1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61C299E8-0060-44FA-A664-03DB7A8F568F}"/>
              </a:ext>
            </a:extLst>
          </p:cNvPr>
          <p:cNvSpPr/>
          <p:nvPr/>
        </p:nvSpPr>
        <p:spPr>
          <a:xfrm>
            <a:off x="7649394" y="2857474"/>
            <a:ext cx="418620" cy="63615"/>
          </a:xfrm>
          <a:custGeom>
            <a:avLst/>
            <a:gdLst>
              <a:gd name="connsiteX0" fmla="*/ 769 w 418620"/>
              <a:gd name="connsiteY0" fmla="*/ 63526 h 63615"/>
              <a:gd name="connsiteX1" fmla="*/ 134119 w 418620"/>
              <a:gd name="connsiteY1" fmla="*/ 22251 h 63615"/>
              <a:gd name="connsiteX2" fmla="*/ 234131 w 418620"/>
              <a:gd name="connsiteY2" fmla="*/ 20664 h 63615"/>
              <a:gd name="connsiteX3" fmla="*/ 377006 w 418620"/>
              <a:gd name="connsiteY3" fmla="*/ 39714 h 63615"/>
              <a:gd name="connsiteX4" fmla="*/ 418281 w 418620"/>
              <a:gd name="connsiteY4" fmla="*/ 57176 h 63615"/>
              <a:gd name="connsiteX5" fmla="*/ 392881 w 418620"/>
              <a:gd name="connsiteY5" fmla="*/ 28601 h 63615"/>
              <a:gd name="connsiteX6" fmla="*/ 329381 w 418620"/>
              <a:gd name="connsiteY6" fmla="*/ 11139 h 63615"/>
              <a:gd name="connsiteX7" fmla="*/ 143644 w 418620"/>
              <a:gd name="connsiteY7" fmla="*/ 26 h 63615"/>
              <a:gd name="connsiteX8" fmla="*/ 81731 w 418620"/>
              <a:gd name="connsiteY8" fmla="*/ 9551 h 63615"/>
              <a:gd name="connsiteX9" fmla="*/ 769 w 418620"/>
              <a:gd name="connsiteY9" fmla="*/ 63526 h 63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620" h="63615">
                <a:moveTo>
                  <a:pt x="769" y="63526"/>
                </a:moveTo>
                <a:cubicBezTo>
                  <a:pt x="9500" y="65643"/>
                  <a:pt x="95225" y="29395"/>
                  <a:pt x="134119" y="22251"/>
                </a:cubicBezTo>
                <a:cubicBezTo>
                  <a:pt x="173013" y="15107"/>
                  <a:pt x="193650" y="17753"/>
                  <a:pt x="234131" y="20664"/>
                </a:cubicBezTo>
                <a:cubicBezTo>
                  <a:pt x="274612" y="23575"/>
                  <a:pt x="346314" y="33629"/>
                  <a:pt x="377006" y="39714"/>
                </a:cubicBezTo>
                <a:cubicBezTo>
                  <a:pt x="407698" y="45799"/>
                  <a:pt x="415635" y="59028"/>
                  <a:pt x="418281" y="57176"/>
                </a:cubicBezTo>
                <a:cubicBezTo>
                  <a:pt x="420927" y="55324"/>
                  <a:pt x="407698" y="36274"/>
                  <a:pt x="392881" y="28601"/>
                </a:cubicBezTo>
                <a:cubicBezTo>
                  <a:pt x="378064" y="20928"/>
                  <a:pt x="370921" y="15901"/>
                  <a:pt x="329381" y="11139"/>
                </a:cubicBezTo>
                <a:cubicBezTo>
                  <a:pt x="287842" y="6376"/>
                  <a:pt x="184919" y="291"/>
                  <a:pt x="143644" y="26"/>
                </a:cubicBezTo>
                <a:cubicBezTo>
                  <a:pt x="102369" y="-239"/>
                  <a:pt x="103427" y="1349"/>
                  <a:pt x="81731" y="9551"/>
                </a:cubicBezTo>
                <a:cubicBezTo>
                  <a:pt x="60035" y="17753"/>
                  <a:pt x="-7962" y="61409"/>
                  <a:pt x="769" y="63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D9CF7798-0DE3-444A-BEAB-41BEA3D568D0}"/>
              </a:ext>
            </a:extLst>
          </p:cNvPr>
          <p:cNvSpPr/>
          <p:nvPr/>
        </p:nvSpPr>
        <p:spPr>
          <a:xfrm>
            <a:off x="8065933" y="2902270"/>
            <a:ext cx="136161" cy="147695"/>
          </a:xfrm>
          <a:custGeom>
            <a:avLst/>
            <a:gdLst>
              <a:gd name="connsiteX0" fmla="*/ 155 w 136161"/>
              <a:gd name="connsiteY0" fmla="*/ 1268 h 147695"/>
              <a:gd name="connsiteX1" fmla="*/ 71592 w 136161"/>
              <a:gd name="connsiteY1" fmla="*/ 29843 h 147695"/>
              <a:gd name="connsiteX2" fmla="*/ 122392 w 136161"/>
              <a:gd name="connsiteY2" fmla="*/ 66355 h 147695"/>
              <a:gd name="connsiteX3" fmla="*/ 135092 w 136161"/>
              <a:gd name="connsiteY3" fmla="*/ 98105 h 147695"/>
              <a:gd name="connsiteX4" fmla="*/ 135092 w 136161"/>
              <a:gd name="connsiteY4" fmla="*/ 147318 h 147695"/>
              <a:gd name="connsiteX5" fmla="*/ 131917 w 136161"/>
              <a:gd name="connsiteY5" fmla="*/ 118743 h 147695"/>
              <a:gd name="connsiteX6" fmla="*/ 117630 w 136161"/>
              <a:gd name="connsiteY6" fmla="*/ 80643 h 147695"/>
              <a:gd name="connsiteX7" fmla="*/ 92230 w 136161"/>
              <a:gd name="connsiteY7" fmla="*/ 72705 h 147695"/>
              <a:gd name="connsiteX8" fmla="*/ 155 w 136161"/>
              <a:gd name="connsiteY8" fmla="*/ 1268 h 14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161" h="147695">
                <a:moveTo>
                  <a:pt x="155" y="1268"/>
                </a:moveTo>
                <a:cubicBezTo>
                  <a:pt x="-3285" y="-5876"/>
                  <a:pt x="51219" y="18995"/>
                  <a:pt x="71592" y="29843"/>
                </a:cubicBezTo>
                <a:cubicBezTo>
                  <a:pt x="91965" y="40691"/>
                  <a:pt x="111809" y="54978"/>
                  <a:pt x="122392" y="66355"/>
                </a:cubicBezTo>
                <a:cubicBezTo>
                  <a:pt x="132975" y="77732"/>
                  <a:pt x="132975" y="84611"/>
                  <a:pt x="135092" y="98105"/>
                </a:cubicBezTo>
                <a:cubicBezTo>
                  <a:pt x="137209" y="111599"/>
                  <a:pt x="135621" y="143878"/>
                  <a:pt x="135092" y="147318"/>
                </a:cubicBezTo>
                <a:cubicBezTo>
                  <a:pt x="134563" y="150758"/>
                  <a:pt x="134827" y="129856"/>
                  <a:pt x="131917" y="118743"/>
                </a:cubicBezTo>
                <a:cubicBezTo>
                  <a:pt x="129007" y="107630"/>
                  <a:pt x="124245" y="88316"/>
                  <a:pt x="117630" y="80643"/>
                </a:cubicBezTo>
                <a:cubicBezTo>
                  <a:pt x="111016" y="72970"/>
                  <a:pt x="111015" y="85140"/>
                  <a:pt x="92230" y="72705"/>
                </a:cubicBezTo>
                <a:cubicBezTo>
                  <a:pt x="73445" y="60270"/>
                  <a:pt x="3595" y="8412"/>
                  <a:pt x="155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42962B4-AA5D-460D-8705-C324F6B675A5}"/>
              </a:ext>
            </a:extLst>
          </p:cNvPr>
          <p:cNvSpPr/>
          <p:nvPr/>
        </p:nvSpPr>
        <p:spPr>
          <a:xfrm>
            <a:off x="7621153" y="2903474"/>
            <a:ext cx="375388" cy="78271"/>
          </a:xfrm>
          <a:custGeom>
            <a:avLst/>
            <a:gdLst>
              <a:gd name="connsiteX0" fmla="*/ 435 w 375388"/>
              <a:gd name="connsiteY0" fmla="*/ 73089 h 78271"/>
              <a:gd name="connsiteX1" fmla="*/ 81397 w 375388"/>
              <a:gd name="connsiteY1" fmla="*/ 77851 h 78271"/>
              <a:gd name="connsiteX2" fmla="*/ 135372 w 375388"/>
              <a:gd name="connsiteY2" fmla="*/ 65151 h 78271"/>
              <a:gd name="connsiteX3" fmla="*/ 194110 w 375388"/>
              <a:gd name="connsiteY3" fmla="*/ 38164 h 78271"/>
              <a:gd name="connsiteX4" fmla="*/ 229035 w 375388"/>
              <a:gd name="connsiteY4" fmla="*/ 28639 h 78271"/>
              <a:gd name="connsiteX5" fmla="*/ 281422 w 375388"/>
              <a:gd name="connsiteY5" fmla="*/ 28639 h 78271"/>
              <a:gd name="connsiteX6" fmla="*/ 375085 w 375388"/>
              <a:gd name="connsiteY6" fmla="*/ 38164 h 78271"/>
              <a:gd name="connsiteX7" fmla="*/ 309997 w 375388"/>
              <a:gd name="connsiteY7" fmla="*/ 6414 h 78271"/>
              <a:gd name="connsiteX8" fmla="*/ 271897 w 375388"/>
              <a:gd name="connsiteY8" fmla="*/ 64 h 78271"/>
              <a:gd name="connsiteX9" fmla="*/ 214747 w 375388"/>
              <a:gd name="connsiteY9" fmla="*/ 8001 h 78271"/>
              <a:gd name="connsiteX10" fmla="*/ 165535 w 375388"/>
              <a:gd name="connsiteY10" fmla="*/ 33401 h 78271"/>
              <a:gd name="connsiteX11" fmla="*/ 144897 w 375388"/>
              <a:gd name="connsiteY11" fmla="*/ 49276 h 78271"/>
              <a:gd name="connsiteX12" fmla="*/ 119497 w 375388"/>
              <a:gd name="connsiteY12" fmla="*/ 52451 h 78271"/>
              <a:gd name="connsiteX13" fmla="*/ 435 w 375388"/>
              <a:gd name="connsiteY13" fmla="*/ 73089 h 7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5388" h="78271">
                <a:moveTo>
                  <a:pt x="435" y="73089"/>
                </a:moveTo>
                <a:cubicBezTo>
                  <a:pt x="-5915" y="77322"/>
                  <a:pt x="58908" y="79174"/>
                  <a:pt x="81397" y="77851"/>
                </a:cubicBezTo>
                <a:cubicBezTo>
                  <a:pt x="103886" y="76528"/>
                  <a:pt x="116587" y="71765"/>
                  <a:pt x="135372" y="65151"/>
                </a:cubicBezTo>
                <a:cubicBezTo>
                  <a:pt x="154157" y="58537"/>
                  <a:pt x="178500" y="44249"/>
                  <a:pt x="194110" y="38164"/>
                </a:cubicBezTo>
                <a:cubicBezTo>
                  <a:pt x="209721" y="32079"/>
                  <a:pt x="214483" y="30226"/>
                  <a:pt x="229035" y="28639"/>
                </a:cubicBezTo>
                <a:cubicBezTo>
                  <a:pt x="243587" y="27052"/>
                  <a:pt x="257080" y="27051"/>
                  <a:pt x="281422" y="28639"/>
                </a:cubicBezTo>
                <a:cubicBezTo>
                  <a:pt x="305764" y="30226"/>
                  <a:pt x="370323" y="41868"/>
                  <a:pt x="375085" y="38164"/>
                </a:cubicBezTo>
                <a:cubicBezTo>
                  <a:pt x="379847" y="34460"/>
                  <a:pt x="327195" y="12764"/>
                  <a:pt x="309997" y="6414"/>
                </a:cubicBezTo>
                <a:cubicBezTo>
                  <a:pt x="292799" y="64"/>
                  <a:pt x="287772" y="-200"/>
                  <a:pt x="271897" y="64"/>
                </a:cubicBezTo>
                <a:cubicBezTo>
                  <a:pt x="256022" y="328"/>
                  <a:pt x="232474" y="2445"/>
                  <a:pt x="214747" y="8001"/>
                </a:cubicBezTo>
                <a:cubicBezTo>
                  <a:pt x="197020" y="13557"/>
                  <a:pt x="177177" y="26522"/>
                  <a:pt x="165535" y="33401"/>
                </a:cubicBezTo>
                <a:cubicBezTo>
                  <a:pt x="153893" y="40280"/>
                  <a:pt x="152570" y="46101"/>
                  <a:pt x="144897" y="49276"/>
                </a:cubicBezTo>
                <a:cubicBezTo>
                  <a:pt x="137224" y="52451"/>
                  <a:pt x="141722" y="51393"/>
                  <a:pt x="119497" y="52451"/>
                </a:cubicBezTo>
                <a:cubicBezTo>
                  <a:pt x="97272" y="53509"/>
                  <a:pt x="6785" y="68856"/>
                  <a:pt x="435" y="73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164261C-363E-43D1-8EC4-2D43C8A70CB5}"/>
              </a:ext>
            </a:extLst>
          </p:cNvPr>
          <p:cNvSpPr/>
          <p:nvPr/>
        </p:nvSpPr>
        <p:spPr>
          <a:xfrm>
            <a:off x="7626260" y="2877601"/>
            <a:ext cx="275936" cy="75201"/>
          </a:xfrm>
          <a:custGeom>
            <a:avLst/>
            <a:gdLst>
              <a:gd name="connsiteX0" fmla="*/ 90 w 275936"/>
              <a:gd name="connsiteY0" fmla="*/ 75149 h 75201"/>
              <a:gd name="connsiteX1" fmla="*/ 131853 w 275936"/>
              <a:gd name="connsiteY1" fmla="*/ 54512 h 75201"/>
              <a:gd name="connsiteX2" fmla="*/ 155665 w 275936"/>
              <a:gd name="connsiteY2" fmla="*/ 35462 h 75201"/>
              <a:gd name="connsiteX3" fmla="*/ 274728 w 275936"/>
              <a:gd name="connsiteY3" fmla="*/ 6887 h 75201"/>
              <a:gd name="connsiteX4" fmla="*/ 212815 w 275936"/>
              <a:gd name="connsiteY4" fmla="*/ 2124 h 75201"/>
              <a:gd name="connsiteX5" fmla="*/ 141378 w 275936"/>
              <a:gd name="connsiteY5" fmla="*/ 35462 h 75201"/>
              <a:gd name="connsiteX6" fmla="*/ 111215 w 275936"/>
              <a:gd name="connsiteY6" fmla="*/ 48162 h 75201"/>
              <a:gd name="connsiteX7" fmla="*/ 90 w 275936"/>
              <a:gd name="connsiteY7" fmla="*/ 75149 h 7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936" h="75201">
                <a:moveTo>
                  <a:pt x="90" y="75149"/>
                </a:moveTo>
                <a:cubicBezTo>
                  <a:pt x="3529" y="76207"/>
                  <a:pt x="105924" y="61126"/>
                  <a:pt x="131853" y="54512"/>
                </a:cubicBezTo>
                <a:cubicBezTo>
                  <a:pt x="157782" y="47898"/>
                  <a:pt x="131853" y="43399"/>
                  <a:pt x="155665" y="35462"/>
                </a:cubicBezTo>
                <a:cubicBezTo>
                  <a:pt x="179478" y="27524"/>
                  <a:pt x="265203" y="12443"/>
                  <a:pt x="274728" y="6887"/>
                </a:cubicBezTo>
                <a:cubicBezTo>
                  <a:pt x="284253" y="1331"/>
                  <a:pt x="235040" y="-2639"/>
                  <a:pt x="212815" y="2124"/>
                </a:cubicBezTo>
                <a:cubicBezTo>
                  <a:pt x="190590" y="6886"/>
                  <a:pt x="158311" y="27789"/>
                  <a:pt x="141378" y="35462"/>
                </a:cubicBezTo>
                <a:cubicBezTo>
                  <a:pt x="124445" y="43135"/>
                  <a:pt x="130265" y="43929"/>
                  <a:pt x="111215" y="48162"/>
                </a:cubicBezTo>
                <a:cubicBezTo>
                  <a:pt x="92165" y="52395"/>
                  <a:pt x="-3349" y="74091"/>
                  <a:pt x="90" y="75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70E6049F-0E9B-4489-9634-A3A06BDD6D38}"/>
              </a:ext>
            </a:extLst>
          </p:cNvPr>
          <p:cNvSpPr/>
          <p:nvPr/>
        </p:nvSpPr>
        <p:spPr>
          <a:xfrm>
            <a:off x="7926388" y="2902468"/>
            <a:ext cx="237046" cy="147004"/>
          </a:xfrm>
          <a:custGeom>
            <a:avLst/>
            <a:gdLst>
              <a:gd name="connsiteX0" fmla="*/ 0 w 237046"/>
              <a:gd name="connsiteY0" fmla="*/ 1070 h 147004"/>
              <a:gd name="connsiteX1" fmla="*/ 114300 w 237046"/>
              <a:gd name="connsiteY1" fmla="*/ 24882 h 147004"/>
              <a:gd name="connsiteX2" fmla="*/ 192087 w 237046"/>
              <a:gd name="connsiteY2" fmla="*/ 83620 h 147004"/>
              <a:gd name="connsiteX3" fmla="*/ 231775 w 237046"/>
              <a:gd name="connsiteY3" fmla="*/ 145532 h 147004"/>
              <a:gd name="connsiteX4" fmla="*/ 223837 w 237046"/>
              <a:gd name="connsiteY4" fmla="*/ 121720 h 147004"/>
              <a:gd name="connsiteX5" fmla="*/ 115887 w 237046"/>
              <a:gd name="connsiteY5" fmla="*/ 56632 h 147004"/>
              <a:gd name="connsiteX6" fmla="*/ 0 w 237046"/>
              <a:gd name="connsiteY6" fmla="*/ 1070 h 14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046" h="147004">
                <a:moveTo>
                  <a:pt x="0" y="1070"/>
                </a:moveTo>
                <a:cubicBezTo>
                  <a:pt x="-264" y="-4222"/>
                  <a:pt x="82286" y="11124"/>
                  <a:pt x="114300" y="24882"/>
                </a:cubicBezTo>
                <a:cubicBezTo>
                  <a:pt x="146314" y="38640"/>
                  <a:pt x="172508" y="63512"/>
                  <a:pt x="192087" y="83620"/>
                </a:cubicBezTo>
                <a:cubicBezTo>
                  <a:pt x="211666" y="103728"/>
                  <a:pt x="226483" y="139182"/>
                  <a:pt x="231775" y="145532"/>
                </a:cubicBezTo>
                <a:cubicBezTo>
                  <a:pt x="237067" y="151882"/>
                  <a:pt x="243152" y="136537"/>
                  <a:pt x="223837" y="121720"/>
                </a:cubicBezTo>
                <a:cubicBezTo>
                  <a:pt x="204522" y="106903"/>
                  <a:pt x="150018" y="76476"/>
                  <a:pt x="115887" y="56632"/>
                </a:cubicBezTo>
                <a:cubicBezTo>
                  <a:pt x="81756" y="36788"/>
                  <a:pt x="264" y="6362"/>
                  <a:pt x="0" y="1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FE14D55-E733-4A22-BDC4-C025C0A62D42}"/>
              </a:ext>
            </a:extLst>
          </p:cNvPr>
          <p:cNvSpPr/>
          <p:nvPr/>
        </p:nvSpPr>
        <p:spPr>
          <a:xfrm>
            <a:off x="8019915" y="2978148"/>
            <a:ext cx="81133" cy="200886"/>
          </a:xfrm>
          <a:custGeom>
            <a:avLst/>
            <a:gdLst>
              <a:gd name="connsiteX0" fmla="*/ 66810 w 81133"/>
              <a:gd name="connsiteY0" fmla="*/ 2 h 200886"/>
              <a:gd name="connsiteX1" fmla="*/ 81098 w 81133"/>
              <a:gd name="connsiteY1" fmla="*/ 122240 h 200886"/>
              <a:gd name="connsiteX2" fmla="*/ 62048 w 81133"/>
              <a:gd name="connsiteY2" fmla="*/ 155577 h 200886"/>
              <a:gd name="connsiteX3" fmla="*/ 44585 w 81133"/>
              <a:gd name="connsiteY3" fmla="*/ 173040 h 200886"/>
              <a:gd name="connsiteX4" fmla="*/ 135 w 81133"/>
              <a:gd name="connsiteY4" fmla="*/ 200027 h 200886"/>
              <a:gd name="connsiteX5" fmla="*/ 60460 w 81133"/>
              <a:gd name="connsiteY5" fmla="*/ 138115 h 200886"/>
              <a:gd name="connsiteX6" fmla="*/ 66810 w 81133"/>
              <a:gd name="connsiteY6" fmla="*/ 119065 h 200886"/>
              <a:gd name="connsiteX7" fmla="*/ 66810 w 81133"/>
              <a:gd name="connsiteY7" fmla="*/ 2 h 20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133" h="200886">
                <a:moveTo>
                  <a:pt x="66810" y="2"/>
                </a:moveTo>
                <a:cubicBezTo>
                  <a:pt x="69191" y="531"/>
                  <a:pt x="81892" y="96311"/>
                  <a:pt x="81098" y="122240"/>
                </a:cubicBezTo>
                <a:cubicBezTo>
                  <a:pt x="80304" y="148169"/>
                  <a:pt x="68134" y="147110"/>
                  <a:pt x="62048" y="155577"/>
                </a:cubicBezTo>
                <a:cubicBezTo>
                  <a:pt x="55962" y="164044"/>
                  <a:pt x="54904" y="165632"/>
                  <a:pt x="44585" y="173040"/>
                </a:cubicBezTo>
                <a:cubicBezTo>
                  <a:pt x="34266" y="180448"/>
                  <a:pt x="-2511" y="205848"/>
                  <a:pt x="135" y="200027"/>
                </a:cubicBezTo>
                <a:cubicBezTo>
                  <a:pt x="2781" y="194206"/>
                  <a:pt x="49347" y="151609"/>
                  <a:pt x="60460" y="138115"/>
                </a:cubicBezTo>
                <a:cubicBezTo>
                  <a:pt x="71573" y="124621"/>
                  <a:pt x="66016" y="138909"/>
                  <a:pt x="66810" y="119065"/>
                </a:cubicBezTo>
                <a:cubicBezTo>
                  <a:pt x="67604" y="99221"/>
                  <a:pt x="64429" y="-527"/>
                  <a:pt x="6681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D265AFF7-D2AA-453D-B8CE-079530B93471}"/>
              </a:ext>
            </a:extLst>
          </p:cNvPr>
          <p:cNvSpPr/>
          <p:nvPr/>
        </p:nvSpPr>
        <p:spPr>
          <a:xfrm>
            <a:off x="7607130" y="3012969"/>
            <a:ext cx="228983" cy="92226"/>
          </a:xfrm>
          <a:custGeom>
            <a:avLst/>
            <a:gdLst>
              <a:gd name="connsiteX0" fmla="*/ 170 w 228983"/>
              <a:gd name="connsiteY0" fmla="*/ 106 h 92226"/>
              <a:gd name="connsiteX1" fmla="*/ 135108 w 228983"/>
              <a:gd name="connsiteY1" fmla="*/ 30269 h 92226"/>
              <a:gd name="connsiteX2" fmla="*/ 228770 w 228983"/>
              <a:gd name="connsiteY2" fmla="*/ 92181 h 92226"/>
              <a:gd name="connsiteX3" fmla="*/ 109708 w 228983"/>
              <a:gd name="connsiteY3" fmla="*/ 39794 h 92226"/>
              <a:gd name="connsiteX4" fmla="*/ 170 w 228983"/>
              <a:gd name="connsiteY4" fmla="*/ 106 h 9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983" h="92226">
                <a:moveTo>
                  <a:pt x="170" y="106"/>
                </a:moveTo>
                <a:cubicBezTo>
                  <a:pt x="4403" y="-1481"/>
                  <a:pt x="97008" y="14923"/>
                  <a:pt x="135108" y="30269"/>
                </a:cubicBezTo>
                <a:cubicBezTo>
                  <a:pt x="173208" y="45615"/>
                  <a:pt x="233003" y="90594"/>
                  <a:pt x="228770" y="92181"/>
                </a:cubicBezTo>
                <a:cubicBezTo>
                  <a:pt x="224537" y="93768"/>
                  <a:pt x="147808" y="53817"/>
                  <a:pt x="109708" y="39794"/>
                </a:cubicBezTo>
                <a:cubicBezTo>
                  <a:pt x="71608" y="25771"/>
                  <a:pt x="-4063" y="1693"/>
                  <a:pt x="170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6D0EB879-19DA-4BAC-A711-42793950E3BE}"/>
              </a:ext>
            </a:extLst>
          </p:cNvPr>
          <p:cNvSpPr/>
          <p:nvPr/>
        </p:nvSpPr>
        <p:spPr>
          <a:xfrm>
            <a:off x="7686674" y="2986068"/>
            <a:ext cx="146051" cy="101647"/>
          </a:xfrm>
          <a:custGeom>
            <a:avLst/>
            <a:gdLst>
              <a:gd name="connsiteX0" fmla="*/ 1 w 146051"/>
              <a:gd name="connsiteY0" fmla="*/ 20 h 101647"/>
              <a:gd name="connsiteX1" fmla="*/ 61914 w 146051"/>
              <a:gd name="connsiteY1" fmla="*/ 55582 h 101647"/>
              <a:gd name="connsiteX2" fmla="*/ 146051 w 146051"/>
              <a:gd name="connsiteY2" fmla="*/ 101620 h 101647"/>
              <a:gd name="connsiteX3" fmla="*/ 60326 w 146051"/>
              <a:gd name="connsiteY3" fmla="*/ 61932 h 101647"/>
              <a:gd name="connsiteX4" fmla="*/ 1 w 146051"/>
              <a:gd name="connsiteY4" fmla="*/ 20 h 10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51" h="101647">
                <a:moveTo>
                  <a:pt x="1" y="20"/>
                </a:moveTo>
                <a:cubicBezTo>
                  <a:pt x="266" y="-1038"/>
                  <a:pt x="37572" y="38649"/>
                  <a:pt x="61914" y="55582"/>
                </a:cubicBezTo>
                <a:cubicBezTo>
                  <a:pt x="86256" y="72515"/>
                  <a:pt x="146316" y="100562"/>
                  <a:pt x="146051" y="101620"/>
                </a:cubicBezTo>
                <a:cubicBezTo>
                  <a:pt x="145786" y="102678"/>
                  <a:pt x="81757" y="72780"/>
                  <a:pt x="60326" y="61932"/>
                </a:cubicBezTo>
                <a:cubicBezTo>
                  <a:pt x="38895" y="51084"/>
                  <a:pt x="-264" y="1078"/>
                  <a:pt x="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4C36F6D0-4617-47FB-A651-FCD8399EF29C}"/>
              </a:ext>
            </a:extLst>
          </p:cNvPr>
          <p:cNvSpPr/>
          <p:nvPr/>
        </p:nvSpPr>
        <p:spPr>
          <a:xfrm>
            <a:off x="7834307" y="3100343"/>
            <a:ext cx="213180" cy="72117"/>
          </a:xfrm>
          <a:custGeom>
            <a:avLst/>
            <a:gdLst>
              <a:gd name="connsiteX0" fmla="*/ 6 w 213180"/>
              <a:gd name="connsiteY0" fmla="*/ 45 h 72117"/>
              <a:gd name="connsiteX1" fmla="*/ 93668 w 213180"/>
              <a:gd name="connsiteY1" fmla="*/ 57195 h 72117"/>
              <a:gd name="connsiteX2" fmla="*/ 136531 w 213180"/>
              <a:gd name="connsiteY2" fmla="*/ 69895 h 72117"/>
              <a:gd name="connsiteX3" fmla="*/ 212731 w 213180"/>
              <a:gd name="connsiteY3" fmla="*/ 69895 h 72117"/>
              <a:gd name="connsiteX4" fmla="*/ 98431 w 213180"/>
              <a:gd name="connsiteY4" fmla="*/ 47670 h 72117"/>
              <a:gd name="connsiteX5" fmla="*/ 6 w 213180"/>
              <a:gd name="connsiteY5" fmla="*/ 45 h 7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80" h="72117">
                <a:moveTo>
                  <a:pt x="6" y="45"/>
                </a:moveTo>
                <a:cubicBezTo>
                  <a:pt x="-788" y="1632"/>
                  <a:pt x="70914" y="45553"/>
                  <a:pt x="93668" y="57195"/>
                </a:cubicBezTo>
                <a:cubicBezTo>
                  <a:pt x="116422" y="68837"/>
                  <a:pt x="116687" y="67778"/>
                  <a:pt x="136531" y="69895"/>
                </a:cubicBezTo>
                <a:cubicBezTo>
                  <a:pt x="156375" y="72012"/>
                  <a:pt x="219081" y="73599"/>
                  <a:pt x="212731" y="69895"/>
                </a:cubicBezTo>
                <a:cubicBezTo>
                  <a:pt x="206381" y="66191"/>
                  <a:pt x="129917" y="56137"/>
                  <a:pt x="98431" y="47670"/>
                </a:cubicBezTo>
                <a:cubicBezTo>
                  <a:pt x="66946" y="39203"/>
                  <a:pt x="800" y="-1542"/>
                  <a:pt x="6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387E02B-AF3C-4A23-A032-2C97F6B66922}"/>
              </a:ext>
            </a:extLst>
          </p:cNvPr>
          <p:cNvSpPr/>
          <p:nvPr/>
        </p:nvSpPr>
        <p:spPr>
          <a:xfrm>
            <a:off x="8074799" y="3001872"/>
            <a:ext cx="93916" cy="141749"/>
          </a:xfrm>
          <a:custGeom>
            <a:avLst/>
            <a:gdLst>
              <a:gd name="connsiteX0" fmla="*/ 40501 w 93916"/>
              <a:gd name="connsiteY0" fmla="*/ 91 h 141749"/>
              <a:gd name="connsiteX1" fmla="*/ 46851 w 93916"/>
              <a:gd name="connsiteY1" fmla="*/ 79466 h 141749"/>
              <a:gd name="connsiteX2" fmla="*/ 23039 w 93916"/>
              <a:gd name="connsiteY2" fmla="*/ 119153 h 141749"/>
              <a:gd name="connsiteX3" fmla="*/ 814 w 93916"/>
              <a:gd name="connsiteY3" fmla="*/ 141378 h 141749"/>
              <a:gd name="connsiteX4" fmla="*/ 53201 w 93916"/>
              <a:gd name="connsiteY4" fmla="*/ 101691 h 141749"/>
              <a:gd name="connsiteX5" fmla="*/ 92889 w 93916"/>
              <a:gd name="connsiteY5" fmla="*/ 84228 h 141749"/>
              <a:gd name="connsiteX6" fmla="*/ 80189 w 93916"/>
              <a:gd name="connsiteY6" fmla="*/ 63591 h 141749"/>
              <a:gd name="connsiteX7" fmla="*/ 40501 w 93916"/>
              <a:gd name="connsiteY7" fmla="*/ 91 h 14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916" h="141749">
                <a:moveTo>
                  <a:pt x="40501" y="91"/>
                </a:moveTo>
                <a:cubicBezTo>
                  <a:pt x="34945" y="2737"/>
                  <a:pt x="49761" y="59622"/>
                  <a:pt x="46851" y="79466"/>
                </a:cubicBezTo>
                <a:cubicBezTo>
                  <a:pt x="43941" y="99310"/>
                  <a:pt x="30712" y="108834"/>
                  <a:pt x="23039" y="119153"/>
                </a:cubicBezTo>
                <a:cubicBezTo>
                  <a:pt x="15366" y="129472"/>
                  <a:pt x="-4213" y="144288"/>
                  <a:pt x="814" y="141378"/>
                </a:cubicBezTo>
                <a:cubicBezTo>
                  <a:pt x="5841" y="138468"/>
                  <a:pt x="37855" y="111216"/>
                  <a:pt x="53201" y="101691"/>
                </a:cubicBezTo>
                <a:cubicBezTo>
                  <a:pt x="68547" y="92166"/>
                  <a:pt x="88391" y="90578"/>
                  <a:pt x="92889" y="84228"/>
                </a:cubicBezTo>
                <a:cubicBezTo>
                  <a:pt x="97387" y="77878"/>
                  <a:pt x="86010" y="73910"/>
                  <a:pt x="80189" y="63591"/>
                </a:cubicBezTo>
                <a:cubicBezTo>
                  <a:pt x="74368" y="53272"/>
                  <a:pt x="46057" y="-2555"/>
                  <a:pt x="40501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F32DFBE9-8D09-4C93-8E17-3498276E27C9}"/>
              </a:ext>
            </a:extLst>
          </p:cNvPr>
          <p:cNvSpPr/>
          <p:nvPr/>
        </p:nvSpPr>
        <p:spPr>
          <a:xfrm>
            <a:off x="8086657" y="2990748"/>
            <a:ext cx="51156" cy="132057"/>
          </a:xfrm>
          <a:custGeom>
            <a:avLst/>
            <a:gdLst>
              <a:gd name="connsiteX0" fmla="*/ 25468 w 51156"/>
              <a:gd name="connsiteY0" fmla="*/ 102 h 132057"/>
              <a:gd name="connsiteX1" fmla="*/ 50868 w 51156"/>
              <a:gd name="connsiteY1" fmla="*/ 87415 h 132057"/>
              <a:gd name="connsiteX2" fmla="*/ 8006 w 51156"/>
              <a:gd name="connsiteY2" fmla="*/ 131865 h 132057"/>
              <a:gd name="connsiteX3" fmla="*/ 68 w 51156"/>
              <a:gd name="connsiteY3" fmla="*/ 71540 h 132057"/>
              <a:gd name="connsiteX4" fmla="*/ 25468 w 51156"/>
              <a:gd name="connsiteY4" fmla="*/ 102 h 13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56" h="132057">
                <a:moveTo>
                  <a:pt x="25468" y="102"/>
                </a:moveTo>
                <a:cubicBezTo>
                  <a:pt x="33935" y="2748"/>
                  <a:pt x="53778" y="65455"/>
                  <a:pt x="50868" y="87415"/>
                </a:cubicBezTo>
                <a:cubicBezTo>
                  <a:pt x="47958" y="109375"/>
                  <a:pt x="16473" y="134511"/>
                  <a:pt x="8006" y="131865"/>
                </a:cubicBezTo>
                <a:cubicBezTo>
                  <a:pt x="-461" y="129219"/>
                  <a:pt x="1391" y="96411"/>
                  <a:pt x="68" y="71540"/>
                </a:cubicBezTo>
                <a:cubicBezTo>
                  <a:pt x="-1255" y="46669"/>
                  <a:pt x="17001" y="-2544"/>
                  <a:pt x="25468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A55C956A-94ED-469F-BBD4-DCA03C2D2A4F}"/>
              </a:ext>
            </a:extLst>
          </p:cNvPr>
          <p:cNvSpPr/>
          <p:nvPr/>
        </p:nvSpPr>
        <p:spPr>
          <a:xfrm>
            <a:off x="7820610" y="2915886"/>
            <a:ext cx="244311" cy="242545"/>
          </a:xfrm>
          <a:custGeom>
            <a:avLst/>
            <a:gdLst>
              <a:gd name="connsiteX0" fmla="*/ 234365 w 244311"/>
              <a:gd name="connsiteY0" fmla="*/ 38452 h 242545"/>
              <a:gd name="connsiteX1" fmla="*/ 243890 w 244311"/>
              <a:gd name="connsiteY1" fmla="*/ 113064 h 242545"/>
              <a:gd name="connsiteX2" fmla="*/ 239128 w 244311"/>
              <a:gd name="connsiteY2" fmla="*/ 157514 h 242545"/>
              <a:gd name="connsiteX3" fmla="*/ 208965 w 244311"/>
              <a:gd name="connsiteY3" fmla="*/ 203552 h 242545"/>
              <a:gd name="connsiteX4" fmla="*/ 147053 w 244311"/>
              <a:gd name="connsiteY4" fmla="*/ 241652 h 242545"/>
              <a:gd name="connsiteX5" fmla="*/ 101015 w 244311"/>
              <a:gd name="connsiteY5" fmla="*/ 227364 h 242545"/>
              <a:gd name="connsiteX6" fmla="*/ 32753 w 244311"/>
              <a:gd name="connsiteY6" fmla="*/ 192439 h 242545"/>
              <a:gd name="connsiteX7" fmla="*/ 13703 w 244311"/>
              <a:gd name="connsiteY7" fmla="*/ 162277 h 242545"/>
              <a:gd name="connsiteX8" fmla="*/ 2590 w 244311"/>
              <a:gd name="connsiteY8" fmla="*/ 119414 h 242545"/>
              <a:gd name="connsiteX9" fmla="*/ 2590 w 244311"/>
              <a:gd name="connsiteY9" fmla="*/ 87664 h 242545"/>
              <a:gd name="connsiteX10" fmla="*/ 31165 w 244311"/>
              <a:gd name="connsiteY10" fmla="*/ 52739 h 242545"/>
              <a:gd name="connsiteX11" fmla="*/ 99428 w 244311"/>
              <a:gd name="connsiteY11" fmla="*/ 3527 h 242545"/>
              <a:gd name="connsiteX12" fmla="*/ 161340 w 244311"/>
              <a:gd name="connsiteY12" fmla="*/ 6702 h 242545"/>
              <a:gd name="connsiteX13" fmla="*/ 234365 w 244311"/>
              <a:gd name="connsiteY13" fmla="*/ 38452 h 24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311" h="242545">
                <a:moveTo>
                  <a:pt x="234365" y="38452"/>
                </a:moveTo>
                <a:cubicBezTo>
                  <a:pt x="248123" y="56179"/>
                  <a:pt x="243096" y="93220"/>
                  <a:pt x="243890" y="113064"/>
                </a:cubicBezTo>
                <a:cubicBezTo>
                  <a:pt x="244684" y="132908"/>
                  <a:pt x="244949" y="142433"/>
                  <a:pt x="239128" y="157514"/>
                </a:cubicBezTo>
                <a:cubicBezTo>
                  <a:pt x="233307" y="172595"/>
                  <a:pt x="224311" y="189529"/>
                  <a:pt x="208965" y="203552"/>
                </a:cubicBezTo>
                <a:cubicBezTo>
                  <a:pt x="193619" y="217575"/>
                  <a:pt x="165045" y="237683"/>
                  <a:pt x="147053" y="241652"/>
                </a:cubicBezTo>
                <a:cubicBezTo>
                  <a:pt x="129061" y="245621"/>
                  <a:pt x="120065" y="235566"/>
                  <a:pt x="101015" y="227364"/>
                </a:cubicBezTo>
                <a:cubicBezTo>
                  <a:pt x="81965" y="219162"/>
                  <a:pt x="47305" y="203287"/>
                  <a:pt x="32753" y="192439"/>
                </a:cubicBezTo>
                <a:cubicBezTo>
                  <a:pt x="18201" y="181591"/>
                  <a:pt x="18730" y="174448"/>
                  <a:pt x="13703" y="162277"/>
                </a:cubicBezTo>
                <a:cubicBezTo>
                  <a:pt x="8676" y="150106"/>
                  <a:pt x="4442" y="131849"/>
                  <a:pt x="2590" y="119414"/>
                </a:cubicBezTo>
                <a:cubicBezTo>
                  <a:pt x="738" y="106979"/>
                  <a:pt x="-2172" y="98776"/>
                  <a:pt x="2590" y="87664"/>
                </a:cubicBezTo>
                <a:cubicBezTo>
                  <a:pt x="7352" y="76552"/>
                  <a:pt x="15025" y="66762"/>
                  <a:pt x="31165" y="52739"/>
                </a:cubicBezTo>
                <a:cubicBezTo>
                  <a:pt x="47305" y="38716"/>
                  <a:pt x="77732" y="11200"/>
                  <a:pt x="99428" y="3527"/>
                </a:cubicBezTo>
                <a:cubicBezTo>
                  <a:pt x="121124" y="-4146"/>
                  <a:pt x="139380" y="2469"/>
                  <a:pt x="161340" y="6702"/>
                </a:cubicBezTo>
                <a:cubicBezTo>
                  <a:pt x="183300" y="10935"/>
                  <a:pt x="220607" y="20725"/>
                  <a:pt x="234365" y="384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42DDC825-CBEA-4FFF-8EAE-430391CECC3B}"/>
              </a:ext>
            </a:extLst>
          </p:cNvPr>
          <p:cNvSpPr/>
          <p:nvPr/>
        </p:nvSpPr>
        <p:spPr>
          <a:xfrm>
            <a:off x="7924800" y="296545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0E7D427-BE49-4EC2-9A7B-77C35F70288C}"/>
              </a:ext>
            </a:extLst>
          </p:cNvPr>
          <p:cNvSpPr/>
          <p:nvPr/>
        </p:nvSpPr>
        <p:spPr>
          <a:xfrm>
            <a:off x="7875588" y="2727761"/>
            <a:ext cx="320218" cy="66249"/>
          </a:xfrm>
          <a:custGeom>
            <a:avLst/>
            <a:gdLst>
              <a:gd name="connsiteX0" fmla="*/ 0 w 320218"/>
              <a:gd name="connsiteY0" fmla="*/ 2739 h 66249"/>
              <a:gd name="connsiteX1" fmla="*/ 284162 w 320218"/>
              <a:gd name="connsiteY1" fmla="*/ 36077 h 66249"/>
              <a:gd name="connsiteX2" fmla="*/ 171450 w 320218"/>
              <a:gd name="connsiteY2" fmla="*/ 66239 h 66249"/>
              <a:gd name="connsiteX3" fmla="*/ 306387 w 320218"/>
              <a:gd name="connsiteY3" fmla="*/ 32902 h 66249"/>
              <a:gd name="connsiteX4" fmla="*/ 280987 w 320218"/>
              <a:gd name="connsiteY4" fmla="*/ 5914 h 66249"/>
              <a:gd name="connsiteX5" fmla="*/ 0 w 320218"/>
              <a:gd name="connsiteY5" fmla="*/ 2739 h 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218" h="66249">
                <a:moveTo>
                  <a:pt x="0" y="2739"/>
                </a:moveTo>
                <a:cubicBezTo>
                  <a:pt x="529" y="7766"/>
                  <a:pt x="255587" y="25494"/>
                  <a:pt x="284162" y="36077"/>
                </a:cubicBezTo>
                <a:cubicBezTo>
                  <a:pt x="312737" y="46660"/>
                  <a:pt x="167746" y="66768"/>
                  <a:pt x="171450" y="66239"/>
                </a:cubicBezTo>
                <a:cubicBezTo>
                  <a:pt x="175154" y="65710"/>
                  <a:pt x="288131" y="42956"/>
                  <a:pt x="306387" y="32902"/>
                </a:cubicBezTo>
                <a:cubicBezTo>
                  <a:pt x="324643" y="22848"/>
                  <a:pt x="332316" y="11735"/>
                  <a:pt x="280987" y="5914"/>
                </a:cubicBezTo>
                <a:cubicBezTo>
                  <a:pt x="229658" y="93"/>
                  <a:pt x="-529" y="-2288"/>
                  <a:pt x="0" y="2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428C717-9399-416F-AB6E-0849059B57FC}"/>
              </a:ext>
            </a:extLst>
          </p:cNvPr>
          <p:cNvSpPr/>
          <p:nvPr/>
        </p:nvSpPr>
        <p:spPr>
          <a:xfrm>
            <a:off x="8133102" y="2805793"/>
            <a:ext cx="215562" cy="164470"/>
          </a:xfrm>
          <a:custGeom>
            <a:avLst/>
            <a:gdLst>
              <a:gd name="connsiteX0" fmla="*/ 2836 w 215562"/>
              <a:gd name="connsiteY0" fmla="*/ 4082 h 164470"/>
              <a:gd name="connsiteX1" fmla="*/ 71098 w 215562"/>
              <a:gd name="connsiteY1" fmla="*/ 4082 h 164470"/>
              <a:gd name="connsiteX2" fmla="*/ 133011 w 215562"/>
              <a:gd name="connsiteY2" fmla="*/ 32657 h 164470"/>
              <a:gd name="connsiteX3" fmla="*/ 156823 w 215562"/>
              <a:gd name="connsiteY3" fmla="*/ 48532 h 164470"/>
              <a:gd name="connsiteX4" fmla="*/ 163173 w 215562"/>
              <a:gd name="connsiteY4" fmla="*/ 162832 h 164470"/>
              <a:gd name="connsiteX5" fmla="*/ 174286 w 215562"/>
              <a:gd name="connsiteY5" fmla="*/ 113620 h 164470"/>
              <a:gd name="connsiteX6" fmla="*/ 215561 w 215562"/>
              <a:gd name="connsiteY6" fmla="*/ 78695 h 164470"/>
              <a:gd name="connsiteX7" fmla="*/ 172698 w 215562"/>
              <a:gd name="connsiteY7" fmla="*/ 40595 h 164470"/>
              <a:gd name="connsiteX8" fmla="*/ 2836 w 215562"/>
              <a:gd name="connsiteY8" fmla="*/ 4082 h 1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562" h="164470">
                <a:moveTo>
                  <a:pt x="2836" y="4082"/>
                </a:moveTo>
                <a:cubicBezTo>
                  <a:pt x="-14097" y="-2003"/>
                  <a:pt x="49402" y="-680"/>
                  <a:pt x="71098" y="4082"/>
                </a:cubicBezTo>
                <a:cubicBezTo>
                  <a:pt x="92794" y="8844"/>
                  <a:pt x="118724" y="25249"/>
                  <a:pt x="133011" y="32657"/>
                </a:cubicBezTo>
                <a:cubicBezTo>
                  <a:pt x="147298" y="40065"/>
                  <a:pt x="151796" y="26836"/>
                  <a:pt x="156823" y="48532"/>
                </a:cubicBezTo>
                <a:cubicBezTo>
                  <a:pt x="161850" y="70228"/>
                  <a:pt x="160263" y="151984"/>
                  <a:pt x="163173" y="162832"/>
                </a:cubicBezTo>
                <a:cubicBezTo>
                  <a:pt x="166083" y="173680"/>
                  <a:pt x="165555" y="127643"/>
                  <a:pt x="174286" y="113620"/>
                </a:cubicBezTo>
                <a:cubicBezTo>
                  <a:pt x="183017" y="99597"/>
                  <a:pt x="215826" y="90866"/>
                  <a:pt x="215561" y="78695"/>
                </a:cubicBezTo>
                <a:cubicBezTo>
                  <a:pt x="215296" y="66524"/>
                  <a:pt x="206035" y="53560"/>
                  <a:pt x="172698" y="40595"/>
                </a:cubicBezTo>
                <a:cubicBezTo>
                  <a:pt x="139361" y="27630"/>
                  <a:pt x="19769" y="10167"/>
                  <a:pt x="2836" y="4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670B448-CA21-443B-9831-400DD68174E1}"/>
              </a:ext>
            </a:extLst>
          </p:cNvPr>
          <p:cNvSpPr/>
          <p:nvPr/>
        </p:nvSpPr>
        <p:spPr>
          <a:xfrm>
            <a:off x="7834396" y="2608253"/>
            <a:ext cx="176060" cy="70374"/>
          </a:xfrm>
          <a:custGeom>
            <a:avLst/>
            <a:gdLst>
              <a:gd name="connsiteX0" fmla="*/ 1504 w 176060"/>
              <a:gd name="connsiteY0" fmla="*/ 46047 h 70374"/>
              <a:gd name="connsiteX1" fmla="*/ 68179 w 176060"/>
              <a:gd name="connsiteY1" fmla="*/ 69860 h 70374"/>
              <a:gd name="connsiteX2" fmla="*/ 99929 w 176060"/>
              <a:gd name="connsiteY2" fmla="*/ 57160 h 70374"/>
              <a:gd name="connsiteX3" fmla="*/ 174542 w 176060"/>
              <a:gd name="connsiteY3" fmla="*/ 10 h 70374"/>
              <a:gd name="connsiteX4" fmla="*/ 139617 w 176060"/>
              <a:gd name="connsiteY4" fmla="*/ 52397 h 70374"/>
              <a:gd name="connsiteX5" fmla="*/ 1504 w 176060"/>
              <a:gd name="connsiteY5" fmla="*/ 46047 h 7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060" h="70374">
                <a:moveTo>
                  <a:pt x="1504" y="46047"/>
                </a:moveTo>
                <a:cubicBezTo>
                  <a:pt x="-10402" y="48958"/>
                  <a:pt x="51775" y="68008"/>
                  <a:pt x="68179" y="69860"/>
                </a:cubicBezTo>
                <a:cubicBezTo>
                  <a:pt x="84583" y="71712"/>
                  <a:pt x="82202" y="68802"/>
                  <a:pt x="99929" y="57160"/>
                </a:cubicBezTo>
                <a:cubicBezTo>
                  <a:pt x="117656" y="45518"/>
                  <a:pt x="167927" y="804"/>
                  <a:pt x="174542" y="10"/>
                </a:cubicBezTo>
                <a:cubicBezTo>
                  <a:pt x="181157" y="-784"/>
                  <a:pt x="165546" y="42078"/>
                  <a:pt x="139617" y="52397"/>
                </a:cubicBezTo>
                <a:cubicBezTo>
                  <a:pt x="113688" y="62716"/>
                  <a:pt x="13410" y="43136"/>
                  <a:pt x="1504" y="46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318D2B7-0110-4756-9588-F4FCB495E4FB}"/>
              </a:ext>
            </a:extLst>
          </p:cNvPr>
          <p:cNvSpPr/>
          <p:nvPr/>
        </p:nvSpPr>
        <p:spPr>
          <a:xfrm>
            <a:off x="7862886" y="2569791"/>
            <a:ext cx="175391" cy="79137"/>
          </a:xfrm>
          <a:custGeom>
            <a:avLst/>
            <a:gdLst>
              <a:gd name="connsiteX0" fmla="*/ 2 w 175391"/>
              <a:gd name="connsiteY0" fmla="*/ 78159 h 79137"/>
              <a:gd name="connsiteX1" fmla="*/ 50802 w 175391"/>
              <a:gd name="connsiteY1" fmla="*/ 46409 h 79137"/>
              <a:gd name="connsiteX2" fmla="*/ 173039 w 175391"/>
              <a:gd name="connsiteY2" fmla="*/ 6722 h 79137"/>
              <a:gd name="connsiteX3" fmla="*/ 125414 w 175391"/>
              <a:gd name="connsiteY3" fmla="*/ 372 h 79137"/>
              <a:gd name="connsiteX4" fmla="*/ 52389 w 175391"/>
              <a:gd name="connsiteY4" fmla="*/ 8309 h 79137"/>
              <a:gd name="connsiteX5" fmla="*/ 2 w 175391"/>
              <a:gd name="connsiteY5" fmla="*/ 78159 h 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391" h="79137">
                <a:moveTo>
                  <a:pt x="2" y="78159"/>
                </a:moveTo>
                <a:cubicBezTo>
                  <a:pt x="-262" y="84509"/>
                  <a:pt x="21963" y="58315"/>
                  <a:pt x="50802" y="46409"/>
                </a:cubicBezTo>
                <a:cubicBezTo>
                  <a:pt x="79642" y="34503"/>
                  <a:pt x="160604" y="14395"/>
                  <a:pt x="173039" y="6722"/>
                </a:cubicBezTo>
                <a:cubicBezTo>
                  <a:pt x="185474" y="-951"/>
                  <a:pt x="145522" y="107"/>
                  <a:pt x="125414" y="372"/>
                </a:cubicBezTo>
                <a:cubicBezTo>
                  <a:pt x="105306" y="636"/>
                  <a:pt x="69058" y="-3068"/>
                  <a:pt x="52389" y="8309"/>
                </a:cubicBezTo>
                <a:cubicBezTo>
                  <a:pt x="35720" y="19686"/>
                  <a:pt x="266" y="71809"/>
                  <a:pt x="2" y="78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91C81140-2F92-4A99-B7F4-96FBB04A3612}"/>
              </a:ext>
            </a:extLst>
          </p:cNvPr>
          <p:cNvSpPr/>
          <p:nvPr/>
        </p:nvSpPr>
        <p:spPr>
          <a:xfrm>
            <a:off x="8000931" y="2642794"/>
            <a:ext cx="287042" cy="25387"/>
          </a:xfrm>
          <a:custGeom>
            <a:avLst/>
            <a:gdLst>
              <a:gd name="connsiteX0" fmla="*/ 69 w 287042"/>
              <a:gd name="connsiteY0" fmla="*/ 9919 h 25387"/>
              <a:gd name="connsiteX1" fmla="*/ 142944 w 287042"/>
              <a:gd name="connsiteY1" fmla="*/ 1981 h 25387"/>
              <a:gd name="connsiteX2" fmla="*/ 217557 w 287042"/>
              <a:gd name="connsiteY2" fmla="*/ 1981 h 25387"/>
              <a:gd name="connsiteX3" fmla="*/ 285819 w 287042"/>
              <a:gd name="connsiteY3" fmla="*/ 24206 h 25387"/>
              <a:gd name="connsiteX4" fmla="*/ 157232 w 287042"/>
              <a:gd name="connsiteY4" fmla="*/ 21031 h 25387"/>
              <a:gd name="connsiteX5" fmla="*/ 123894 w 287042"/>
              <a:gd name="connsiteY5" fmla="*/ 9919 h 25387"/>
              <a:gd name="connsiteX6" fmla="*/ 69 w 287042"/>
              <a:gd name="connsiteY6" fmla="*/ 9919 h 2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042" h="25387">
                <a:moveTo>
                  <a:pt x="69" y="9919"/>
                </a:moveTo>
                <a:cubicBezTo>
                  <a:pt x="3244" y="8596"/>
                  <a:pt x="106696" y="3304"/>
                  <a:pt x="142944" y="1981"/>
                </a:cubicBezTo>
                <a:cubicBezTo>
                  <a:pt x="179192" y="658"/>
                  <a:pt x="193745" y="-1723"/>
                  <a:pt x="217557" y="1981"/>
                </a:cubicBezTo>
                <a:cubicBezTo>
                  <a:pt x="241370" y="5685"/>
                  <a:pt x="295873" y="21031"/>
                  <a:pt x="285819" y="24206"/>
                </a:cubicBezTo>
                <a:cubicBezTo>
                  <a:pt x="275765" y="27381"/>
                  <a:pt x="184220" y="23412"/>
                  <a:pt x="157232" y="21031"/>
                </a:cubicBezTo>
                <a:cubicBezTo>
                  <a:pt x="130244" y="18650"/>
                  <a:pt x="144796" y="11771"/>
                  <a:pt x="123894" y="9919"/>
                </a:cubicBezTo>
                <a:cubicBezTo>
                  <a:pt x="102992" y="8067"/>
                  <a:pt x="-3106" y="11242"/>
                  <a:pt x="69" y="9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413FD3E2-5ED4-4245-97FC-401306EEA08F}"/>
              </a:ext>
            </a:extLst>
          </p:cNvPr>
          <p:cNvSpPr/>
          <p:nvPr/>
        </p:nvSpPr>
        <p:spPr>
          <a:xfrm>
            <a:off x="8241933" y="2700217"/>
            <a:ext cx="151461" cy="163241"/>
          </a:xfrm>
          <a:custGeom>
            <a:avLst/>
            <a:gdLst>
              <a:gd name="connsiteX0" fmla="*/ 367 w 151461"/>
              <a:gd name="connsiteY0" fmla="*/ 121 h 163241"/>
              <a:gd name="connsiteX1" fmla="*/ 95617 w 151461"/>
              <a:gd name="connsiteY1" fmla="*/ 25521 h 163241"/>
              <a:gd name="connsiteX2" fmla="*/ 132130 w 151461"/>
              <a:gd name="connsiteY2" fmla="*/ 76321 h 163241"/>
              <a:gd name="connsiteX3" fmla="*/ 132130 w 151461"/>
              <a:gd name="connsiteY3" fmla="*/ 109658 h 163241"/>
              <a:gd name="connsiteX4" fmla="*/ 108317 w 151461"/>
              <a:gd name="connsiteY4" fmla="*/ 162046 h 163241"/>
              <a:gd name="connsiteX5" fmla="*/ 122605 w 151461"/>
              <a:gd name="connsiteY5" fmla="*/ 142996 h 163241"/>
              <a:gd name="connsiteX6" fmla="*/ 149592 w 151461"/>
              <a:gd name="connsiteY6" fmla="*/ 104896 h 163241"/>
              <a:gd name="connsiteX7" fmla="*/ 65455 w 151461"/>
              <a:gd name="connsiteY7" fmla="*/ 35046 h 163241"/>
              <a:gd name="connsiteX8" fmla="*/ 367 w 151461"/>
              <a:gd name="connsiteY8" fmla="*/ 121 h 163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461" h="163241">
                <a:moveTo>
                  <a:pt x="367" y="121"/>
                </a:moveTo>
                <a:cubicBezTo>
                  <a:pt x="5394" y="-1466"/>
                  <a:pt x="73657" y="12821"/>
                  <a:pt x="95617" y="25521"/>
                </a:cubicBezTo>
                <a:cubicBezTo>
                  <a:pt x="117577" y="38221"/>
                  <a:pt x="126045" y="62298"/>
                  <a:pt x="132130" y="76321"/>
                </a:cubicBezTo>
                <a:cubicBezTo>
                  <a:pt x="138215" y="90344"/>
                  <a:pt x="136099" y="95371"/>
                  <a:pt x="132130" y="109658"/>
                </a:cubicBezTo>
                <a:cubicBezTo>
                  <a:pt x="128161" y="123945"/>
                  <a:pt x="109904" y="156490"/>
                  <a:pt x="108317" y="162046"/>
                </a:cubicBezTo>
                <a:cubicBezTo>
                  <a:pt x="106730" y="167602"/>
                  <a:pt x="115726" y="152521"/>
                  <a:pt x="122605" y="142996"/>
                </a:cubicBezTo>
                <a:cubicBezTo>
                  <a:pt x="129484" y="133471"/>
                  <a:pt x="159117" y="122888"/>
                  <a:pt x="149592" y="104896"/>
                </a:cubicBezTo>
                <a:cubicBezTo>
                  <a:pt x="140067" y="86904"/>
                  <a:pt x="87680" y="50656"/>
                  <a:pt x="65455" y="35046"/>
                </a:cubicBezTo>
                <a:cubicBezTo>
                  <a:pt x="43230" y="19436"/>
                  <a:pt x="-4660" y="1708"/>
                  <a:pt x="367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5914A179-74E1-44C3-9369-839866CB95AF}"/>
              </a:ext>
            </a:extLst>
          </p:cNvPr>
          <p:cNvSpPr/>
          <p:nvPr/>
        </p:nvSpPr>
        <p:spPr>
          <a:xfrm>
            <a:off x="7503849" y="2678099"/>
            <a:ext cx="127476" cy="489381"/>
          </a:xfrm>
          <a:custGeom>
            <a:avLst/>
            <a:gdLst>
              <a:gd name="connsiteX0" fmla="*/ 127264 w 127476"/>
              <a:gd name="connsiteY0" fmla="*/ 14 h 489381"/>
              <a:gd name="connsiteX1" fmla="*/ 46301 w 127476"/>
              <a:gd name="connsiteY1" fmla="*/ 114314 h 489381"/>
              <a:gd name="connsiteX2" fmla="*/ 24076 w 127476"/>
              <a:gd name="connsiteY2" fmla="*/ 150826 h 489381"/>
              <a:gd name="connsiteX3" fmla="*/ 24076 w 127476"/>
              <a:gd name="connsiteY3" fmla="*/ 463564 h 489381"/>
              <a:gd name="connsiteX4" fmla="*/ 25664 w 127476"/>
              <a:gd name="connsiteY4" fmla="*/ 442926 h 489381"/>
              <a:gd name="connsiteX5" fmla="*/ 264 w 127476"/>
              <a:gd name="connsiteY5" fmla="*/ 214326 h 489381"/>
              <a:gd name="connsiteX6" fmla="*/ 19314 w 127476"/>
              <a:gd name="connsiteY6" fmla="*/ 122251 h 489381"/>
              <a:gd name="connsiteX7" fmla="*/ 127264 w 127476"/>
              <a:gd name="connsiteY7" fmla="*/ 14 h 48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476" h="489381">
                <a:moveTo>
                  <a:pt x="127264" y="14"/>
                </a:moveTo>
                <a:cubicBezTo>
                  <a:pt x="131762" y="-1309"/>
                  <a:pt x="63499" y="89179"/>
                  <a:pt x="46301" y="114314"/>
                </a:cubicBezTo>
                <a:cubicBezTo>
                  <a:pt x="29103" y="139449"/>
                  <a:pt x="27780" y="92618"/>
                  <a:pt x="24076" y="150826"/>
                </a:cubicBezTo>
                <a:cubicBezTo>
                  <a:pt x="20372" y="209034"/>
                  <a:pt x="23811" y="414881"/>
                  <a:pt x="24076" y="463564"/>
                </a:cubicBezTo>
                <a:cubicBezTo>
                  <a:pt x="24341" y="512247"/>
                  <a:pt x="29633" y="484466"/>
                  <a:pt x="25664" y="442926"/>
                </a:cubicBezTo>
                <a:cubicBezTo>
                  <a:pt x="21695" y="401386"/>
                  <a:pt x="1322" y="267772"/>
                  <a:pt x="264" y="214326"/>
                </a:cubicBezTo>
                <a:cubicBezTo>
                  <a:pt x="-794" y="160880"/>
                  <a:pt x="529" y="154795"/>
                  <a:pt x="19314" y="122251"/>
                </a:cubicBezTo>
                <a:cubicBezTo>
                  <a:pt x="38099" y="89707"/>
                  <a:pt x="122766" y="1337"/>
                  <a:pt x="127264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E0605686-5353-4845-84AA-ABB8225B6738}"/>
              </a:ext>
            </a:extLst>
          </p:cNvPr>
          <p:cNvSpPr/>
          <p:nvPr/>
        </p:nvSpPr>
        <p:spPr>
          <a:xfrm>
            <a:off x="7525544" y="3190643"/>
            <a:ext cx="17676" cy="369608"/>
          </a:xfrm>
          <a:custGeom>
            <a:avLst/>
            <a:gdLst>
              <a:gd name="connsiteX0" fmla="*/ 7144 w 17676"/>
              <a:gd name="connsiteY0" fmla="*/ 232 h 369608"/>
              <a:gd name="connsiteX1" fmla="*/ 15081 w 17676"/>
              <a:gd name="connsiteY1" fmla="*/ 133582 h 369608"/>
              <a:gd name="connsiteX2" fmla="*/ 16669 w 17676"/>
              <a:gd name="connsiteY2" fmla="*/ 365357 h 369608"/>
              <a:gd name="connsiteX3" fmla="*/ 794 w 17676"/>
              <a:gd name="connsiteY3" fmla="*/ 274870 h 369608"/>
              <a:gd name="connsiteX4" fmla="*/ 2381 w 17676"/>
              <a:gd name="connsiteY4" fmla="*/ 163745 h 369608"/>
              <a:gd name="connsiteX5" fmla="*/ 7144 w 17676"/>
              <a:gd name="connsiteY5" fmla="*/ 232 h 369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6" h="369608">
                <a:moveTo>
                  <a:pt x="7144" y="232"/>
                </a:moveTo>
                <a:cubicBezTo>
                  <a:pt x="9261" y="-4795"/>
                  <a:pt x="13494" y="72728"/>
                  <a:pt x="15081" y="133582"/>
                </a:cubicBezTo>
                <a:cubicBezTo>
                  <a:pt x="16668" y="194436"/>
                  <a:pt x="19050" y="341809"/>
                  <a:pt x="16669" y="365357"/>
                </a:cubicBezTo>
                <a:cubicBezTo>
                  <a:pt x="14288" y="388905"/>
                  <a:pt x="3175" y="308472"/>
                  <a:pt x="794" y="274870"/>
                </a:cubicBezTo>
                <a:cubicBezTo>
                  <a:pt x="-1587" y="241268"/>
                  <a:pt x="2117" y="205549"/>
                  <a:pt x="2381" y="163745"/>
                </a:cubicBezTo>
                <a:cubicBezTo>
                  <a:pt x="2645" y="121941"/>
                  <a:pt x="5027" y="5259"/>
                  <a:pt x="7144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37750E71-B20E-45EC-8829-38413D547726}"/>
              </a:ext>
            </a:extLst>
          </p:cNvPr>
          <p:cNvSpPr/>
          <p:nvPr/>
        </p:nvSpPr>
        <p:spPr>
          <a:xfrm>
            <a:off x="7554681" y="3169921"/>
            <a:ext cx="16107" cy="494332"/>
          </a:xfrm>
          <a:custGeom>
            <a:avLst/>
            <a:gdLst>
              <a:gd name="connsiteX0" fmla="*/ 9757 w 16107"/>
              <a:gd name="connsiteY0" fmla="*/ 1904 h 494332"/>
              <a:gd name="connsiteX1" fmla="*/ 9757 w 16107"/>
              <a:gd name="connsiteY1" fmla="*/ 201929 h 494332"/>
              <a:gd name="connsiteX2" fmla="*/ 16107 w 16107"/>
              <a:gd name="connsiteY2" fmla="*/ 481329 h 494332"/>
              <a:gd name="connsiteX3" fmla="*/ 9757 w 16107"/>
              <a:gd name="connsiteY3" fmla="*/ 435292 h 494332"/>
              <a:gd name="connsiteX4" fmla="*/ 232 w 16107"/>
              <a:gd name="connsiteY4" fmla="*/ 320992 h 494332"/>
              <a:gd name="connsiteX5" fmla="*/ 9757 w 16107"/>
              <a:gd name="connsiteY5" fmla="*/ 1904 h 49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7" h="494332">
                <a:moveTo>
                  <a:pt x="9757" y="1904"/>
                </a:moveTo>
                <a:cubicBezTo>
                  <a:pt x="11345" y="-17940"/>
                  <a:pt x="8699" y="122025"/>
                  <a:pt x="9757" y="201929"/>
                </a:cubicBezTo>
                <a:cubicBezTo>
                  <a:pt x="10815" y="281833"/>
                  <a:pt x="16107" y="442435"/>
                  <a:pt x="16107" y="481329"/>
                </a:cubicBezTo>
                <a:cubicBezTo>
                  <a:pt x="16107" y="520223"/>
                  <a:pt x="12403" y="462015"/>
                  <a:pt x="9757" y="435292"/>
                </a:cubicBezTo>
                <a:cubicBezTo>
                  <a:pt x="7111" y="408569"/>
                  <a:pt x="2084" y="387667"/>
                  <a:pt x="232" y="320992"/>
                </a:cubicBezTo>
                <a:cubicBezTo>
                  <a:pt x="-1620" y="254317"/>
                  <a:pt x="8169" y="21748"/>
                  <a:pt x="9757" y="1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1EAA3E4C-3F40-4964-8AE6-62AC189C3ED7}"/>
              </a:ext>
            </a:extLst>
          </p:cNvPr>
          <p:cNvSpPr/>
          <p:nvPr/>
        </p:nvSpPr>
        <p:spPr>
          <a:xfrm>
            <a:off x="7367538" y="3675053"/>
            <a:ext cx="178241" cy="297380"/>
          </a:xfrm>
          <a:custGeom>
            <a:avLst/>
            <a:gdLst>
              <a:gd name="connsiteX0" fmla="*/ 177850 w 178241"/>
              <a:gd name="connsiteY0" fmla="*/ 10 h 297380"/>
              <a:gd name="connsiteX1" fmla="*/ 144512 w 178241"/>
              <a:gd name="connsiteY1" fmla="*/ 157172 h 297380"/>
              <a:gd name="connsiteX2" fmla="*/ 117525 w 178241"/>
              <a:gd name="connsiteY2" fmla="*/ 200035 h 297380"/>
              <a:gd name="connsiteX3" fmla="*/ 82600 w 178241"/>
              <a:gd name="connsiteY3" fmla="*/ 236547 h 297380"/>
              <a:gd name="connsiteX4" fmla="*/ 50 w 178241"/>
              <a:gd name="connsiteY4" fmla="*/ 296872 h 297380"/>
              <a:gd name="connsiteX5" fmla="*/ 95300 w 178241"/>
              <a:gd name="connsiteY5" fmla="*/ 200035 h 297380"/>
              <a:gd name="connsiteX6" fmla="*/ 120700 w 178241"/>
              <a:gd name="connsiteY6" fmla="*/ 165110 h 297380"/>
              <a:gd name="connsiteX7" fmla="*/ 177850 w 178241"/>
              <a:gd name="connsiteY7" fmla="*/ 10 h 29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241" h="297380">
                <a:moveTo>
                  <a:pt x="177850" y="10"/>
                </a:moveTo>
                <a:cubicBezTo>
                  <a:pt x="181819" y="-1313"/>
                  <a:pt x="154566" y="123834"/>
                  <a:pt x="144512" y="157172"/>
                </a:cubicBezTo>
                <a:cubicBezTo>
                  <a:pt x="134458" y="190510"/>
                  <a:pt x="127844" y="186806"/>
                  <a:pt x="117525" y="200035"/>
                </a:cubicBezTo>
                <a:cubicBezTo>
                  <a:pt x="107206" y="213264"/>
                  <a:pt x="102179" y="220408"/>
                  <a:pt x="82600" y="236547"/>
                </a:cubicBezTo>
                <a:cubicBezTo>
                  <a:pt x="63021" y="252686"/>
                  <a:pt x="-2067" y="302957"/>
                  <a:pt x="50" y="296872"/>
                </a:cubicBezTo>
                <a:cubicBezTo>
                  <a:pt x="2167" y="290787"/>
                  <a:pt x="75192" y="221995"/>
                  <a:pt x="95300" y="200035"/>
                </a:cubicBezTo>
                <a:cubicBezTo>
                  <a:pt x="115408" y="178075"/>
                  <a:pt x="109852" y="195272"/>
                  <a:pt x="120700" y="165110"/>
                </a:cubicBezTo>
                <a:cubicBezTo>
                  <a:pt x="131548" y="134948"/>
                  <a:pt x="173881" y="1333"/>
                  <a:pt x="17785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F14E3A9-FDE0-475C-8D4C-0F8C13FE0E0E}"/>
              </a:ext>
            </a:extLst>
          </p:cNvPr>
          <p:cNvSpPr/>
          <p:nvPr/>
        </p:nvSpPr>
        <p:spPr>
          <a:xfrm>
            <a:off x="7464409" y="3699756"/>
            <a:ext cx="108131" cy="258207"/>
          </a:xfrm>
          <a:custGeom>
            <a:avLst/>
            <a:gdLst>
              <a:gd name="connsiteX0" fmla="*/ 101616 w 108131"/>
              <a:gd name="connsiteY0" fmla="*/ 707 h 258207"/>
              <a:gd name="connsiteX1" fmla="*/ 107966 w 108131"/>
              <a:gd name="connsiteY1" fmla="*/ 138819 h 258207"/>
              <a:gd name="connsiteX2" fmla="*/ 95266 w 108131"/>
              <a:gd name="connsiteY2" fmla="*/ 192794 h 258207"/>
              <a:gd name="connsiteX3" fmla="*/ 80979 w 108131"/>
              <a:gd name="connsiteY3" fmla="*/ 230894 h 258207"/>
              <a:gd name="connsiteX4" fmla="*/ 69866 w 108131"/>
              <a:gd name="connsiteY4" fmla="*/ 246769 h 258207"/>
              <a:gd name="connsiteX5" fmla="*/ 16 w 108131"/>
              <a:gd name="connsiteY5" fmla="*/ 257882 h 258207"/>
              <a:gd name="connsiteX6" fmla="*/ 63516 w 108131"/>
              <a:gd name="connsiteY6" fmla="*/ 234069 h 258207"/>
              <a:gd name="connsiteX7" fmla="*/ 88916 w 108131"/>
              <a:gd name="connsiteY7" fmla="*/ 203907 h 258207"/>
              <a:gd name="connsiteX8" fmla="*/ 101616 w 108131"/>
              <a:gd name="connsiteY8" fmla="*/ 707 h 25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131" h="258207">
                <a:moveTo>
                  <a:pt x="101616" y="707"/>
                </a:moveTo>
                <a:cubicBezTo>
                  <a:pt x="104791" y="-10141"/>
                  <a:pt x="109024" y="106805"/>
                  <a:pt x="107966" y="138819"/>
                </a:cubicBezTo>
                <a:cubicBezTo>
                  <a:pt x="106908" y="170833"/>
                  <a:pt x="99764" y="177448"/>
                  <a:pt x="95266" y="192794"/>
                </a:cubicBezTo>
                <a:cubicBezTo>
                  <a:pt x="90768" y="208140"/>
                  <a:pt x="85212" y="221898"/>
                  <a:pt x="80979" y="230894"/>
                </a:cubicBezTo>
                <a:cubicBezTo>
                  <a:pt x="76746" y="239890"/>
                  <a:pt x="83360" y="242271"/>
                  <a:pt x="69866" y="246769"/>
                </a:cubicBezTo>
                <a:cubicBezTo>
                  <a:pt x="56372" y="251267"/>
                  <a:pt x="1074" y="259999"/>
                  <a:pt x="16" y="257882"/>
                </a:cubicBezTo>
                <a:cubicBezTo>
                  <a:pt x="-1042" y="255765"/>
                  <a:pt x="48699" y="243065"/>
                  <a:pt x="63516" y="234069"/>
                </a:cubicBezTo>
                <a:cubicBezTo>
                  <a:pt x="78333" y="225073"/>
                  <a:pt x="82566" y="242007"/>
                  <a:pt x="88916" y="203907"/>
                </a:cubicBezTo>
                <a:cubicBezTo>
                  <a:pt x="95266" y="165807"/>
                  <a:pt x="98441" y="11555"/>
                  <a:pt x="101616" y="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4D69EB5B-86F5-4B4C-A9D5-0ECB9274BE31}"/>
              </a:ext>
            </a:extLst>
          </p:cNvPr>
          <p:cNvSpPr/>
          <p:nvPr/>
        </p:nvSpPr>
        <p:spPr>
          <a:xfrm>
            <a:off x="6864022" y="3771860"/>
            <a:ext cx="308768" cy="112772"/>
          </a:xfrm>
          <a:custGeom>
            <a:avLst/>
            <a:gdLst>
              <a:gd name="connsiteX0" fmla="*/ 328 w 308768"/>
              <a:gd name="connsiteY0" fmla="*/ 7978 h 112772"/>
              <a:gd name="connsiteX1" fmla="*/ 176541 w 308768"/>
              <a:gd name="connsiteY1" fmla="*/ 40 h 112772"/>
              <a:gd name="connsiteX2" fmla="*/ 219403 w 308768"/>
              <a:gd name="connsiteY2" fmla="*/ 11153 h 112772"/>
              <a:gd name="connsiteX3" fmla="*/ 257503 w 308768"/>
              <a:gd name="connsiteY3" fmla="*/ 30203 h 112772"/>
              <a:gd name="connsiteX4" fmla="*/ 308303 w 308768"/>
              <a:gd name="connsiteY4" fmla="*/ 112753 h 112772"/>
              <a:gd name="connsiteX5" fmla="*/ 225753 w 308768"/>
              <a:gd name="connsiteY5" fmla="*/ 22265 h 112772"/>
              <a:gd name="connsiteX6" fmla="*/ 328 w 308768"/>
              <a:gd name="connsiteY6" fmla="*/ 7978 h 11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768" h="112772">
                <a:moveTo>
                  <a:pt x="328" y="7978"/>
                </a:moveTo>
                <a:cubicBezTo>
                  <a:pt x="-7874" y="4274"/>
                  <a:pt x="140029" y="-489"/>
                  <a:pt x="176541" y="40"/>
                </a:cubicBezTo>
                <a:cubicBezTo>
                  <a:pt x="213053" y="569"/>
                  <a:pt x="205909" y="6126"/>
                  <a:pt x="219403" y="11153"/>
                </a:cubicBezTo>
                <a:cubicBezTo>
                  <a:pt x="232897" y="16180"/>
                  <a:pt x="242686" y="13270"/>
                  <a:pt x="257503" y="30203"/>
                </a:cubicBezTo>
                <a:cubicBezTo>
                  <a:pt x="272320" y="47136"/>
                  <a:pt x="313595" y="114076"/>
                  <a:pt x="308303" y="112753"/>
                </a:cubicBezTo>
                <a:cubicBezTo>
                  <a:pt x="303011" y="111430"/>
                  <a:pt x="276024" y="40521"/>
                  <a:pt x="225753" y="22265"/>
                </a:cubicBezTo>
                <a:cubicBezTo>
                  <a:pt x="175482" y="4009"/>
                  <a:pt x="8530" y="11682"/>
                  <a:pt x="328" y="7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2B6F4EC-A102-410F-924B-5BF297BE6AB7}"/>
              </a:ext>
            </a:extLst>
          </p:cNvPr>
          <p:cNvSpPr/>
          <p:nvPr/>
        </p:nvSpPr>
        <p:spPr>
          <a:xfrm>
            <a:off x="7157876" y="3935214"/>
            <a:ext cx="216955" cy="61136"/>
          </a:xfrm>
          <a:custGeom>
            <a:avLst/>
            <a:gdLst>
              <a:gd name="connsiteX0" fmla="*/ 162 w 216955"/>
              <a:gd name="connsiteY0" fmla="*/ 199 h 61136"/>
              <a:gd name="connsiteX1" fmla="*/ 108112 w 216955"/>
              <a:gd name="connsiteY1" fmla="*/ 54174 h 61136"/>
              <a:gd name="connsiteX2" fmla="*/ 133512 w 216955"/>
              <a:gd name="connsiteY2" fmla="*/ 57349 h 61136"/>
              <a:gd name="connsiteX3" fmla="*/ 216062 w 216955"/>
              <a:gd name="connsiteY3" fmla="*/ 25599 h 61136"/>
              <a:gd name="connsiteX4" fmla="*/ 174787 w 216955"/>
              <a:gd name="connsiteY4" fmla="*/ 28774 h 61136"/>
              <a:gd name="connsiteX5" fmla="*/ 135099 w 216955"/>
              <a:gd name="connsiteY5" fmla="*/ 35124 h 61136"/>
              <a:gd name="connsiteX6" fmla="*/ 162 w 216955"/>
              <a:gd name="connsiteY6" fmla="*/ 199 h 6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955" h="61136">
                <a:moveTo>
                  <a:pt x="162" y="199"/>
                </a:moveTo>
                <a:cubicBezTo>
                  <a:pt x="-4336" y="3374"/>
                  <a:pt x="85887" y="44649"/>
                  <a:pt x="108112" y="54174"/>
                </a:cubicBezTo>
                <a:cubicBezTo>
                  <a:pt x="130337" y="63699"/>
                  <a:pt x="115520" y="62112"/>
                  <a:pt x="133512" y="57349"/>
                </a:cubicBezTo>
                <a:cubicBezTo>
                  <a:pt x="151504" y="52587"/>
                  <a:pt x="209183" y="30361"/>
                  <a:pt x="216062" y="25599"/>
                </a:cubicBezTo>
                <a:cubicBezTo>
                  <a:pt x="222941" y="20837"/>
                  <a:pt x="188281" y="27187"/>
                  <a:pt x="174787" y="28774"/>
                </a:cubicBezTo>
                <a:cubicBezTo>
                  <a:pt x="161293" y="30361"/>
                  <a:pt x="161028" y="37505"/>
                  <a:pt x="135099" y="35124"/>
                </a:cubicBezTo>
                <a:cubicBezTo>
                  <a:pt x="109170" y="32743"/>
                  <a:pt x="4660" y="-2976"/>
                  <a:pt x="162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4958826A-60CE-49D7-8CE5-24CA1B276F47}"/>
              </a:ext>
            </a:extLst>
          </p:cNvPr>
          <p:cNvSpPr/>
          <p:nvPr/>
        </p:nvSpPr>
        <p:spPr>
          <a:xfrm>
            <a:off x="6791604" y="3416278"/>
            <a:ext cx="182373" cy="368322"/>
          </a:xfrm>
          <a:custGeom>
            <a:avLst/>
            <a:gdLst>
              <a:gd name="connsiteX0" fmla="*/ 182284 w 182373"/>
              <a:gd name="connsiteY0" fmla="*/ 22 h 368322"/>
              <a:gd name="connsiteX1" fmla="*/ 67984 w 182373"/>
              <a:gd name="connsiteY1" fmla="*/ 57172 h 368322"/>
              <a:gd name="connsiteX2" fmla="*/ 28296 w 182373"/>
              <a:gd name="connsiteY2" fmla="*/ 128610 h 368322"/>
              <a:gd name="connsiteX3" fmla="*/ 4484 w 182373"/>
              <a:gd name="connsiteY3" fmla="*/ 209572 h 368322"/>
              <a:gd name="connsiteX4" fmla="*/ 2896 w 182373"/>
              <a:gd name="connsiteY4" fmla="*/ 312760 h 368322"/>
              <a:gd name="connsiteX5" fmla="*/ 6071 w 182373"/>
              <a:gd name="connsiteY5" fmla="*/ 341335 h 368322"/>
              <a:gd name="connsiteX6" fmla="*/ 72746 w 182373"/>
              <a:gd name="connsiteY6" fmla="*/ 368322 h 368322"/>
              <a:gd name="connsiteX7" fmla="*/ 37821 w 182373"/>
              <a:gd name="connsiteY7" fmla="*/ 341335 h 368322"/>
              <a:gd name="connsiteX8" fmla="*/ 17184 w 182373"/>
              <a:gd name="connsiteY8" fmla="*/ 298472 h 368322"/>
              <a:gd name="connsiteX9" fmla="*/ 18771 w 182373"/>
              <a:gd name="connsiteY9" fmla="*/ 236560 h 368322"/>
              <a:gd name="connsiteX10" fmla="*/ 63221 w 182373"/>
              <a:gd name="connsiteY10" fmla="*/ 103210 h 368322"/>
              <a:gd name="connsiteX11" fmla="*/ 87034 w 182373"/>
              <a:gd name="connsiteY11" fmla="*/ 63522 h 368322"/>
              <a:gd name="connsiteX12" fmla="*/ 182284 w 182373"/>
              <a:gd name="connsiteY12" fmla="*/ 22 h 368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2373" h="368322">
                <a:moveTo>
                  <a:pt x="182284" y="22"/>
                </a:moveTo>
                <a:cubicBezTo>
                  <a:pt x="179109" y="-1036"/>
                  <a:pt x="93649" y="35741"/>
                  <a:pt x="67984" y="57172"/>
                </a:cubicBezTo>
                <a:cubicBezTo>
                  <a:pt x="42319" y="78603"/>
                  <a:pt x="38879" y="103210"/>
                  <a:pt x="28296" y="128610"/>
                </a:cubicBezTo>
                <a:cubicBezTo>
                  <a:pt x="17713" y="154010"/>
                  <a:pt x="8717" y="178880"/>
                  <a:pt x="4484" y="209572"/>
                </a:cubicBezTo>
                <a:cubicBezTo>
                  <a:pt x="251" y="240264"/>
                  <a:pt x="2632" y="290800"/>
                  <a:pt x="2896" y="312760"/>
                </a:cubicBezTo>
                <a:cubicBezTo>
                  <a:pt x="3160" y="334720"/>
                  <a:pt x="-5571" y="332075"/>
                  <a:pt x="6071" y="341335"/>
                </a:cubicBezTo>
                <a:cubicBezTo>
                  <a:pt x="17713" y="350595"/>
                  <a:pt x="67454" y="368322"/>
                  <a:pt x="72746" y="368322"/>
                </a:cubicBezTo>
                <a:cubicBezTo>
                  <a:pt x="78038" y="368322"/>
                  <a:pt x="47081" y="352977"/>
                  <a:pt x="37821" y="341335"/>
                </a:cubicBezTo>
                <a:cubicBezTo>
                  <a:pt x="28561" y="329693"/>
                  <a:pt x="20359" y="315935"/>
                  <a:pt x="17184" y="298472"/>
                </a:cubicBezTo>
                <a:cubicBezTo>
                  <a:pt x="14009" y="281010"/>
                  <a:pt x="11098" y="269104"/>
                  <a:pt x="18771" y="236560"/>
                </a:cubicBezTo>
                <a:cubicBezTo>
                  <a:pt x="26444" y="204016"/>
                  <a:pt x="51844" y="132050"/>
                  <a:pt x="63221" y="103210"/>
                </a:cubicBezTo>
                <a:cubicBezTo>
                  <a:pt x="74598" y="74370"/>
                  <a:pt x="70894" y="77545"/>
                  <a:pt x="87034" y="63522"/>
                </a:cubicBezTo>
                <a:cubicBezTo>
                  <a:pt x="103174" y="49499"/>
                  <a:pt x="185459" y="1080"/>
                  <a:pt x="182284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EA5D23CC-A627-4767-BF8F-9B2A06CE33D4}"/>
              </a:ext>
            </a:extLst>
          </p:cNvPr>
          <p:cNvSpPr/>
          <p:nvPr/>
        </p:nvSpPr>
        <p:spPr>
          <a:xfrm>
            <a:off x="7256281" y="2801918"/>
            <a:ext cx="69869" cy="469855"/>
          </a:xfrm>
          <a:custGeom>
            <a:avLst/>
            <a:gdLst>
              <a:gd name="connsiteX0" fmla="*/ 182 w 69869"/>
              <a:gd name="connsiteY0" fmla="*/ 20 h 469855"/>
              <a:gd name="connsiteX1" fmla="*/ 62094 w 69869"/>
              <a:gd name="connsiteY1" fmla="*/ 142895 h 469855"/>
              <a:gd name="connsiteX2" fmla="*/ 68444 w 69869"/>
              <a:gd name="connsiteY2" fmla="*/ 466745 h 469855"/>
              <a:gd name="connsiteX3" fmla="*/ 57332 w 69869"/>
              <a:gd name="connsiteY3" fmla="*/ 296882 h 469855"/>
              <a:gd name="connsiteX4" fmla="*/ 43044 w 69869"/>
              <a:gd name="connsiteY4" fmla="*/ 133370 h 469855"/>
              <a:gd name="connsiteX5" fmla="*/ 182 w 69869"/>
              <a:gd name="connsiteY5" fmla="*/ 20 h 469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69" h="469855">
                <a:moveTo>
                  <a:pt x="182" y="20"/>
                </a:moveTo>
                <a:cubicBezTo>
                  <a:pt x="3357" y="1607"/>
                  <a:pt x="50717" y="65108"/>
                  <a:pt x="62094" y="142895"/>
                </a:cubicBezTo>
                <a:cubicBezTo>
                  <a:pt x="73471" y="220682"/>
                  <a:pt x="69238" y="441081"/>
                  <a:pt x="68444" y="466745"/>
                </a:cubicBezTo>
                <a:cubicBezTo>
                  <a:pt x="67650" y="492409"/>
                  <a:pt x="61565" y="352445"/>
                  <a:pt x="57332" y="296882"/>
                </a:cubicBezTo>
                <a:cubicBezTo>
                  <a:pt x="53099" y="241319"/>
                  <a:pt x="49923" y="178878"/>
                  <a:pt x="43044" y="133370"/>
                </a:cubicBezTo>
                <a:cubicBezTo>
                  <a:pt x="36165" y="87862"/>
                  <a:pt x="-2993" y="-1567"/>
                  <a:pt x="18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B9588541-1A51-41C8-B32C-580574C5E486}"/>
              </a:ext>
            </a:extLst>
          </p:cNvPr>
          <p:cNvSpPr/>
          <p:nvPr/>
        </p:nvSpPr>
        <p:spPr>
          <a:xfrm>
            <a:off x="7172299" y="3468609"/>
            <a:ext cx="228626" cy="239901"/>
          </a:xfrm>
          <a:custGeom>
            <a:avLst/>
            <a:gdLst>
              <a:gd name="connsiteX0" fmla="*/ 228626 w 228626"/>
              <a:gd name="connsiteY0" fmla="*/ 79 h 239901"/>
              <a:gd name="connsiteX1" fmla="*/ 193701 w 228626"/>
              <a:gd name="connsiteY1" fmla="*/ 169941 h 239901"/>
              <a:gd name="connsiteX2" fmla="*/ 168301 w 228626"/>
              <a:gd name="connsiteY2" fmla="*/ 193754 h 239901"/>
              <a:gd name="connsiteX3" fmla="*/ 26 w 228626"/>
              <a:gd name="connsiteY3" fmla="*/ 239791 h 239901"/>
              <a:gd name="connsiteX4" fmla="*/ 155601 w 228626"/>
              <a:gd name="connsiteY4" fmla="*/ 179466 h 239901"/>
              <a:gd name="connsiteX5" fmla="*/ 193701 w 228626"/>
              <a:gd name="connsiteY5" fmla="*/ 147716 h 239901"/>
              <a:gd name="connsiteX6" fmla="*/ 228626 w 228626"/>
              <a:gd name="connsiteY6" fmla="*/ 79 h 23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26" h="239901">
                <a:moveTo>
                  <a:pt x="228626" y="79"/>
                </a:moveTo>
                <a:cubicBezTo>
                  <a:pt x="228626" y="3783"/>
                  <a:pt x="203755" y="137662"/>
                  <a:pt x="193701" y="169941"/>
                </a:cubicBezTo>
                <a:cubicBezTo>
                  <a:pt x="183647" y="202220"/>
                  <a:pt x="200580" y="182112"/>
                  <a:pt x="168301" y="193754"/>
                </a:cubicBezTo>
                <a:cubicBezTo>
                  <a:pt x="136022" y="205396"/>
                  <a:pt x="2143" y="242172"/>
                  <a:pt x="26" y="239791"/>
                </a:cubicBezTo>
                <a:cubicBezTo>
                  <a:pt x="-2091" y="237410"/>
                  <a:pt x="123322" y="194812"/>
                  <a:pt x="155601" y="179466"/>
                </a:cubicBezTo>
                <a:cubicBezTo>
                  <a:pt x="187880" y="164120"/>
                  <a:pt x="184176" y="172058"/>
                  <a:pt x="193701" y="147716"/>
                </a:cubicBezTo>
                <a:cubicBezTo>
                  <a:pt x="203226" y="123374"/>
                  <a:pt x="228626" y="-3625"/>
                  <a:pt x="228626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C53CC0F-1632-4274-9DA0-D4D0B407AD87}"/>
              </a:ext>
            </a:extLst>
          </p:cNvPr>
          <p:cNvSpPr/>
          <p:nvPr/>
        </p:nvSpPr>
        <p:spPr>
          <a:xfrm>
            <a:off x="7381871" y="3414596"/>
            <a:ext cx="93831" cy="440591"/>
          </a:xfrm>
          <a:custGeom>
            <a:avLst/>
            <a:gdLst>
              <a:gd name="connsiteX0" fmla="*/ 93667 w 93831"/>
              <a:gd name="connsiteY0" fmla="*/ 117 h 440591"/>
              <a:gd name="connsiteX1" fmla="*/ 77792 w 93831"/>
              <a:gd name="connsiteY1" fmla="*/ 314442 h 440591"/>
              <a:gd name="connsiteX2" fmla="*/ 73029 w 93831"/>
              <a:gd name="connsiteY2" fmla="*/ 355717 h 440591"/>
              <a:gd name="connsiteX3" fmla="*/ 53979 w 93831"/>
              <a:gd name="connsiteY3" fmla="*/ 382704 h 440591"/>
              <a:gd name="connsiteX4" fmla="*/ 4 w 93831"/>
              <a:gd name="connsiteY4" fmla="*/ 439854 h 440591"/>
              <a:gd name="connsiteX5" fmla="*/ 57154 w 93831"/>
              <a:gd name="connsiteY5" fmla="*/ 338254 h 440591"/>
              <a:gd name="connsiteX6" fmla="*/ 66679 w 93831"/>
              <a:gd name="connsiteY6" fmla="*/ 277929 h 440591"/>
              <a:gd name="connsiteX7" fmla="*/ 93667 w 93831"/>
              <a:gd name="connsiteY7" fmla="*/ 117 h 44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831" h="440591">
                <a:moveTo>
                  <a:pt x="93667" y="117"/>
                </a:moveTo>
                <a:cubicBezTo>
                  <a:pt x="95519" y="6202"/>
                  <a:pt x="81232" y="255175"/>
                  <a:pt x="77792" y="314442"/>
                </a:cubicBezTo>
                <a:cubicBezTo>
                  <a:pt x="74352" y="373709"/>
                  <a:pt x="76998" y="344340"/>
                  <a:pt x="73029" y="355717"/>
                </a:cubicBezTo>
                <a:cubicBezTo>
                  <a:pt x="69060" y="367094"/>
                  <a:pt x="66150" y="368681"/>
                  <a:pt x="53979" y="382704"/>
                </a:cubicBezTo>
                <a:cubicBezTo>
                  <a:pt x="41808" y="396727"/>
                  <a:pt x="-525" y="447262"/>
                  <a:pt x="4" y="439854"/>
                </a:cubicBezTo>
                <a:cubicBezTo>
                  <a:pt x="533" y="432446"/>
                  <a:pt x="46042" y="365241"/>
                  <a:pt x="57154" y="338254"/>
                </a:cubicBezTo>
                <a:cubicBezTo>
                  <a:pt x="68266" y="311267"/>
                  <a:pt x="59800" y="328993"/>
                  <a:pt x="66679" y="277929"/>
                </a:cubicBezTo>
                <a:cubicBezTo>
                  <a:pt x="73558" y="226865"/>
                  <a:pt x="91815" y="-5968"/>
                  <a:pt x="93667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07079574-0B78-4834-915F-80821F21D857}"/>
              </a:ext>
            </a:extLst>
          </p:cNvPr>
          <p:cNvSpPr/>
          <p:nvPr/>
        </p:nvSpPr>
        <p:spPr>
          <a:xfrm>
            <a:off x="7056313" y="3468633"/>
            <a:ext cx="98074" cy="168369"/>
          </a:xfrm>
          <a:custGeom>
            <a:avLst/>
            <a:gdLst>
              <a:gd name="connsiteX0" fmla="*/ 54100 w 98074"/>
              <a:gd name="connsiteY0" fmla="*/ 55 h 168369"/>
              <a:gd name="connsiteX1" fmla="*/ 96962 w 98074"/>
              <a:gd name="connsiteY1" fmla="*/ 71492 h 168369"/>
              <a:gd name="connsiteX2" fmla="*/ 125 w 98074"/>
              <a:gd name="connsiteY2" fmla="*/ 168330 h 168369"/>
              <a:gd name="connsiteX3" fmla="*/ 76325 w 98074"/>
              <a:gd name="connsiteY3" fmla="*/ 82605 h 168369"/>
              <a:gd name="connsiteX4" fmla="*/ 54100 w 98074"/>
              <a:gd name="connsiteY4" fmla="*/ 55 h 16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074" h="168369">
                <a:moveTo>
                  <a:pt x="54100" y="55"/>
                </a:moveTo>
                <a:cubicBezTo>
                  <a:pt x="57539" y="-1797"/>
                  <a:pt x="105958" y="43446"/>
                  <a:pt x="96962" y="71492"/>
                </a:cubicBezTo>
                <a:cubicBezTo>
                  <a:pt x="87966" y="99538"/>
                  <a:pt x="3564" y="166478"/>
                  <a:pt x="125" y="168330"/>
                </a:cubicBezTo>
                <a:cubicBezTo>
                  <a:pt x="-3314" y="170182"/>
                  <a:pt x="64948" y="105624"/>
                  <a:pt x="76325" y="82605"/>
                </a:cubicBezTo>
                <a:cubicBezTo>
                  <a:pt x="87702" y="59586"/>
                  <a:pt x="50661" y="1907"/>
                  <a:pt x="54100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C4A539C-F776-4317-A032-F3CB09760A41}"/>
              </a:ext>
            </a:extLst>
          </p:cNvPr>
          <p:cNvSpPr/>
          <p:nvPr/>
        </p:nvSpPr>
        <p:spPr>
          <a:xfrm>
            <a:off x="6994405" y="4001937"/>
            <a:ext cx="113478" cy="141562"/>
          </a:xfrm>
          <a:custGeom>
            <a:avLst/>
            <a:gdLst>
              <a:gd name="connsiteX0" fmla="*/ 104895 w 113478"/>
              <a:gd name="connsiteY0" fmla="*/ 151 h 141562"/>
              <a:gd name="connsiteX1" fmla="*/ 104895 w 113478"/>
              <a:gd name="connsiteY1" fmla="*/ 60476 h 141562"/>
              <a:gd name="connsiteX2" fmla="*/ 120 w 113478"/>
              <a:gd name="connsiteY2" fmla="*/ 141438 h 141562"/>
              <a:gd name="connsiteX3" fmla="*/ 84258 w 113478"/>
              <a:gd name="connsiteY3" fmla="*/ 77938 h 141562"/>
              <a:gd name="connsiteX4" fmla="*/ 104895 w 113478"/>
              <a:gd name="connsiteY4" fmla="*/ 151 h 14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478" h="141562">
                <a:moveTo>
                  <a:pt x="104895" y="151"/>
                </a:moveTo>
                <a:cubicBezTo>
                  <a:pt x="108334" y="-2759"/>
                  <a:pt x="122357" y="36928"/>
                  <a:pt x="104895" y="60476"/>
                </a:cubicBezTo>
                <a:cubicBezTo>
                  <a:pt x="87433" y="84024"/>
                  <a:pt x="3559" y="138528"/>
                  <a:pt x="120" y="141438"/>
                </a:cubicBezTo>
                <a:cubicBezTo>
                  <a:pt x="-3319" y="144348"/>
                  <a:pt x="67589" y="95401"/>
                  <a:pt x="84258" y="77938"/>
                </a:cubicBezTo>
                <a:cubicBezTo>
                  <a:pt x="100927" y="60476"/>
                  <a:pt x="101456" y="3061"/>
                  <a:pt x="104895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C8BD45B5-291F-4BFB-95E9-E7127097DE0E}"/>
              </a:ext>
            </a:extLst>
          </p:cNvPr>
          <p:cNvSpPr/>
          <p:nvPr/>
        </p:nvSpPr>
        <p:spPr>
          <a:xfrm>
            <a:off x="7132541" y="4059148"/>
            <a:ext cx="43068" cy="127215"/>
          </a:xfrm>
          <a:custGeom>
            <a:avLst/>
            <a:gdLst>
              <a:gd name="connsiteX0" fmla="*/ 42959 w 43068"/>
              <a:gd name="connsiteY0" fmla="*/ 90 h 127215"/>
              <a:gd name="connsiteX1" fmla="*/ 12797 w 43068"/>
              <a:gd name="connsiteY1" fmla="*/ 76290 h 127215"/>
              <a:gd name="connsiteX2" fmla="*/ 25497 w 43068"/>
              <a:gd name="connsiteY2" fmla="*/ 127090 h 127215"/>
              <a:gd name="connsiteX3" fmla="*/ 97 w 43068"/>
              <a:gd name="connsiteY3" fmla="*/ 62002 h 127215"/>
              <a:gd name="connsiteX4" fmla="*/ 42959 w 43068"/>
              <a:gd name="connsiteY4" fmla="*/ 90 h 12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68" h="127215">
                <a:moveTo>
                  <a:pt x="42959" y="90"/>
                </a:moveTo>
                <a:cubicBezTo>
                  <a:pt x="45076" y="2471"/>
                  <a:pt x="15707" y="55123"/>
                  <a:pt x="12797" y="76290"/>
                </a:cubicBezTo>
                <a:cubicBezTo>
                  <a:pt x="9887" y="97457"/>
                  <a:pt x="27614" y="129471"/>
                  <a:pt x="25497" y="127090"/>
                </a:cubicBezTo>
                <a:cubicBezTo>
                  <a:pt x="23380" y="124709"/>
                  <a:pt x="-1755" y="81317"/>
                  <a:pt x="97" y="62002"/>
                </a:cubicBezTo>
                <a:cubicBezTo>
                  <a:pt x="1949" y="42687"/>
                  <a:pt x="40842" y="-2291"/>
                  <a:pt x="42959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F825DC23-F5C4-4B2B-A442-7ADD660867F4}"/>
              </a:ext>
            </a:extLst>
          </p:cNvPr>
          <p:cNvSpPr/>
          <p:nvPr/>
        </p:nvSpPr>
        <p:spPr>
          <a:xfrm>
            <a:off x="6205615" y="4070621"/>
            <a:ext cx="610922" cy="287380"/>
          </a:xfrm>
          <a:custGeom>
            <a:avLst/>
            <a:gdLst>
              <a:gd name="connsiteX0" fmla="*/ 1510 w 610922"/>
              <a:gd name="connsiteY0" fmla="*/ 1317 h 287380"/>
              <a:gd name="connsiteX1" fmla="*/ 123748 w 610922"/>
              <a:gd name="connsiteY1" fmla="*/ 31479 h 287380"/>
              <a:gd name="connsiteX2" fmla="*/ 215823 w 610922"/>
              <a:gd name="connsiteY2" fmla="*/ 104504 h 287380"/>
              <a:gd name="connsiteX3" fmla="*/ 290435 w 610922"/>
              <a:gd name="connsiteY3" fmla="*/ 141017 h 287380"/>
              <a:gd name="connsiteX4" fmla="*/ 388860 w 610922"/>
              <a:gd name="connsiteY4" fmla="*/ 179117 h 287380"/>
              <a:gd name="connsiteX5" fmla="*/ 599998 w 610922"/>
              <a:gd name="connsiteY5" fmla="*/ 280717 h 287380"/>
              <a:gd name="connsiteX6" fmla="*/ 557135 w 610922"/>
              <a:gd name="connsiteY6" fmla="*/ 269604 h 287380"/>
              <a:gd name="connsiteX7" fmla="*/ 355523 w 610922"/>
              <a:gd name="connsiteY7" fmla="*/ 204517 h 287380"/>
              <a:gd name="connsiteX8" fmla="*/ 230110 w 610922"/>
              <a:gd name="connsiteY8" fmla="*/ 128317 h 287380"/>
              <a:gd name="connsiteX9" fmla="*/ 171373 w 610922"/>
              <a:gd name="connsiteY9" fmla="*/ 91804 h 287380"/>
              <a:gd name="connsiteX10" fmla="*/ 118985 w 610922"/>
              <a:gd name="connsiteY10" fmla="*/ 80692 h 287380"/>
              <a:gd name="connsiteX11" fmla="*/ 58660 w 610922"/>
              <a:gd name="connsiteY11" fmla="*/ 71167 h 287380"/>
              <a:gd name="connsiteX12" fmla="*/ 1510 w 610922"/>
              <a:gd name="connsiteY12" fmla="*/ 1317 h 28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0922" h="287380">
                <a:moveTo>
                  <a:pt x="1510" y="1317"/>
                </a:moveTo>
                <a:cubicBezTo>
                  <a:pt x="12358" y="-5298"/>
                  <a:pt x="88029" y="14281"/>
                  <a:pt x="123748" y="31479"/>
                </a:cubicBezTo>
                <a:cubicBezTo>
                  <a:pt x="159467" y="48677"/>
                  <a:pt x="188042" y="86248"/>
                  <a:pt x="215823" y="104504"/>
                </a:cubicBezTo>
                <a:cubicBezTo>
                  <a:pt x="243604" y="122760"/>
                  <a:pt x="261596" y="128582"/>
                  <a:pt x="290435" y="141017"/>
                </a:cubicBezTo>
                <a:cubicBezTo>
                  <a:pt x="319275" y="153453"/>
                  <a:pt x="337266" y="155834"/>
                  <a:pt x="388860" y="179117"/>
                </a:cubicBezTo>
                <a:cubicBezTo>
                  <a:pt x="440454" y="202400"/>
                  <a:pt x="571952" y="265636"/>
                  <a:pt x="599998" y="280717"/>
                </a:cubicBezTo>
                <a:cubicBezTo>
                  <a:pt x="628044" y="295798"/>
                  <a:pt x="597881" y="282304"/>
                  <a:pt x="557135" y="269604"/>
                </a:cubicBezTo>
                <a:cubicBezTo>
                  <a:pt x="516389" y="256904"/>
                  <a:pt x="410027" y="228065"/>
                  <a:pt x="355523" y="204517"/>
                </a:cubicBezTo>
                <a:cubicBezTo>
                  <a:pt x="301019" y="180969"/>
                  <a:pt x="230110" y="128317"/>
                  <a:pt x="230110" y="128317"/>
                </a:cubicBezTo>
                <a:cubicBezTo>
                  <a:pt x="199418" y="109532"/>
                  <a:pt x="189894" y="99741"/>
                  <a:pt x="171373" y="91804"/>
                </a:cubicBezTo>
                <a:cubicBezTo>
                  <a:pt x="152852" y="83867"/>
                  <a:pt x="137770" y="84131"/>
                  <a:pt x="118985" y="80692"/>
                </a:cubicBezTo>
                <a:cubicBezTo>
                  <a:pt x="100200" y="77253"/>
                  <a:pt x="76122" y="81221"/>
                  <a:pt x="58660" y="71167"/>
                </a:cubicBezTo>
                <a:cubicBezTo>
                  <a:pt x="41198" y="61113"/>
                  <a:pt x="-9338" y="7932"/>
                  <a:pt x="1510" y="1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0314B2B-C55A-4921-8C80-D484880925AA}"/>
              </a:ext>
            </a:extLst>
          </p:cNvPr>
          <p:cNvSpPr/>
          <p:nvPr/>
        </p:nvSpPr>
        <p:spPr>
          <a:xfrm>
            <a:off x="6813373" y="4360856"/>
            <a:ext cx="244913" cy="47913"/>
          </a:xfrm>
          <a:custGeom>
            <a:avLst/>
            <a:gdLst>
              <a:gd name="connsiteX0" fmla="*/ 177 w 244913"/>
              <a:gd name="connsiteY0" fmla="*/ 7 h 47913"/>
              <a:gd name="connsiteX1" fmla="*/ 100190 w 244913"/>
              <a:gd name="connsiteY1" fmla="*/ 38107 h 47913"/>
              <a:gd name="connsiteX2" fmla="*/ 190677 w 244913"/>
              <a:gd name="connsiteY2" fmla="*/ 47632 h 47913"/>
              <a:gd name="connsiteX3" fmla="*/ 243065 w 244913"/>
              <a:gd name="connsiteY3" fmla="*/ 44457 h 47913"/>
              <a:gd name="connsiteX4" fmla="*/ 125590 w 244913"/>
              <a:gd name="connsiteY4" fmla="*/ 34932 h 47913"/>
              <a:gd name="connsiteX5" fmla="*/ 177 w 244913"/>
              <a:gd name="connsiteY5" fmla="*/ 7 h 47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913" h="47913">
                <a:moveTo>
                  <a:pt x="177" y="7"/>
                </a:moveTo>
                <a:cubicBezTo>
                  <a:pt x="-4056" y="536"/>
                  <a:pt x="68440" y="30170"/>
                  <a:pt x="100190" y="38107"/>
                </a:cubicBezTo>
                <a:cubicBezTo>
                  <a:pt x="131940" y="46044"/>
                  <a:pt x="166865" y="46574"/>
                  <a:pt x="190677" y="47632"/>
                </a:cubicBezTo>
                <a:cubicBezTo>
                  <a:pt x="214489" y="48690"/>
                  <a:pt x="253913" y="46574"/>
                  <a:pt x="243065" y="44457"/>
                </a:cubicBezTo>
                <a:cubicBezTo>
                  <a:pt x="232217" y="42340"/>
                  <a:pt x="166336" y="41547"/>
                  <a:pt x="125590" y="34932"/>
                </a:cubicBezTo>
                <a:cubicBezTo>
                  <a:pt x="84844" y="28317"/>
                  <a:pt x="4410" y="-522"/>
                  <a:pt x="177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F4D743FE-5985-44F5-9211-E2346C01F491}"/>
              </a:ext>
            </a:extLst>
          </p:cNvPr>
          <p:cNvSpPr/>
          <p:nvPr/>
        </p:nvSpPr>
        <p:spPr>
          <a:xfrm>
            <a:off x="6959600" y="4415897"/>
            <a:ext cx="360363" cy="46131"/>
          </a:xfrm>
          <a:custGeom>
            <a:avLst/>
            <a:gdLst>
              <a:gd name="connsiteX0" fmla="*/ 0 w 360363"/>
              <a:gd name="connsiteY0" fmla="*/ 6878 h 46131"/>
              <a:gd name="connsiteX1" fmla="*/ 106363 w 360363"/>
              <a:gd name="connsiteY1" fmla="*/ 21166 h 46131"/>
              <a:gd name="connsiteX2" fmla="*/ 246063 w 360363"/>
              <a:gd name="connsiteY2" fmla="*/ 40216 h 46131"/>
              <a:gd name="connsiteX3" fmla="*/ 288925 w 360363"/>
              <a:gd name="connsiteY3" fmla="*/ 44978 h 46131"/>
              <a:gd name="connsiteX4" fmla="*/ 360363 w 360363"/>
              <a:gd name="connsiteY4" fmla="*/ 21166 h 46131"/>
              <a:gd name="connsiteX5" fmla="*/ 287338 w 360363"/>
              <a:gd name="connsiteY5" fmla="*/ 30691 h 46131"/>
              <a:gd name="connsiteX6" fmla="*/ 149225 w 360363"/>
              <a:gd name="connsiteY6" fmla="*/ 2116 h 46131"/>
              <a:gd name="connsiteX7" fmla="*/ 125413 w 360363"/>
              <a:gd name="connsiteY7" fmla="*/ 2116 h 46131"/>
              <a:gd name="connsiteX8" fmla="*/ 0 w 360363"/>
              <a:gd name="connsiteY8" fmla="*/ 6878 h 4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363" h="46131">
                <a:moveTo>
                  <a:pt x="0" y="6878"/>
                </a:moveTo>
                <a:lnTo>
                  <a:pt x="106363" y="21166"/>
                </a:lnTo>
                <a:lnTo>
                  <a:pt x="246063" y="40216"/>
                </a:lnTo>
                <a:cubicBezTo>
                  <a:pt x="276490" y="44185"/>
                  <a:pt x="269875" y="48153"/>
                  <a:pt x="288925" y="44978"/>
                </a:cubicBezTo>
                <a:cubicBezTo>
                  <a:pt x="307975" y="41803"/>
                  <a:pt x="360627" y="23547"/>
                  <a:pt x="360363" y="21166"/>
                </a:cubicBezTo>
                <a:cubicBezTo>
                  <a:pt x="360099" y="18785"/>
                  <a:pt x="322528" y="33866"/>
                  <a:pt x="287338" y="30691"/>
                </a:cubicBezTo>
                <a:cubicBezTo>
                  <a:pt x="252148" y="27516"/>
                  <a:pt x="176212" y="6878"/>
                  <a:pt x="149225" y="2116"/>
                </a:cubicBezTo>
                <a:cubicBezTo>
                  <a:pt x="122238" y="-2646"/>
                  <a:pt x="125413" y="2116"/>
                  <a:pt x="125413" y="2116"/>
                </a:cubicBezTo>
                <a:lnTo>
                  <a:pt x="0" y="687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EDCA46D0-7B8D-49C9-9886-2F5385FBAD97}"/>
              </a:ext>
            </a:extLst>
          </p:cNvPr>
          <p:cNvSpPr/>
          <p:nvPr/>
        </p:nvSpPr>
        <p:spPr>
          <a:xfrm>
            <a:off x="7351712" y="4403554"/>
            <a:ext cx="161503" cy="32351"/>
          </a:xfrm>
          <a:custGeom>
            <a:avLst/>
            <a:gdLst>
              <a:gd name="connsiteX0" fmla="*/ 1 w 161503"/>
              <a:gd name="connsiteY0" fmla="*/ 25571 h 32351"/>
              <a:gd name="connsiteX1" fmla="*/ 71438 w 161503"/>
              <a:gd name="connsiteY1" fmla="*/ 9696 h 32351"/>
              <a:gd name="connsiteX2" fmla="*/ 160338 w 161503"/>
              <a:gd name="connsiteY2" fmla="*/ 171 h 32351"/>
              <a:gd name="connsiteX3" fmla="*/ 119063 w 161503"/>
              <a:gd name="connsiteY3" fmla="*/ 17634 h 32351"/>
              <a:gd name="connsiteX4" fmla="*/ 73026 w 161503"/>
              <a:gd name="connsiteY4" fmla="*/ 31921 h 32351"/>
              <a:gd name="connsiteX5" fmla="*/ 1 w 161503"/>
              <a:gd name="connsiteY5" fmla="*/ 25571 h 3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503" h="32351">
                <a:moveTo>
                  <a:pt x="1" y="25571"/>
                </a:moveTo>
                <a:cubicBezTo>
                  <a:pt x="-264" y="21867"/>
                  <a:pt x="44715" y="13929"/>
                  <a:pt x="71438" y="9696"/>
                </a:cubicBezTo>
                <a:cubicBezTo>
                  <a:pt x="98161" y="5463"/>
                  <a:pt x="152401" y="-1152"/>
                  <a:pt x="160338" y="171"/>
                </a:cubicBezTo>
                <a:cubicBezTo>
                  <a:pt x="168275" y="1494"/>
                  <a:pt x="133615" y="12342"/>
                  <a:pt x="119063" y="17634"/>
                </a:cubicBezTo>
                <a:cubicBezTo>
                  <a:pt x="104511" y="22926"/>
                  <a:pt x="91282" y="30069"/>
                  <a:pt x="73026" y="31921"/>
                </a:cubicBezTo>
                <a:cubicBezTo>
                  <a:pt x="54770" y="33773"/>
                  <a:pt x="266" y="29275"/>
                  <a:pt x="1" y="25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11D46328-697A-4A4E-960A-B7FDBF4FD84E}"/>
              </a:ext>
            </a:extLst>
          </p:cNvPr>
          <p:cNvSpPr/>
          <p:nvPr/>
        </p:nvSpPr>
        <p:spPr>
          <a:xfrm>
            <a:off x="6384848" y="4136922"/>
            <a:ext cx="561618" cy="160047"/>
          </a:xfrm>
          <a:custGeom>
            <a:avLst/>
            <a:gdLst>
              <a:gd name="connsiteX0" fmla="*/ 77 w 561618"/>
              <a:gd name="connsiteY0" fmla="*/ 103 h 160047"/>
              <a:gd name="connsiteX1" fmla="*/ 322340 w 561618"/>
              <a:gd name="connsiteY1" fmla="*/ 98528 h 160047"/>
              <a:gd name="connsiteX2" fmla="*/ 355677 w 561618"/>
              <a:gd name="connsiteY2" fmla="*/ 111228 h 160047"/>
              <a:gd name="connsiteX3" fmla="*/ 414415 w 561618"/>
              <a:gd name="connsiteY3" fmla="*/ 120753 h 160047"/>
              <a:gd name="connsiteX4" fmla="*/ 557290 w 561618"/>
              <a:gd name="connsiteY4" fmla="*/ 150916 h 160047"/>
              <a:gd name="connsiteX5" fmla="*/ 517602 w 561618"/>
              <a:gd name="connsiteY5" fmla="*/ 158853 h 160047"/>
              <a:gd name="connsiteX6" fmla="*/ 446165 w 561618"/>
              <a:gd name="connsiteY6" fmla="*/ 155678 h 160047"/>
              <a:gd name="connsiteX7" fmla="*/ 354090 w 561618"/>
              <a:gd name="connsiteY7" fmla="*/ 119166 h 160047"/>
              <a:gd name="connsiteX8" fmla="*/ 77 w 561618"/>
              <a:gd name="connsiteY8" fmla="*/ 103 h 16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618" h="160047">
                <a:moveTo>
                  <a:pt x="77" y="103"/>
                </a:moveTo>
                <a:cubicBezTo>
                  <a:pt x="-5215" y="-3337"/>
                  <a:pt x="263073" y="80007"/>
                  <a:pt x="322340" y="98528"/>
                </a:cubicBezTo>
                <a:cubicBezTo>
                  <a:pt x="381607" y="117049"/>
                  <a:pt x="340331" y="107524"/>
                  <a:pt x="355677" y="111228"/>
                </a:cubicBezTo>
                <a:cubicBezTo>
                  <a:pt x="371023" y="114932"/>
                  <a:pt x="380813" y="114138"/>
                  <a:pt x="414415" y="120753"/>
                </a:cubicBezTo>
                <a:cubicBezTo>
                  <a:pt x="448017" y="127368"/>
                  <a:pt x="540092" y="144566"/>
                  <a:pt x="557290" y="150916"/>
                </a:cubicBezTo>
                <a:cubicBezTo>
                  <a:pt x="574488" y="157266"/>
                  <a:pt x="536123" y="158059"/>
                  <a:pt x="517602" y="158853"/>
                </a:cubicBezTo>
                <a:cubicBezTo>
                  <a:pt x="499081" y="159647"/>
                  <a:pt x="473417" y="162292"/>
                  <a:pt x="446165" y="155678"/>
                </a:cubicBezTo>
                <a:cubicBezTo>
                  <a:pt x="418913" y="149064"/>
                  <a:pt x="425527" y="142185"/>
                  <a:pt x="354090" y="119166"/>
                </a:cubicBezTo>
                <a:cubicBezTo>
                  <a:pt x="282653" y="96147"/>
                  <a:pt x="5369" y="3543"/>
                  <a:pt x="77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ED7A2D7-2610-4C36-BCC3-AA5265952C36}"/>
              </a:ext>
            </a:extLst>
          </p:cNvPr>
          <p:cNvSpPr/>
          <p:nvPr/>
        </p:nvSpPr>
        <p:spPr>
          <a:xfrm>
            <a:off x="6950818" y="4308017"/>
            <a:ext cx="361384" cy="119312"/>
          </a:xfrm>
          <a:custGeom>
            <a:avLst/>
            <a:gdLst>
              <a:gd name="connsiteX0" fmla="*/ 845 w 361384"/>
              <a:gd name="connsiteY0" fmla="*/ 458 h 119312"/>
              <a:gd name="connsiteX1" fmla="*/ 126257 w 361384"/>
              <a:gd name="connsiteY1" fmla="*/ 40146 h 119312"/>
              <a:gd name="connsiteX2" fmla="*/ 181820 w 361384"/>
              <a:gd name="connsiteY2" fmla="*/ 41733 h 119312"/>
              <a:gd name="connsiteX3" fmla="*/ 358032 w 361384"/>
              <a:gd name="connsiteY3" fmla="*/ 117933 h 119312"/>
              <a:gd name="connsiteX4" fmla="*/ 289770 w 361384"/>
              <a:gd name="connsiteY4" fmla="*/ 89358 h 119312"/>
              <a:gd name="connsiteX5" fmla="*/ 194520 w 361384"/>
              <a:gd name="connsiteY5" fmla="*/ 70308 h 119312"/>
              <a:gd name="connsiteX6" fmla="*/ 845 w 361384"/>
              <a:gd name="connsiteY6" fmla="*/ 458 h 11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384" h="119312">
                <a:moveTo>
                  <a:pt x="845" y="458"/>
                </a:moveTo>
                <a:cubicBezTo>
                  <a:pt x="-10532" y="-4569"/>
                  <a:pt x="96095" y="33267"/>
                  <a:pt x="126257" y="40146"/>
                </a:cubicBezTo>
                <a:cubicBezTo>
                  <a:pt x="156419" y="47025"/>
                  <a:pt x="143191" y="28769"/>
                  <a:pt x="181820" y="41733"/>
                </a:cubicBezTo>
                <a:cubicBezTo>
                  <a:pt x="220449" y="54697"/>
                  <a:pt x="340040" y="109996"/>
                  <a:pt x="358032" y="117933"/>
                </a:cubicBezTo>
                <a:cubicBezTo>
                  <a:pt x="376024" y="125871"/>
                  <a:pt x="317022" y="97295"/>
                  <a:pt x="289770" y="89358"/>
                </a:cubicBezTo>
                <a:cubicBezTo>
                  <a:pt x="262518" y="81421"/>
                  <a:pt x="238176" y="83273"/>
                  <a:pt x="194520" y="70308"/>
                </a:cubicBezTo>
                <a:cubicBezTo>
                  <a:pt x="150864" y="57344"/>
                  <a:pt x="12222" y="5485"/>
                  <a:pt x="845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44F4790-1F3D-495F-B843-2E2105E1569E}"/>
              </a:ext>
            </a:extLst>
          </p:cNvPr>
          <p:cNvSpPr/>
          <p:nvPr/>
        </p:nvSpPr>
        <p:spPr>
          <a:xfrm>
            <a:off x="6443499" y="4225874"/>
            <a:ext cx="298721" cy="246126"/>
          </a:xfrm>
          <a:custGeom>
            <a:avLst/>
            <a:gdLst>
              <a:gd name="connsiteX0" fmla="*/ 164 w 298721"/>
              <a:gd name="connsiteY0" fmla="*/ 51 h 246126"/>
              <a:gd name="connsiteX1" fmla="*/ 152564 w 298721"/>
              <a:gd name="connsiteY1" fmla="*/ 128639 h 246126"/>
              <a:gd name="connsiteX2" fmla="*/ 209714 w 298721"/>
              <a:gd name="connsiteY2" fmla="*/ 190551 h 246126"/>
              <a:gd name="connsiteX3" fmla="*/ 298614 w 298721"/>
              <a:gd name="connsiteY3" fmla="*/ 246114 h 246126"/>
              <a:gd name="connsiteX4" fmla="*/ 190664 w 298721"/>
              <a:gd name="connsiteY4" fmla="*/ 185789 h 246126"/>
              <a:gd name="connsiteX5" fmla="*/ 123989 w 298721"/>
              <a:gd name="connsiteY5" fmla="*/ 144514 h 246126"/>
              <a:gd name="connsiteX6" fmla="*/ 164 w 298721"/>
              <a:gd name="connsiteY6" fmla="*/ 51 h 24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721" h="246126">
                <a:moveTo>
                  <a:pt x="164" y="51"/>
                </a:moveTo>
                <a:cubicBezTo>
                  <a:pt x="4926" y="-2595"/>
                  <a:pt x="117639" y="96889"/>
                  <a:pt x="152564" y="128639"/>
                </a:cubicBezTo>
                <a:cubicBezTo>
                  <a:pt x="187489" y="160389"/>
                  <a:pt x="185372" y="170972"/>
                  <a:pt x="209714" y="190551"/>
                </a:cubicBezTo>
                <a:cubicBezTo>
                  <a:pt x="234056" y="210130"/>
                  <a:pt x="301789" y="246908"/>
                  <a:pt x="298614" y="246114"/>
                </a:cubicBezTo>
                <a:cubicBezTo>
                  <a:pt x="295439" y="245320"/>
                  <a:pt x="219768" y="202722"/>
                  <a:pt x="190664" y="185789"/>
                </a:cubicBezTo>
                <a:cubicBezTo>
                  <a:pt x="161560" y="168856"/>
                  <a:pt x="152299" y="173354"/>
                  <a:pt x="123989" y="144514"/>
                </a:cubicBezTo>
                <a:cubicBezTo>
                  <a:pt x="95679" y="115674"/>
                  <a:pt x="-4598" y="2697"/>
                  <a:pt x="164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A65CCDE5-14FC-48C4-AB4F-A19859571E81}"/>
              </a:ext>
            </a:extLst>
          </p:cNvPr>
          <p:cNvSpPr/>
          <p:nvPr/>
        </p:nvSpPr>
        <p:spPr>
          <a:xfrm>
            <a:off x="7054822" y="4468649"/>
            <a:ext cx="228628" cy="125917"/>
          </a:xfrm>
          <a:custGeom>
            <a:avLst/>
            <a:gdLst>
              <a:gd name="connsiteX0" fmla="*/ 28 w 228628"/>
              <a:gd name="connsiteY0" fmla="*/ 125576 h 125917"/>
              <a:gd name="connsiteX1" fmla="*/ 109566 w 228628"/>
              <a:gd name="connsiteY1" fmla="*/ 114464 h 125917"/>
              <a:gd name="connsiteX2" fmla="*/ 142903 w 228628"/>
              <a:gd name="connsiteY2" fmla="*/ 95414 h 125917"/>
              <a:gd name="connsiteX3" fmla="*/ 228628 w 228628"/>
              <a:gd name="connsiteY3" fmla="*/ 164 h 125917"/>
              <a:gd name="connsiteX4" fmla="*/ 144491 w 228628"/>
              <a:gd name="connsiteY4" fmla="*/ 73189 h 125917"/>
              <a:gd name="connsiteX5" fmla="*/ 120678 w 228628"/>
              <a:gd name="connsiteY5" fmla="*/ 101764 h 125917"/>
              <a:gd name="connsiteX6" fmla="*/ 28 w 228628"/>
              <a:gd name="connsiteY6" fmla="*/ 125576 h 125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28" h="125917">
                <a:moveTo>
                  <a:pt x="28" y="125576"/>
                </a:moveTo>
                <a:cubicBezTo>
                  <a:pt x="-1824" y="127693"/>
                  <a:pt x="85754" y="119491"/>
                  <a:pt x="109566" y="114464"/>
                </a:cubicBezTo>
                <a:cubicBezTo>
                  <a:pt x="133378" y="109437"/>
                  <a:pt x="123059" y="114464"/>
                  <a:pt x="142903" y="95414"/>
                </a:cubicBezTo>
                <a:cubicBezTo>
                  <a:pt x="162747" y="76364"/>
                  <a:pt x="228363" y="3868"/>
                  <a:pt x="228628" y="164"/>
                </a:cubicBezTo>
                <a:cubicBezTo>
                  <a:pt x="228893" y="-3540"/>
                  <a:pt x="162483" y="56256"/>
                  <a:pt x="144491" y="73189"/>
                </a:cubicBezTo>
                <a:cubicBezTo>
                  <a:pt x="126499" y="90122"/>
                  <a:pt x="141845" y="93826"/>
                  <a:pt x="120678" y="101764"/>
                </a:cubicBezTo>
                <a:cubicBezTo>
                  <a:pt x="99511" y="109701"/>
                  <a:pt x="1880" y="123459"/>
                  <a:pt x="28" y="125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FA7EC404-6A17-40B1-8691-9BD8A308703A}"/>
              </a:ext>
            </a:extLst>
          </p:cNvPr>
          <p:cNvSpPr/>
          <p:nvPr/>
        </p:nvSpPr>
        <p:spPr>
          <a:xfrm>
            <a:off x="7028984" y="4508447"/>
            <a:ext cx="133443" cy="37974"/>
          </a:xfrm>
          <a:custGeom>
            <a:avLst/>
            <a:gdLst>
              <a:gd name="connsiteX0" fmla="*/ 132229 w 133443"/>
              <a:gd name="connsiteY0" fmla="*/ 53 h 37974"/>
              <a:gd name="connsiteX1" fmla="*/ 62379 w 133443"/>
              <a:gd name="connsiteY1" fmla="*/ 28628 h 37974"/>
              <a:gd name="connsiteX2" fmla="*/ 466 w 133443"/>
              <a:gd name="connsiteY2" fmla="*/ 36566 h 37974"/>
              <a:gd name="connsiteX3" fmla="*/ 132229 w 133443"/>
              <a:gd name="connsiteY3" fmla="*/ 53 h 3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43" h="37974">
                <a:moveTo>
                  <a:pt x="132229" y="53"/>
                </a:moveTo>
                <a:cubicBezTo>
                  <a:pt x="142548" y="-1270"/>
                  <a:pt x="84339" y="22543"/>
                  <a:pt x="62379" y="28628"/>
                </a:cubicBezTo>
                <a:cubicBezTo>
                  <a:pt x="40419" y="34713"/>
                  <a:pt x="-5090" y="40799"/>
                  <a:pt x="466" y="36566"/>
                </a:cubicBezTo>
                <a:cubicBezTo>
                  <a:pt x="6022" y="32333"/>
                  <a:pt x="121910" y="1376"/>
                  <a:pt x="132229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4491D54C-1235-4836-9592-E5C6C025E5D4}"/>
              </a:ext>
            </a:extLst>
          </p:cNvPr>
          <p:cNvSpPr/>
          <p:nvPr/>
        </p:nvSpPr>
        <p:spPr>
          <a:xfrm>
            <a:off x="6803474" y="4533850"/>
            <a:ext cx="227567" cy="51464"/>
          </a:xfrm>
          <a:custGeom>
            <a:avLst/>
            <a:gdLst>
              <a:gd name="connsiteX0" fmla="*/ 551 w 227567"/>
              <a:gd name="connsiteY0" fmla="*/ 50 h 51464"/>
              <a:gd name="connsiteX1" fmla="*/ 83101 w 227567"/>
              <a:gd name="connsiteY1" fmla="*/ 36563 h 51464"/>
              <a:gd name="connsiteX2" fmla="*/ 124376 w 227567"/>
              <a:gd name="connsiteY2" fmla="*/ 44500 h 51464"/>
              <a:gd name="connsiteX3" fmla="*/ 227564 w 227567"/>
              <a:gd name="connsiteY3" fmla="*/ 50850 h 51464"/>
              <a:gd name="connsiteX4" fmla="*/ 127551 w 227567"/>
              <a:gd name="connsiteY4" fmla="*/ 28625 h 51464"/>
              <a:gd name="connsiteX5" fmla="*/ 551 w 227567"/>
              <a:gd name="connsiteY5" fmla="*/ 50 h 5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567" h="51464">
                <a:moveTo>
                  <a:pt x="551" y="50"/>
                </a:moveTo>
                <a:cubicBezTo>
                  <a:pt x="-6857" y="1373"/>
                  <a:pt x="62464" y="29155"/>
                  <a:pt x="83101" y="36563"/>
                </a:cubicBezTo>
                <a:cubicBezTo>
                  <a:pt x="103738" y="43971"/>
                  <a:pt x="100299" y="42119"/>
                  <a:pt x="124376" y="44500"/>
                </a:cubicBezTo>
                <a:cubicBezTo>
                  <a:pt x="148453" y="46881"/>
                  <a:pt x="227035" y="53496"/>
                  <a:pt x="227564" y="50850"/>
                </a:cubicBezTo>
                <a:cubicBezTo>
                  <a:pt x="228093" y="48204"/>
                  <a:pt x="161682" y="33652"/>
                  <a:pt x="127551" y="28625"/>
                </a:cubicBezTo>
                <a:cubicBezTo>
                  <a:pt x="93420" y="23598"/>
                  <a:pt x="7959" y="-1273"/>
                  <a:pt x="55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4E25B5D9-11B8-40EE-9C7C-F3BE4B853D1A}"/>
              </a:ext>
            </a:extLst>
          </p:cNvPr>
          <p:cNvSpPr/>
          <p:nvPr/>
        </p:nvSpPr>
        <p:spPr>
          <a:xfrm>
            <a:off x="7376663" y="4176195"/>
            <a:ext cx="118011" cy="219625"/>
          </a:xfrm>
          <a:custGeom>
            <a:avLst/>
            <a:gdLst>
              <a:gd name="connsiteX0" fmla="*/ 450 w 118011"/>
              <a:gd name="connsiteY0" fmla="*/ 219593 h 219625"/>
              <a:gd name="connsiteX1" fmla="*/ 59187 w 118011"/>
              <a:gd name="connsiteY1" fmla="*/ 184668 h 219625"/>
              <a:gd name="connsiteX2" fmla="*/ 71887 w 118011"/>
              <a:gd name="connsiteY2" fmla="*/ 154505 h 219625"/>
              <a:gd name="connsiteX3" fmla="*/ 117925 w 118011"/>
              <a:gd name="connsiteY3" fmla="*/ 2105 h 219625"/>
              <a:gd name="connsiteX4" fmla="*/ 83000 w 118011"/>
              <a:gd name="connsiteY4" fmla="*/ 70368 h 219625"/>
              <a:gd name="connsiteX5" fmla="*/ 67125 w 118011"/>
              <a:gd name="connsiteY5" fmla="*/ 137043 h 219625"/>
              <a:gd name="connsiteX6" fmla="*/ 33787 w 118011"/>
              <a:gd name="connsiteY6" fmla="*/ 178318 h 219625"/>
              <a:gd name="connsiteX7" fmla="*/ 450 w 118011"/>
              <a:gd name="connsiteY7" fmla="*/ 219593 h 21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011" h="219625">
                <a:moveTo>
                  <a:pt x="450" y="219593"/>
                </a:moveTo>
                <a:cubicBezTo>
                  <a:pt x="4683" y="220651"/>
                  <a:pt x="47281" y="195516"/>
                  <a:pt x="59187" y="184668"/>
                </a:cubicBezTo>
                <a:cubicBezTo>
                  <a:pt x="71093" y="173820"/>
                  <a:pt x="62097" y="184932"/>
                  <a:pt x="71887" y="154505"/>
                </a:cubicBezTo>
                <a:cubicBezTo>
                  <a:pt x="81677" y="124078"/>
                  <a:pt x="116073" y="16128"/>
                  <a:pt x="117925" y="2105"/>
                </a:cubicBezTo>
                <a:cubicBezTo>
                  <a:pt x="119777" y="-11918"/>
                  <a:pt x="91467" y="47878"/>
                  <a:pt x="83000" y="70368"/>
                </a:cubicBezTo>
                <a:cubicBezTo>
                  <a:pt x="74533" y="92858"/>
                  <a:pt x="75327" y="119051"/>
                  <a:pt x="67125" y="137043"/>
                </a:cubicBezTo>
                <a:cubicBezTo>
                  <a:pt x="58923" y="155035"/>
                  <a:pt x="44635" y="164560"/>
                  <a:pt x="33787" y="178318"/>
                </a:cubicBezTo>
                <a:cubicBezTo>
                  <a:pt x="22939" y="192076"/>
                  <a:pt x="-3783" y="218535"/>
                  <a:pt x="450" y="219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EFE81C0A-1514-48AC-957C-E27879885893}"/>
              </a:ext>
            </a:extLst>
          </p:cNvPr>
          <p:cNvSpPr/>
          <p:nvPr/>
        </p:nvSpPr>
        <p:spPr>
          <a:xfrm>
            <a:off x="6518797" y="3352782"/>
            <a:ext cx="422345" cy="224405"/>
          </a:xfrm>
          <a:custGeom>
            <a:avLst/>
            <a:gdLst>
              <a:gd name="connsiteX0" fmla="*/ 421753 w 422345"/>
              <a:gd name="connsiteY0" fmla="*/ 18 h 224405"/>
              <a:gd name="connsiteX1" fmla="*/ 241836 w 422345"/>
              <a:gd name="connsiteY1" fmla="*/ 105851 h 224405"/>
              <a:gd name="connsiteX2" fmla="*/ 138120 w 422345"/>
              <a:gd name="connsiteY2" fmla="*/ 160885 h 224405"/>
              <a:gd name="connsiteX3" fmla="*/ 536 w 422345"/>
              <a:gd name="connsiteY3" fmla="*/ 224385 h 224405"/>
              <a:gd name="connsiteX4" fmla="*/ 93670 w 422345"/>
              <a:gd name="connsiteY4" fmla="*/ 167235 h 224405"/>
              <a:gd name="connsiteX5" fmla="*/ 176220 w 422345"/>
              <a:gd name="connsiteY5" fmla="*/ 114318 h 224405"/>
              <a:gd name="connsiteX6" fmla="*/ 421753 w 422345"/>
              <a:gd name="connsiteY6" fmla="*/ 18 h 22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345" h="224405">
                <a:moveTo>
                  <a:pt x="421753" y="18"/>
                </a:moveTo>
                <a:cubicBezTo>
                  <a:pt x="432689" y="-1393"/>
                  <a:pt x="289108" y="79040"/>
                  <a:pt x="241836" y="105851"/>
                </a:cubicBezTo>
                <a:cubicBezTo>
                  <a:pt x="194564" y="132662"/>
                  <a:pt x="178337" y="141129"/>
                  <a:pt x="138120" y="160885"/>
                </a:cubicBezTo>
                <a:cubicBezTo>
                  <a:pt x="97903" y="180641"/>
                  <a:pt x="7944" y="223327"/>
                  <a:pt x="536" y="224385"/>
                </a:cubicBezTo>
                <a:cubicBezTo>
                  <a:pt x="-6872" y="225443"/>
                  <a:pt x="64389" y="185580"/>
                  <a:pt x="93670" y="167235"/>
                </a:cubicBezTo>
                <a:cubicBezTo>
                  <a:pt x="122951" y="148891"/>
                  <a:pt x="120481" y="140071"/>
                  <a:pt x="176220" y="114318"/>
                </a:cubicBezTo>
                <a:cubicBezTo>
                  <a:pt x="231959" y="88565"/>
                  <a:pt x="410817" y="1429"/>
                  <a:pt x="421753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9EB8E32D-64A3-4A9F-A33F-AD7B46E5F598}"/>
              </a:ext>
            </a:extLst>
          </p:cNvPr>
          <p:cNvSpPr/>
          <p:nvPr/>
        </p:nvSpPr>
        <p:spPr>
          <a:xfrm>
            <a:off x="6180077" y="3575050"/>
            <a:ext cx="472606" cy="167666"/>
          </a:xfrm>
          <a:custGeom>
            <a:avLst/>
            <a:gdLst>
              <a:gd name="connsiteX0" fmla="*/ 472606 w 472606"/>
              <a:gd name="connsiteY0" fmla="*/ 0 h 167666"/>
              <a:gd name="connsiteX1" fmla="*/ 309623 w 472606"/>
              <a:gd name="connsiteY1" fmla="*/ 99483 h 167666"/>
              <a:gd name="connsiteX2" fmla="*/ 2706 w 472606"/>
              <a:gd name="connsiteY2" fmla="*/ 167217 h 167666"/>
              <a:gd name="connsiteX3" fmla="*/ 165690 w 472606"/>
              <a:gd name="connsiteY3" fmla="*/ 127000 h 167666"/>
              <a:gd name="connsiteX4" fmla="*/ 271523 w 472606"/>
              <a:gd name="connsiteY4" fmla="*/ 88900 h 167666"/>
              <a:gd name="connsiteX5" fmla="*/ 472606 w 472606"/>
              <a:gd name="connsiteY5" fmla="*/ 0 h 16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606" h="167666">
                <a:moveTo>
                  <a:pt x="472606" y="0"/>
                </a:moveTo>
                <a:cubicBezTo>
                  <a:pt x="430273" y="35806"/>
                  <a:pt x="387940" y="71613"/>
                  <a:pt x="309623" y="99483"/>
                </a:cubicBezTo>
                <a:cubicBezTo>
                  <a:pt x="231306" y="127353"/>
                  <a:pt x="26695" y="162631"/>
                  <a:pt x="2706" y="167217"/>
                </a:cubicBezTo>
                <a:cubicBezTo>
                  <a:pt x="-21283" y="171803"/>
                  <a:pt x="120887" y="140053"/>
                  <a:pt x="165690" y="127000"/>
                </a:cubicBezTo>
                <a:cubicBezTo>
                  <a:pt x="210493" y="113947"/>
                  <a:pt x="271523" y="88900"/>
                  <a:pt x="271523" y="88900"/>
                </a:cubicBezTo>
                <a:lnTo>
                  <a:pt x="47260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E80DEDC9-28C7-4170-BD68-5A0357C9F0A8}"/>
              </a:ext>
            </a:extLst>
          </p:cNvPr>
          <p:cNvSpPr/>
          <p:nvPr/>
        </p:nvSpPr>
        <p:spPr>
          <a:xfrm>
            <a:off x="7612061" y="3846371"/>
            <a:ext cx="50832" cy="143831"/>
          </a:xfrm>
          <a:custGeom>
            <a:avLst/>
            <a:gdLst>
              <a:gd name="connsiteX0" fmla="*/ 1589 w 50832"/>
              <a:gd name="connsiteY0" fmla="*/ 142 h 143831"/>
              <a:gd name="connsiteX1" fmla="*/ 34927 w 50832"/>
              <a:gd name="connsiteY1" fmla="*/ 93804 h 143831"/>
              <a:gd name="connsiteX2" fmla="*/ 50802 w 50832"/>
              <a:gd name="connsiteY2" fmla="*/ 143017 h 143831"/>
              <a:gd name="connsiteX3" fmla="*/ 38102 w 50832"/>
              <a:gd name="connsiteY3" fmla="*/ 120792 h 143831"/>
              <a:gd name="connsiteX4" fmla="*/ 9527 w 50832"/>
              <a:gd name="connsiteY4" fmla="*/ 73167 h 143831"/>
              <a:gd name="connsiteX5" fmla="*/ 1589 w 50832"/>
              <a:gd name="connsiteY5" fmla="*/ 142 h 14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32" h="143831">
                <a:moveTo>
                  <a:pt x="1589" y="142"/>
                </a:moveTo>
                <a:cubicBezTo>
                  <a:pt x="5822" y="3581"/>
                  <a:pt x="26725" y="69992"/>
                  <a:pt x="34927" y="93804"/>
                </a:cubicBezTo>
                <a:cubicBezTo>
                  <a:pt x="43129" y="117616"/>
                  <a:pt x="50273" y="138519"/>
                  <a:pt x="50802" y="143017"/>
                </a:cubicBezTo>
                <a:cubicBezTo>
                  <a:pt x="51331" y="147515"/>
                  <a:pt x="44981" y="132434"/>
                  <a:pt x="38102" y="120792"/>
                </a:cubicBezTo>
                <a:cubicBezTo>
                  <a:pt x="31223" y="109150"/>
                  <a:pt x="16935" y="89836"/>
                  <a:pt x="9527" y="73167"/>
                </a:cubicBezTo>
                <a:cubicBezTo>
                  <a:pt x="2119" y="56498"/>
                  <a:pt x="-2644" y="-3297"/>
                  <a:pt x="1589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3FF0B17D-21DF-45F7-BBF1-41923464BBAD}"/>
              </a:ext>
            </a:extLst>
          </p:cNvPr>
          <p:cNvSpPr/>
          <p:nvPr/>
        </p:nvSpPr>
        <p:spPr>
          <a:xfrm>
            <a:off x="7321451" y="318572"/>
            <a:ext cx="775034" cy="663512"/>
          </a:xfrm>
          <a:custGeom>
            <a:avLst/>
            <a:gdLst>
              <a:gd name="connsiteX0" fmla="*/ 99 w 775034"/>
              <a:gd name="connsiteY0" fmla="*/ 516 h 663512"/>
              <a:gd name="connsiteX1" fmla="*/ 155674 w 775034"/>
              <a:gd name="connsiteY1" fmla="*/ 92591 h 663512"/>
              <a:gd name="connsiteX2" fmla="*/ 433487 w 775034"/>
              <a:gd name="connsiteY2" fmla="*/ 297378 h 663512"/>
              <a:gd name="connsiteX3" fmla="*/ 749399 w 775034"/>
              <a:gd name="connsiteY3" fmla="*/ 637103 h 663512"/>
              <a:gd name="connsiteX4" fmla="*/ 741462 w 775034"/>
              <a:gd name="connsiteY4" fmla="*/ 627578 h 663512"/>
              <a:gd name="connsiteX5" fmla="*/ 622399 w 775034"/>
              <a:gd name="connsiteY5" fmla="*/ 519628 h 663512"/>
              <a:gd name="connsiteX6" fmla="*/ 438249 w 775034"/>
              <a:gd name="connsiteY6" fmla="*/ 325953 h 663512"/>
              <a:gd name="connsiteX7" fmla="*/ 357287 w 775034"/>
              <a:gd name="connsiteY7" fmla="*/ 249753 h 663512"/>
              <a:gd name="connsiteX8" fmla="*/ 176312 w 775034"/>
              <a:gd name="connsiteY8" fmla="*/ 129103 h 663512"/>
              <a:gd name="connsiteX9" fmla="*/ 99 w 775034"/>
              <a:gd name="connsiteY9" fmla="*/ 516 h 663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5034" h="663512">
                <a:moveTo>
                  <a:pt x="99" y="516"/>
                </a:moveTo>
                <a:cubicBezTo>
                  <a:pt x="-3341" y="-5569"/>
                  <a:pt x="83443" y="43114"/>
                  <a:pt x="155674" y="92591"/>
                </a:cubicBezTo>
                <a:cubicBezTo>
                  <a:pt x="227905" y="142068"/>
                  <a:pt x="334533" y="206626"/>
                  <a:pt x="433487" y="297378"/>
                </a:cubicBezTo>
                <a:cubicBezTo>
                  <a:pt x="532441" y="388130"/>
                  <a:pt x="749399" y="637103"/>
                  <a:pt x="749399" y="637103"/>
                </a:cubicBezTo>
                <a:cubicBezTo>
                  <a:pt x="800728" y="692136"/>
                  <a:pt x="762629" y="647157"/>
                  <a:pt x="741462" y="627578"/>
                </a:cubicBezTo>
                <a:cubicBezTo>
                  <a:pt x="720295" y="607999"/>
                  <a:pt x="672935" y="569899"/>
                  <a:pt x="622399" y="519628"/>
                </a:cubicBezTo>
                <a:cubicBezTo>
                  <a:pt x="571864" y="469357"/>
                  <a:pt x="482434" y="370932"/>
                  <a:pt x="438249" y="325953"/>
                </a:cubicBezTo>
                <a:cubicBezTo>
                  <a:pt x="394064" y="280974"/>
                  <a:pt x="400943" y="282561"/>
                  <a:pt x="357287" y="249753"/>
                </a:cubicBezTo>
                <a:cubicBezTo>
                  <a:pt x="313631" y="216945"/>
                  <a:pt x="234256" y="168526"/>
                  <a:pt x="176312" y="129103"/>
                </a:cubicBezTo>
                <a:cubicBezTo>
                  <a:pt x="118368" y="89680"/>
                  <a:pt x="3539" y="6601"/>
                  <a:pt x="99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67E60EC4-3036-4005-9FA5-CF635E7259A2}"/>
              </a:ext>
            </a:extLst>
          </p:cNvPr>
          <p:cNvSpPr/>
          <p:nvPr/>
        </p:nvSpPr>
        <p:spPr>
          <a:xfrm>
            <a:off x="8053386" y="941145"/>
            <a:ext cx="255925" cy="543125"/>
          </a:xfrm>
          <a:custGeom>
            <a:avLst/>
            <a:gdLst>
              <a:gd name="connsiteX0" fmla="*/ 2 w 255925"/>
              <a:gd name="connsiteY0" fmla="*/ 243 h 543125"/>
              <a:gd name="connsiteX1" fmla="*/ 111127 w 255925"/>
              <a:gd name="connsiteY1" fmla="*/ 181218 h 543125"/>
              <a:gd name="connsiteX2" fmla="*/ 249239 w 255925"/>
              <a:gd name="connsiteY2" fmla="*/ 522530 h 543125"/>
              <a:gd name="connsiteX3" fmla="*/ 227014 w 255925"/>
              <a:gd name="connsiteY3" fmla="*/ 487605 h 543125"/>
              <a:gd name="connsiteX4" fmla="*/ 163514 w 255925"/>
              <a:gd name="connsiteY4" fmla="*/ 344730 h 543125"/>
              <a:gd name="connsiteX5" fmla="*/ 107952 w 255925"/>
              <a:gd name="connsiteY5" fmla="*/ 216143 h 543125"/>
              <a:gd name="connsiteX6" fmla="*/ 2 w 255925"/>
              <a:gd name="connsiteY6" fmla="*/ 243 h 5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925" h="543125">
                <a:moveTo>
                  <a:pt x="2" y="243"/>
                </a:moveTo>
                <a:cubicBezTo>
                  <a:pt x="531" y="-5578"/>
                  <a:pt x="69588" y="94170"/>
                  <a:pt x="111127" y="181218"/>
                </a:cubicBezTo>
                <a:cubicBezTo>
                  <a:pt x="152666" y="268266"/>
                  <a:pt x="229925" y="471466"/>
                  <a:pt x="249239" y="522530"/>
                </a:cubicBezTo>
                <a:cubicBezTo>
                  <a:pt x="268554" y="573595"/>
                  <a:pt x="241302" y="517238"/>
                  <a:pt x="227014" y="487605"/>
                </a:cubicBezTo>
                <a:cubicBezTo>
                  <a:pt x="212726" y="457972"/>
                  <a:pt x="183358" y="389974"/>
                  <a:pt x="163514" y="344730"/>
                </a:cubicBezTo>
                <a:cubicBezTo>
                  <a:pt x="143670" y="299486"/>
                  <a:pt x="132294" y="269060"/>
                  <a:pt x="107952" y="216143"/>
                </a:cubicBezTo>
                <a:cubicBezTo>
                  <a:pt x="83610" y="163226"/>
                  <a:pt x="-527" y="6064"/>
                  <a:pt x="2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B13B8F61-9878-4A34-BC92-B6452F5E7E8D}"/>
              </a:ext>
            </a:extLst>
          </p:cNvPr>
          <p:cNvSpPr/>
          <p:nvPr/>
        </p:nvSpPr>
        <p:spPr>
          <a:xfrm>
            <a:off x="8310119" y="1476866"/>
            <a:ext cx="60377" cy="624941"/>
          </a:xfrm>
          <a:custGeom>
            <a:avLst/>
            <a:gdLst>
              <a:gd name="connsiteX0" fmla="*/ 444 w 60377"/>
              <a:gd name="connsiteY0" fmla="*/ 1097 h 624941"/>
              <a:gd name="connsiteX1" fmla="*/ 29019 w 60377"/>
              <a:gd name="connsiteY1" fmla="*/ 199534 h 624941"/>
              <a:gd name="connsiteX2" fmla="*/ 49656 w 60377"/>
              <a:gd name="connsiteY2" fmla="*/ 417022 h 624941"/>
              <a:gd name="connsiteX3" fmla="*/ 59181 w 60377"/>
              <a:gd name="connsiteY3" fmla="*/ 615459 h 624941"/>
              <a:gd name="connsiteX4" fmla="*/ 57594 w 60377"/>
              <a:gd name="connsiteY4" fmla="*/ 583709 h 624941"/>
              <a:gd name="connsiteX5" fmla="*/ 35369 w 60377"/>
              <a:gd name="connsiteY5" fmla="*/ 499572 h 624941"/>
              <a:gd name="connsiteX6" fmla="*/ 13144 w 60377"/>
              <a:gd name="connsiteY6" fmla="*/ 290022 h 624941"/>
              <a:gd name="connsiteX7" fmla="*/ 444 w 60377"/>
              <a:gd name="connsiteY7" fmla="*/ 1097 h 624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377" h="624941">
                <a:moveTo>
                  <a:pt x="444" y="1097"/>
                </a:moveTo>
                <a:cubicBezTo>
                  <a:pt x="3090" y="-13984"/>
                  <a:pt x="20817" y="130213"/>
                  <a:pt x="29019" y="199534"/>
                </a:cubicBezTo>
                <a:cubicBezTo>
                  <a:pt x="37221" y="268855"/>
                  <a:pt x="44629" y="347701"/>
                  <a:pt x="49656" y="417022"/>
                </a:cubicBezTo>
                <a:cubicBezTo>
                  <a:pt x="54683" y="486343"/>
                  <a:pt x="57858" y="587678"/>
                  <a:pt x="59181" y="615459"/>
                </a:cubicBezTo>
                <a:cubicBezTo>
                  <a:pt x="60504" y="643240"/>
                  <a:pt x="61563" y="603024"/>
                  <a:pt x="57594" y="583709"/>
                </a:cubicBezTo>
                <a:cubicBezTo>
                  <a:pt x="53625" y="564394"/>
                  <a:pt x="42777" y="548520"/>
                  <a:pt x="35369" y="499572"/>
                </a:cubicBezTo>
                <a:cubicBezTo>
                  <a:pt x="27961" y="450624"/>
                  <a:pt x="18700" y="370191"/>
                  <a:pt x="13144" y="290022"/>
                </a:cubicBezTo>
                <a:cubicBezTo>
                  <a:pt x="7588" y="209853"/>
                  <a:pt x="-2202" y="16178"/>
                  <a:pt x="444" y="1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9AE1A7E5-E0CD-4C07-A173-526EFC7FF442}"/>
              </a:ext>
            </a:extLst>
          </p:cNvPr>
          <p:cNvSpPr/>
          <p:nvPr/>
        </p:nvSpPr>
        <p:spPr>
          <a:xfrm>
            <a:off x="8297786" y="2073185"/>
            <a:ext cx="76620" cy="684641"/>
          </a:xfrm>
          <a:custGeom>
            <a:avLst/>
            <a:gdLst>
              <a:gd name="connsiteX0" fmla="*/ 76277 w 76620"/>
              <a:gd name="connsiteY0" fmla="*/ 90 h 684641"/>
              <a:gd name="connsiteX1" fmla="*/ 57227 w 76620"/>
              <a:gd name="connsiteY1" fmla="*/ 168365 h 684641"/>
              <a:gd name="connsiteX2" fmla="*/ 61989 w 76620"/>
              <a:gd name="connsiteY2" fmla="*/ 269965 h 684641"/>
              <a:gd name="connsiteX3" fmla="*/ 52464 w 76620"/>
              <a:gd name="connsiteY3" fmla="*/ 320765 h 684641"/>
              <a:gd name="connsiteX4" fmla="*/ 44527 w 76620"/>
              <a:gd name="connsiteY4" fmla="*/ 369978 h 684641"/>
              <a:gd name="connsiteX5" fmla="*/ 22302 w 76620"/>
              <a:gd name="connsiteY5" fmla="*/ 468403 h 684641"/>
              <a:gd name="connsiteX6" fmla="*/ 68339 w 76620"/>
              <a:gd name="connsiteY6" fmla="*/ 677953 h 684641"/>
              <a:gd name="connsiteX7" fmla="*/ 58814 w 76620"/>
              <a:gd name="connsiteY7" fmla="*/ 616040 h 684641"/>
              <a:gd name="connsiteX8" fmla="*/ 77 w 76620"/>
              <a:gd name="connsiteY8" fmla="*/ 449353 h 684641"/>
              <a:gd name="connsiteX9" fmla="*/ 46114 w 76620"/>
              <a:gd name="connsiteY9" fmla="*/ 295365 h 684641"/>
              <a:gd name="connsiteX10" fmla="*/ 38177 w 76620"/>
              <a:gd name="connsiteY10" fmla="*/ 192178 h 684641"/>
              <a:gd name="connsiteX11" fmla="*/ 76277 w 76620"/>
              <a:gd name="connsiteY11" fmla="*/ 90 h 68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620" h="684641">
                <a:moveTo>
                  <a:pt x="76277" y="90"/>
                </a:moveTo>
                <a:cubicBezTo>
                  <a:pt x="79452" y="-3879"/>
                  <a:pt x="59608" y="123386"/>
                  <a:pt x="57227" y="168365"/>
                </a:cubicBezTo>
                <a:cubicBezTo>
                  <a:pt x="54846" y="213344"/>
                  <a:pt x="62783" y="244565"/>
                  <a:pt x="61989" y="269965"/>
                </a:cubicBezTo>
                <a:cubicBezTo>
                  <a:pt x="61195" y="295365"/>
                  <a:pt x="55374" y="304096"/>
                  <a:pt x="52464" y="320765"/>
                </a:cubicBezTo>
                <a:cubicBezTo>
                  <a:pt x="49554" y="337434"/>
                  <a:pt x="49554" y="345372"/>
                  <a:pt x="44527" y="369978"/>
                </a:cubicBezTo>
                <a:cubicBezTo>
                  <a:pt x="39500" y="394584"/>
                  <a:pt x="18333" y="417074"/>
                  <a:pt x="22302" y="468403"/>
                </a:cubicBezTo>
                <a:cubicBezTo>
                  <a:pt x="26271" y="519732"/>
                  <a:pt x="62254" y="653347"/>
                  <a:pt x="68339" y="677953"/>
                </a:cubicBezTo>
                <a:cubicBezTo>
                  <a:pt x="74424" y="702559"/>
                  <a:pt x="70191" y="654140"/>
                  <a:pt x="58814" y="616040"/>
                </a:cubicBezTo>
                <a:cubicBezTo>
                  <a:pt x="47437" y="577940"/>
                  <a:pt x="2194" y="502799"/>
                  <a:pt x="77" y="449353"/>
                </a:cubicBezTo>
                <a:cubicBezTo>
                  <a:pt x="-2040" y="395907"/>
                  <a:pt x="39764" y="338227"/>
                  <a:pt x="46114" y="295365"/>
                </a:cubicBezTo>
                <a:cubicBezTo>
                  <a:pt x="52464" y="252503"/>
                  <a:pt x="33150" y="237951"/>
                  <a:pt x="38177" y="192178"/>
                </a:cubicBezTo>
                <a:cubicBezTo>
                  <a:pt x="43204" y="146405"/>
                  <a:pt x="73102" y="4059"/>
                  <a:pt x="76277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D6E6F23F-405D-43FA-9139-FA5BED7A43F7}"/>
              </a:ext>
            </a:extLst>
          </p:cNvPr>
          <p:cNvSpPr/>
          <p:nvPr/>
        </p:nvSpPr>
        <p:spPr>
          <a:xfrm>
            <a:off x="5909340" y="122600"/>
            <a:ext cx="1492749" cy="226421"/>
          </a:xfrm>
          <a:custGeom>
            <a:avLst/>
            <a:gdLst>
              <a:gd name="connsiteX0" fmla="*/ 12035 w 1492749"/>
              <a:gd name="connsiteY0" fmla="*/ 201250 h 226421"/>
              <a:gd name="connsiteX1" fmla="*/ 189835 w 1492749"/>
              <a:gd name="connsiteY1" fmla="*/ 109175 h 226421"/>
              <a:gd name="connsiteX2" fmla="*/ 437485 w 1492749"/>
              <a:gd name="connsiteY2" fmla="*/ 32975 h 226421"/>
              <a:gd name="connsiteX3" fmla="*/ 681960 w 1492749"/>
              <a:gd name="connsiteY3" fmla="*/ 4400 h 226421"/>
              <a:gd name="connsiteX4" fmla="*/ 945485 w 1492749"/>
              <a:gd name="connsiteY4" fmla="*/ 4400 h 226421"/>
              <a:gd name="connsiteX5" fmla="*/ 1158210 w 1492749"/>
              <a:gd name="connsiteY5" fmla="*/ 45675 h 226421"/>
              <a:gd name="connsiteX6" fmla="*/ 1466185 w 1492749"/>
              <a:gd name="connsiteY6" fmla="*/ 213950 h 226421"/>
              <a:gd name="connsiteX7" fmla="*/ 1453485 w 1492749"/>
              <a:gd name="connsiteY7" fmla="*/ 204425 h 226421"/>
              <a:gd name="connsiteX8" fmla="*/ 1262985 w 1492749"/>
              <a:gd name="connsiteY8" fmla="*/ 128225 h 226421"/>
              <a:gd name="connsiteX9" fmla="*/ 1037560 w 1492749"/>
              <a:gd name="connsiteY9" fmla="*/ 39325 h 226421"/>
              <a:gd name="connsiteX10" fmla="*/ 904210 w 1492749"/>
              <a:gd name="connsiteY10" fmla="*/ 32975 h 226421"/>
              <a:gd name="connsiteX11" fmla="*/ 535910 w 1492749"/>
              <a:gd name="connsiteY11" fmla="*/ 42500 h 226421"/>
              <a:gd name="connsiteX12" fmla="*/ 12035 w 1492749"/>
              <a:gd name="connsiteY12" fmla="*/ 201250 h 22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2749" h="226421">
                <a:moveTo>
                  <a:pt x="12035" y="201250"/>
                </a:moveTo>
                <a:cubicBezTo>
                  <a:pt x="-45644" y="212363"/>
                  <a:pt x="118927" y="137221"/>
                  <a:pt x="189835" y="109175"/>
                </a:cubicBezTo>
                <a:cubicBezTo>
                  <a:pt x="260743" y="81129"/>
                  <a:pt x="355464" y="50437"/>
                  <a:pt x="437485" y="32975"/>
                </a:cubicBezTo>
                <a:cubicBezTo>
                  <a:pt x="519506" y="15512"/>
                  <a:pt x="597293" y="9162"/>
                  <a:pt x="681960" y="4400"/>
                </a:cubicBezTo>
                <a:cubicBezTo>
                  <a:pt x="766627" y="-362"/>
                  <a:pt x="866110" y="-2479"/>
                  <a:pt x="945485" y="4400"/>
                </a:cubicBezTo>
                <a:cubicBezTo>
                  <a:pt x="1024860" y="11279"/>
                  <a:pt x="1071427" y="10750"/>
                  <a:pt x="1158210" y="45675"/>
                </a:cubicBezTo>
                <a:cubicBezTo>
                  <a:pt x="1244993" y="80600"/>
                  <a:pt x="1466185" y="213950"/>
                  <a:pt x="1466185" y="213950"/>
                </a:cubicBezTo>
                <a:cubicBezTo>
                  <a:pt x="1515398" y="240408"/>
                  <a:pt x="1487352" y="218713"/>
                  <a:pt x="1453485" y="204425"/>
                </a:cubicBezTo>
                <a:cubicBezTo>
                  <a:pt x="1419618" y="190137"/>
                  <a:pt x="1262985" y="128225"/>
                  <a:pt x="1262985" y="128225"/>
                </a:cubicBezTo>
                <a:cubicBezTo>
                  <a:pt x="1193664" y="100708"/>
                  <a:pt x="1097356" y="55200"/>
                  <a:pt x="1037560" y="39325"/>
                </a:cubicBezTo>
                <a:cubicBezTo>
                  <a:pt x="977764" y="23450"/>
                  <a:pt x="987818" y="32446"/>
                  <a:pt x="904210" y="32975"/>
                </a:cubicBezTo>
                <a:cubicBezTo>
                  <a:pt x="820602" y="33504"/>
                  <a:pt x="682489" y="14983"/>
                  <a:pt x="535910" y="42500"/>
                </a:cubicBezTo>
                <a:cubicBezTo>
                  <a:pt x="389331" y="70017"/>
                  <a:pt x="69714" y="190137"/>
                  <a:pt x="12035" y="201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6B31468-C672-4E9C-AE9F-479D1E0696D9}"/>
              </a:ext>
            </a:extLst>
          </p:cNvPr>
          <p:cNvSpPr/>
          <p:nvPr/>
        </p:nvSpPr>
        <p:spPr>
          <a:xfrm>
            <a:off x="5109056" y="334542"/>
            <a:ext cx="845949" cy="788285"/>
          </a:xfrm>
          <a:custGeom>
            <a:avLst/>
            <a:gdLst>
              <a:gd name="connsiteX0" fmla="*/ 842482 w 845949"/>
              <a:gd name="connsiteY0" fmla="*/ 3596 h 788285"/>
              <a:gd name="connsiteX1" fmla="*/ 682144 w 845949"/>
              <a:gd name="connsiteY1" fmla="*/ 78208 h 788285"/>
              <a:gd name="connsiteX2" fmla="*/ 434494 w 845949"/>
              <a:gd name="connsiteY2" fmla="*/ 229021 h 788285"/>
              <a:gd name="connsiteX3" fmla="*/ 294794 w 845949"/>
              <a:gd name="connsiteY3" fmla="*/ 352846 h 788285"/>
              <a:gd name="connsiteX4" fmla="*/ 10632 w 845949"/>
              <a:gd name="connsiteY4" fmla="*/ 771946 h 788285"/>
              <a:gd name="connsiteX5" fmla="*/ 80482 w 845949"/>
              <a:gd name="connsiteY5" fmla="*/ 678283 h 788285"/>
              <a:gd name="connsiteX6" fmla="*/ 270982 w 845949"/>
              <a:gd name="connsiteY6" fmla="*/ 446508 h 788285"/>
              <a:gd name="connsiteX7" fmla="*/ 393219 w 845949"/>
              <a:gd name="connsiteY7" fmla="*/ 311571 h 788285"/>
              <a:gd name="connsiteX8" fmla="*/ 531332 w 845949"/>
              <a:gd name="connsiteY8" fmla="*/ 187746 h 788285"/>
              <a:gd name="connsiteX9" fmla="*/ 842482 w 845949"/>
              <a:gd name="connsiteY9" fmla="*/ 3596 h 78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5949" h="788285">
                <a:moveTo>
                  <a:pt x="842482" y="3596"/>
                </a:moveTo>
                <a:cubicBezTo>
                  <a:pt x="867617" y="-14660"/>
                  <a:pt x="750142" y="40637"/>
                  <a:pt x="682144" y="78208"/>
                </a:cubicBezTo>
                <a:cubicBezTo>
                  <a:pt x="614146" y="115779"/>
                  <a:pt x="499052" y="183248"/>
                  <a:pt x="434494" y="229021"/>
                </a:cubicBezTo>
                <a:cubicBezTo>
                  <a:pt x="369936" y="274794"/>
                  <a:pt x="365438" y="262358"/>
                  <a:pt x="294794" y="352846"/>
                </a:cubicBezTo>
                <a:cubicBezTo>
                  <a:pt x="224150" y="443334"/>
                  <a:pt x="46351" y="717707"/>
                  <a:pt x="10632" y="771946"/>
                </a:cubicBezTo>
                <a:cubicBezTo>
                  <a:pt x="-25087" y="826185"/>
                  <a:pt x="37090" y="732523"/>
                  <a:pt x="80482" y="678283"/>
                </a:cubicBezTo>
                <a:cubicBezTo>
                  <a:pt x="123874" y="624043"/>
                  <a:pt x="218859" y="507627"/>
                  <a:pt x="270982" y="446508"/>
                </a:cubicBezTo>
                <a:cubicBezTo>
                  <a:pt x="323105" y="385389"/>
                  <a:pt x="349827" y="354698"/>
                  <a:pt x="393219" y="311571"/>
                </a:cubicBezTo>
                <a:cubicBezTo>
                  <a:pt x="436611" y="268444"/>
                  <a:pt x="458572" y="240133"/>
                  <a:pt x="531332" y="187746"/>
                </a:cubicBezTo>
                <a:cubicBezTo>
                  <a:pt x="604092" y="135359"/>
                  <a:pt x="817347" y="21852"/>
                  <a:pt x="842482" y="3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D928D5D2-D629-4621-8F19-7FF93D097E25}"/>
              </a:ext>
            </a:extLst>
          </p:cNvPr>
          <p:cNvSpPr/>
          <p:nvPr/>
        </p:nvSpPr>
        <p:spPr>
          <a:xfrm>
            <a:off x="4918212" y="1139331"/>
            <a:ext cx="201696" cy="651395"/>
          </a:xfrm>
          <a:custGeom>
            <a:avLst/>
            <a:gdLst>
              <a:gd name="connsiteX0" fmla="*/ 201476 w 201696"/>
              <a:gd name="connsiteY0" fmla="*/ 2082 h 651395"/>
              <a:gd name="connsiteX1" fmla="*/ 128451 w 201696"/>
              <a:gd name="connsiteY1" fmla="*/ 210044 h 651395"/>
              <a:gd name="connsiteX2" fmla="*/ 3038 w 201696"/>
              <a:gd name="connsiteY2" fmla="*/ 633907 h 651395"/>
              <a:gd name="connsiteX3" fmla="*/ 44313 w 201696"/>
              <a:gd name="connsiteY3" fmla="*/ 546594 h 651395"/>
              <a:gd name="connsiteX4" fmla="*/ 106226 w 201696"/>
              <a:gd name="connsiteY4" fmla="*/ 327519 h 651395"/>
              <a:gd name="connsiteX5" fmla="*/ 201476 w 201696"/>
              <a:gd name="connsiteY5" fmla="*/ 2082 h 65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696" h="651395">
                <a:moveTo>
                  <a:pt x="201476" y="2082"/>
                </a:moveTo>
                <a:cubicBezTo>
                  <a:pt x="205180" y="-17497"/>
                  <a:pt x="161524" y="104740"/>
                  <a:pt x="128451" y="210044"/>
                </a:cubicBezTo>
                <a:cubicBezTo>
                  <a:pt x="95378" y="315348"/>
                  <a:pt x="17061" y="577815"/>
                  <a:pt x="3038" y="633907"/>
                </a:cubicBezTo>
                <a:cubicBezTo>
                  <a:pt x="-10985" y="689999"/>
                  <a:pt x="27115" y="597659"/>
                  <a:pt x="44313" y="546594"/>
                </a:cubicBezTo>
                <a:cubicBezTo>
                  <a:pt x="61511" y="495529"/>
                  <a:pt x="77651" y="418006"/>
                  <a:pt x="106226" y="327519"/>
                </a:cubicBezTo>
                <a:cubicBezTo>
                  <a:pt x="134801" y="237032"/>
                  <a:pt x="197772" y="21661"/>
                  <a:pt x="201476" y="2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A635DD37-BC98-4F69-A4F1-474CB7090348}"/>
              </a:ext>
            </a:extLst>
          </p:cNvPr>
          <p:cNvSpPr/>
          <p:nvPr/>
        </p:nvSpPr>
        <p:spPr>
          <a:xfrm>
            <a:off x="4852517" y="1551731"/>
            <a:ext cx="116360" cy="427223"/>
          </a:xfrm>
          <a:custGeom>
            <a:avLst/>
            <a:gdLst>
              <a:gd name="connsiteX0" fmla="*/ 116358 w 116360"/>
              <a:gd name="connsiteY0" fmla="*/ 844 h 427223"/>
              <a:gd name="connsiteX1" fmla="*/ 76671 w 116360"/>
              <a:gd name="connsiteY1" fmla="*/ 180232 h 427223"/>
              <a:gd name="connsiteX2" fmla="*/ 2058 w 116360"/>
              <a:gd name="connsiteY2" fmla="*/ 416769 h 427223"/>
              <a:gd name="connsiteX3" fmla="*/ 25871 w 116360"/>
              <a:gd name="connsiteY3" fmla="*/ 372319 h 427223"/>
              <a:gd name="connsiteX4" fmla="*/ 78258 w 116360"/>
              <a:gd name="connsiteY4" fmla="*/ 253257 h 427223"/>
              <a:gd name="connsiteX5" fmla="*/ 116358 w 116360"/>
              <a:gd name="connsiteY5" fmla="*/ 844 h 42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360" h="427223">
                <a:moveTo>
                  <a:pt x="116358" y="844"/>
                </a:moveTo>
                <a:cubicBezTo>
                  <a:pt x="116094" y="-11327"/>
                  <a:pt x="95721" y="110911"/>
                  <a:pt x="76671" y="180232"/>
                </a:cubicBezTo>
                <a:cubicBezTo>
                  <a:pt x="57621" y="249553"/>
                  <a:pt x="10525" y="384755"/>
                  <a:pt x="2058" y="416769"/>
                </a:cubicBezTo>
                <a:cubicBezTo>
                  <a:pt x="-6409" y="448783"/>
                  <a:pt x="13171" y="399571"/>
                  <a:pt x="25871" y="372319"/>
                </a:cubicBezTo>
                <a:cubicBezTo>
                  <a:pt x="38571" y="345067"/>
                  <a:pt x="62648" y="313582"/>
                  <a:pt x="78258" y="253257"/>
                </a:cubicBezTo>
                <a:cubicBezTo>
                  <a:pt x="93868" y="192932"/>
                  <a:pt x="116622" y="13015"/>
                  <a:pt x="116358" y="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116FD429-EE6E-4417-9FE6-2E4DF4AD8510}"/>
              </a:ext>
            </a:extLst>
          </p:cNvPr>
          <p:cNvSpPr/>
          <p:nvPr/>
        </p:nvSpPr>
        <p:spPr>
          <a:xfrm>
            <a:off x="5128470" y="2131860"/>
            <a:ext cx="222314" cy="443761"/>
          </a:xfrm>
          <a:custGeom>
            <a:avLst/>
            <a:gdLst>
              <a:gd name="connsiteX0" fmla="*/ 743 w 222314"/>
              <a:gd name="connsiteY0" fmla="*/ 153 h 443761"/>
              <a:gd name="connsiteX1" fmla="*/ 137268 w 222314"/>
              <a:gd name="connsiteY1" fmla="*/ 217640 h 443761"/>
              <a:gd name="connsiteX2" fmla="*/ 186480 w 222314"/>
              <a:gd name="connsiteY2" fmla="*/ 281140 h 443761"/>
              <a:gd name="connsiteX3" fmla="*/ 184893 w 222314"/>
              <a:gd name="connsiteY3" fmla="*/ 362103 h 443761"/>
              <a:gd name="connsiteX4" fmla="*/ 149968 w 222314"/>
              <a:gd name="connsiteY4" fmla="*/ 443065 h 443761"/>
              <a:gd name="connsiteX5" fmla="*/ 208705 w 222314"/>
              <a:gd name="connsiteY5" fmla="*/ 314478 h 443761"/>
              <a:gd name="connsiteX6" fmla="*/ 203943 w 222314"/>
              <a:gd name="connsiteY6" fmla="*/ 254153 h 443761"/>
              <a:gd name="connsiteX7" fmla="*/ 743 w 222314"/>
              <a:gd name="connsiteY7" fmla="*/ 153 h 443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314" h="443761">
                <a:moveTo>
                  <a:pt x="743" y="153"/>
                </a:moveTo>
                <a:cubicBezTo>
                  <a:pt x="-10369" y="-5932"/>
                  <a:pt x="106312" y="170809"/>
                  <a:pt x="137268" y="217640"/>
                </a:cubicBezTo>
                <a:cubicBezTo>
                  <a:pt x="168224" y="264471"/>
                  <a:pt x="178543" y="257063"/>
                  <a:pt x="186480" y="281140"/>
                </a:cubicBezTo>
                <a:cubicBezTo>
                  <a:pt x="194417" y="305217"/>
                  <a:pt x="190978" y="335116"/>
                  <a:pt x="184893" y="362103"/>
                </a:cubicBezTo>
                <a:cubicBezTo>
                  <a:pt x="178808" y="389091"/>
                  <a:pt x="145999" y="451002"/>
                  <a:pt x="149968" y="443065"/>
                </a:cubicBezTo>
                <a:cubicBezTo>
                  <a:pt x="153937" y="435128"/>
                  <a:pt x="199709" y="345963"/>
                  <a:pt x="208705" y="314478"/>
                </a:cubicBezTo>
                <a:cubicBezTo>
                  <a:pt x="217701" y="282993"/>
                  <a:pt x="236487" y="306276"/>
                  <a:pt x="203943" y="254153"/>
                </a:cubicBezTo>
                <a:cubicBezTo>
                  <a:pt x="171399" y="202030"/>
                  <a:pt x="11855" y="6238"/>
                  <a:pt x="743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46B6119A-6268-449C-8D5A-D6659271D411}"/>
              </a:ext>
            </a:extLst>
          </p:cNvPr>
          <p:cNvSpPr/>
          <p:nvPr/>
        </p:nvSpPr>
        <p:spPr>
          <a:xfrm>
            <a:off x="4733539" y="1960046"/>
            <a:ext cx="405471" cy="183704"/>
          </a:xfrm>
          <a:custGeom>
            <a:avLst/>
            <a:gdLst>
              <a:gd name="connsiteX0" fmla="*/ 1974 w 405471"/>
              <a:gd name="connsiteY0" fmla="*/ 2104 h 183704"/>
              <a:gd name="connsiteX1" fmla="*/ 122624 w 405471"/>
              <a:gd name="connsiteY1" fmla="*/ 33854 h 183704"/>
              <a:gd name="connsiteX2" fmla="*/ 211524 w 405471"/>
              <a:gd name="connsiteY2" fmla="*/ 91004 h 183704"/>
              <a:gd name="connsiteX3" fmla="*/ 305186 w 405471"/>
              <a:gd name="connsiteY3" fmla="*/ 156092 h 183704"/>
              <a:gd name="connsiteX4" fmla="*/ 405199 w 405471"/>
              <a:gd name="connsiteY4" fmla="*/ 183079 h 183704"/>
              <a:gd name="connsiteX5" fmla="*/ 273436 w 405471"/>
              <a:gd name="connsiteY5" fmla="*/ 132279 h 183704"/>
              <a:gd name="connsiteX6" fmla="*/ 227399 w 405471"/>
              <a:gd name="connsiteY6" fmla="*/ 92592 h 183704"/>
              <a:gd name="connsiteX7" fmla="*/ 1974 w 405471"/>
              <a:gd name="connsiteY7" fmla="*/ 2104 h 18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5471" h="183704">
                <a:moveTo>
                  <a:pt x="1974" y="2104"/>
                </a:moveTo>
                <a:cubicBezTo>
                  <a:pt x="-15489" y="-7686"/>
                  <a:pt x="87699" y="19037"/>
                  <a:pt x="122624" y="33854"/>
                </a:cubicBezTo>
                <a:cubicBezTo>
                  <a:pt x="157549" y="48671"/>
                  <a:pt x="181097" y="70631"/>
                  <a:pt x="211524" y="91004"/>
                </a:cubicBezTo>
                <a:cubicBezTo>
                  <a:pt x="241951" y="111377"/>
                  <a:pt x="272907" y="140746"/>
                  <a:pt x="305186" y="156092"/>
                </a:cubicBezTo>
                <a:cubicBezTo>
                  <a:pt x="337465" y="171438"/>
                  <a:pt x="410491" y="187048"/>
                  <a:pt x="405199" y="183079"/>
                </a:cubicBezTo>
                <a:cubicBezTo>
                  <a:pt x="399907" y="179110"/>
                  <a:pt x="303069" y="147360"/>
                  <a:pt x="273436" y="132279"/>
                </a:cubicBezTo>
                <a:cubicBezTo>
                  <a:pt x="243803" y="117198"/>
                  <a:pt x="268409" y="115611"/>
                  <a:pt x="227399" y="92592"/>
                </a:cubicBezTo>
                <a:cubicBezTo>
                  <a:pt x="186389" y="69573"/>
                  <a:pt x="19437" y="11894"/>
                  <a:pt x="1974" y="2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ED8A85DD-8A07-4080-885B-0FEF684035C3}"/>
              </a:ext>
            </a:extLst>
          </p:cNvPr>
          <p:cNvSpPr/>
          <p:nvPr/>
        </p:nvSpPr>
        <p:spPr>
          <a:xfrm>
            <a:off x="4452647" y="1953682"/>
            <a:ext cx="260670" cy="594284"/>
          </a:xfrm>
          <a:custGeom>
            <a:avLst/>
            <a:gdLst>
              <a:gd name="connsiteX0" fmla="*/ 260641 w 260670"/>
              <a:gd name="connsiteY0" fmla="*/ 531 h 594284"/>
              <a:gd name="connsiteX1" fmla="*/ 141578 w 260670"/>
              <a:gd name="connsiteY1" fmla="*/ 65618 h 594284"/>
              <a:gd name="connsiteX2" fmla="*/ 59028 w 260670"/>
              <a:gd name="connsiteY2" fmla="*/ 189443 h 594284"/>
              <a:gd name="connsiteX3" fmla="*/ 17753 w 260670"/>
              <a:gd name="connsiteY3" fmla="*/ 318031 h 594284"/>
              <a:gd name="connsiteX4" fmla="*/ 291 w 260670"/>
              <a:gd name="connsiteY4" fmla="*/ 364068 h 594284"/>
              <a:gd name="connsiteX5" fmla="*/ 30453 w 260670"/>
              <a:gd name="connsiteY5" fmla="*/ 594256 h 594284"/>
              <a:gd name="connsiteX6" fmla="*/ 17753 w 260670"/>
              <a:gd name="connsiteY6" fmla="*/ 378356 h 594284"/>
              <a:gd name="connsiteX7" fmla="*/ 89191 w 260670"/>
              <a:gd name="connsiteY7" fmla="*/ 178331 h 594284"/>
              <a:gd name="connsiteX8" fmla="*/ 130466 w 260670"/>
              <a:gd name="connsiteY8" fmla="*/ 98956 h 594284"/>
              <a:gd name="connsiteX9" fmla="*/ 260641 w 260670"/>
              <a:gd name="connsiteY9" fmla="*/ 531 h 59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670" h="594284">
                <a:moveTo>
                  <a:pt x="260641" y="531"/>
                </a:moveTo>
                <a:cubicBezTo>
                  <a:pt x="262493" y="-5025"/>
                  <a:pt x="175180" y="34133"/>
                  <a:pt x="141578" y="65618"/>
                </a:cubicBezTo>
                <a:cubicBezTo>
                  <a:pt x="107976" y="97103"/>
                  <a:pt x="79665" y="147374"/>
                  <a:pt x="59028" y="189443"/>
                </a:cubicBezTo>
                <a:cubicBezTo>
                  <a:pt x="38390" y="231512"/>
                  <a:pt x="27542" y="288927"/>
                  <a:pt x="17753" y="318031"/>
                </a:cubicBezTo>
                <a:cubicBezTo>
                  <a:pt x="7964" y="347135"/>
                  <a:pt x="-1826" y="318031"/>
                  <a:pt x="291" y="364068"/>
                </a:cubicBezTo>
                <a:cubicBezTo>
                  <a:pt x="2408" y="410105"/>
                  <a:pt x="27543" y="591875"/>
                  <a:pt x="30453" y="594256"/>
                </a:cubicBezTo>
                <a:cubicBezTo>
                  <a:pt x="33363" y="596637"/>
                  <a:pt x="7963" y="447677"/>
                  <a:pt x="17753" y="378356"/>
                </a:cubicBezTo>
                <a:cubicBezTo>
                  <a:pt x="27543" y="309035"/>
                  <a:pt x="70405" y="224898"/>
                  <a:pt x="89191" y="178331"/>
                </a:cubicBezTo>
                <a:cubicBezTo>
                  <a:pt x="107976" y="131764"/>
                  <a:pt x="102685" y="124885"/>
                  <a:pt x="130466" y="98956"/>
                </a:cubicBezTo>
                <a:cubicBezTo>
                  <a:pt x="158247" y="73027"/>
                  <a:pt x="258789" y="6087"/>
                  <a:pt x="260641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51A5DF8B-CDA8-4E46-B7C2-0C3D23F7DE1B}"/>
              </a:ext>
            </a:extLst>
          </p:cNvPr>
          <p:cNvSpPr/>
          <p:nvPr/>
        </p:nvSpPr>
        <p:spPr>
          <a:xfrm>
            <a:off x="5279450" y="2613021"/>
            <a:ext cx="42226" cy="437026"/>
          </a:xfrm>
          <a:custGeom>
            <a:avLst/>
            <a:gdLst>
              <a:gd name="connsiteX0" fmla="*/ 24388 w 42226"/>
              <a:gd name="connsiteY0" fmla="*/ 4 h 437026"/>
              <a:gd name="connsiteX1" fmla="*/ 21213 w 42226"/>
              <a:gd name="connsiteY1" fmla="*/ 134942 h 437026"/>
              <a:gd name="connsiteX2" fmla="*/ 41850 w 42226"/>
              <a:gd name="connsiteY2" fmla="*/ 230192 h 437026"/>
              <a:gd name="connsiteX3" fmla="*/ 575 w 42226"/>
              <a:gd name="connsiteY3" fmla="*/ 433392 h 437026"/>
              <a:gd name="connsiteX4" fmla="*/ 18038 w 42226"/>
              <a:gd name="connsiteY4" fmla="*/ 349254 h 437026"/>
              <a:gd name="connsiteX5" fmla="*/ 22800 w 42226"/>
              <a:gd name="connsiteY5" fmla="*/ 206379 h 437026"/>
              <a:gd name="connsiteX6" fmla="*/ 10100 w 42226"/>
              <a:gd name="connsiteY6" fmla="*/ 130179 h 437026"/>
              <a:gd name="connsiteX7" fmla="*/ 24388 w 42226"/>
              <a:gd name="connsiteY7" fmla="*/ 4 h 437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26" h="437026">
                <a:moveTo>
                  <a:pt x="24388" y="4"/>
                </a:moveTo>
                <a:cubicBezTo>
                  <a:pt x="26240" y="798"/>
                  <a:pt x="18303" y="96577"/>
                  <a:pt x="21213" y="134942"/>
                </a:cubicBezTo>
                <a:cubicBezTo>
                  <a:pt x="24123" y="173307"/>
                  <a:pt x="45290" y="180450"/>
                  <a:pt x="41850" y="230192"/>
                </a:cubicBezTo>
                <a:cubicBezTo>
                  <a:pt x="38410" y="279934"/>
                  <a:pt x="4544" y="413548"/>
                  <a:pt x="575" y="433392"/>
                </a:cubicBezTo>
                <a:cubicBezTo>
                  <a:pt x="-3394" y="453236"/>
                  <a:pt x="14334" y="387090"/>
                  <a:pt x="18038" y="349254"/>
                </a:cubicBezTo>
                <a:cubicBezTo>
                  <a:pt x="21742" y="311419"/>
                  <a:pt x="24123" y="242892"/>
                  <a:pt x="22800" y="206379"/>
                </a:cubicBezTo>
                <a:cubicBezTo>
                  <a:pt x="21477" y="169867"/>
                  <a:pt x="11687" y="158489"/>
                  <a:pt x="10100" y="130179"/>
                </a:cubicBezTo>
                <a:cubicBezTo>
                  <a:pt x="8513" y="101869"/>
                  <a:pt x="22536" y="-790"/>
                  <a:pt x="2438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400EED17-8531-4676-8612-D22D59C4A44D}"/>
              </a:ext>
            </a:extLst>
          </p:cNvPr>
          <p:cNvSpPr/>
          <p:nvPr/>
        </p:nvSpPr>
        <p:spPr>
          <a:xfrm>
            <a:off x="4482797" y="2551078"/>
            <a:ext cx="68569" cy="498337"/>
          </a:xfrm>
          <a:custGeom>
            <a:avLst/>
            <a:gdLst>
              <a:gd name="connsiteX0" fmla="*/ 303 w 68569"/>
              <a:gd name="connsiteY0" fmla="*/ 35 h 498337"/>
              <a:gd name="connsiteX1" fmla="*/ 24116 w 68569"/>
              <a:gd name="connsiteY1" fmla="*/ 323885 h 498337"/>
              <a:gd name="connsiteX2" fmla="*/ 47928 w 68569"/>
              <a:gd name="connsiteY2" fmla="*/ 441360 h 498337"/>
              <a:gd name="connsiteX3" fmla="*/ 68566 w 68569"/>
              <a:gd name="connsiteY3" fmla="*/ 496922 h 498337"/>
              <a:gd name="connsiteX4" fmla="*/ 46341 w 68569"/>
              <a:gd name="connsiteY4" fmla="*/ 387385 h 498337"/>
              <a:gd name="connsiteX5" fmla="*/ 41578 w 68569"/>
              <a:gd name="connsiteY5" fmla="*/ 303247 h 498337"/>
              <a:gd name="connsiteX6" fmla="*/ 303 w 68569"/>
              <a:gd name="connsiteY6" fmla="*/ 35 h 49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69" h="498337">
                <a:moveTo>
                  <a:pt x="303" y="35"/>
                </a:moveTo>
                <a:cubicBezTo>
                  <a:pt x="-2607" y="3475"/>
                  <a:pt x="16178" y="250331"/>
                  <a:pt x="24116" y="323885"/>
                </a:cubicBezTo>
                <a:cubicBezTo>
                  <a:pt x="32054" y="397439"/>
                  <a:pt x="40520" y="412521"/>
                  <a:pt x="47928" y="441360"/>
                </a:cubicBezTo>
                <a:cubicBezTo>
                  <a:pt x="55336" y="470199"/>
                  <a:pt x="68830" y="505918"/>
                  <a:pt x="68566" y="496922"/>
                </a:cubicBezTo>
                <a:cubicBezTo>
                  <a:pt x="68302" y="487926"/>
                  <a:pt x="50839" y="419664"/>
                  <a:pt x="46341" y="387385"/>
                </a:cubicBezTo>
                <a:cubicBezTo>
                  <a:pt x="41843" y="355106"/>
                  <a:pt x="48193" y="365424"/>
                  <a:pt x="41578" y="303247"/>
                </a:cubicBezTo>
                <a:cubicBezTo>
                  <a:pt x="34963" y="241070"/>
                  <a:pt x="3213" y="-3405"/>
                  <a:pt x="303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0CE90FDC-650F-4D36-8ABA-44B05843F68D}"/>
              </a:ext>
            </a:extLst>
          </p:cNvPr>
          <p:cNvSpPr/>
          <p:nvPr/>
        </p:nvSpPr>
        <p:spPr>
          <a:xfrm>
            <a:off x="4984547" y="3321029"/>
            <a:ext cx="122473" cy="216457"/>
          </a:xfrm>
          <a:custGeom>
            <a:avLst/>
            <a:gdLst>
              <a:gd name="connsiteX0" fmla="*/ 122441 w 122473"/>
              <a:gd name="connsiteY0" fmla="*/ 21 h 216457"/>
              <a:gd name="connsiteX1" fmla="*/ 87516 w 122473"/>
              <a:gd name="connsiteY1" fmla="*/ 127021 h 216457"/>
              <a:gd name="connsiteX2" fmla="*/ 58941 w 122473"/>
              <a:gd name="connsiteY2" fmla="*/ 155596 h 216457"/>
              <a:gd name="connsiteX3" fmla="*/ 203 w 122473"/>
              <a:gd name="connsiteY3" fmla="*/ 215921 h 216457"/>
              <a:gd name="connsiteX4" fmla="*/ 81166 w 122473"/>
              <a:gd name="connsiteY4" fmla="*/ 117496 h 216457"/>
              <a:gd name="connsiteX5" fmla="*/ 122441 w 122473"/>
              <a:gd name="connsiteY5" fmla="*/ 21 h 21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473" h="216457">
                <a:moveTo>
                  <a:pt x="122441" y="21"/>
                </a:moveTo>
                <a:cubicBezTo>
                  <a:pt x="123499" y="1609"/>
                  <a:pt x="98099" y="101092"/>
                  <a:pt x="87516" y="127021"/>
                </a:cubicBezTo>
                <a:cubicBezTo>
                  <a:pt x="76933" y="152950"/>
                  <a:pt x="58941" y="155596"/>
                  <a:pt x="58941" y="155596"/>
                </a:cubicBezTo>
                <a:cubicBezTo>
                  <a:pt x="44389" y="170413"/>
                  <a:pt x="-3501" y="222271"/>
                  <a:pt x="203" y="215921"/>
                </a:cubicBezTo>
                <a:cubicBezTo>
                  <a:pt x="3907" y="209571"/>
                  <a:pt x="61587" y="149511"/>
                  <a:pt x="81166" y="117496"/>
                </a:cubicBezTo>
                <a:cubicBezTo>
                  <a:pt x="100745" y="85482"/>
                  <a:pt x="121383" y="-1567"/>
                  <a:pt x="122441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AD2A6147-8D9E-4053-A4C1-096C20C1D580}"/>
              </a:ext>
            </a:extLst>
          </p:cNvPr>
          <p:cNvSpPr/>
          <p:nvPr/>
        </p:nvSpPr>
        <p:spPr>
          <a:xfrm>
            <a:off x="4722805" y="3356331"/>
            <a:ext cx="421176" cy="222707"/>
          </a:xfrm>
          <a:custGeom>
            <a:avLst/>
            <a:gdLst>
              <a:gd name="connsiteX0" fmla="*/ 419108 w 421176"/>
              <a:gd name="connsiteY0" fmla="*/ 1232 h 222707"/>
              <a:gd name="connsiteX1" fmla="*/ 363545 w 421176"/>
              <a:gd name="connsiteY1" fmla="*/ 131407 h 222707"/>
              <a:gd name="connsiteX2" fmla="*/ 330208 w 421176"/>
              <a:gd name="connsiteY2" fmla="*/ 183794 h 222707"/>
              <a:gd name="connsiteX3" fmla="*/ 293695 w 421176"/>
              <a:gd name="connsiteY3" fmla="*/ 206019 h 222707"/>
              <a:gd name="connsiteX4" fmla="*/ 252420 w 421176"/>
              <a:gd name="connsiteY4" fmla="*/ 217132 h 222707"/>
              <a:gd name="connsiteX5" fmla="*/ 204795 w 421176"/>
              <a:gd name="connsiteY5" fmla="*/ 221894 h 222707"/>
              <a:gd name="connsiteX6" fmla="*/ 180983 w 421176"/>
              <a:gd name="connsiteY6" fmla="*/ 210782 h 222707"/>
              <a:gd name="connsiteX7" fmla="*/ 157170 w 421176"/>
              <a:gd name="connsiteY7" fmla="*/ 194907 h 222707"/>
              <a:gd name="connsiteX8" fmla="*/ 1595 w 421176"/>
              <a:gd name="connsiteY8" fmla="*/ 67907 h 222707"/>
              <a:gd name="connsiteX9" fmla="*/ 88908 w 421176"/>
              <a:gd name="connsiteY9" fmla="*/ 164744 h 222707"/>
              <a:gd name="connsiteX10" fmla="*/ 284170 w 421176"/>
              <a:gd name="connsiteY10" fmla="*/ 217132 h 222707"/>
              <a:gd name="connsiteX11" fmla="*/ 419108 w 421176"/>
              <a:gd name="connsiteY11" fmla="*/ 1232 h 22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1176" h="222707">
                <a:moveTo>
                  <a:pt x="419108" y="1232"/>
                </a:moveTo>
                <a:cubicBezTo>
                  <a:pt x="432337" y="-13056"/>
                  <a:pt x="378362" y="100980"/>
                  <a:pt x="363545" y="131407"/>
                </a:cubicBezTo>
                <a:cubicBezTo>
                  <a:pt x="348728" y="161834"/>
                  <a:pt x="341850" y="171359"/>
                  <a:pt x="330208" y="183794"/>
                </a:cubicBezTo>
                <a:cubicBezTo>
                  <a:pt x="318566" y="196229"/>
                  <a:pt x="306660" y="200463"/>
                  <a:pt x="293695" y="206019"/>
                </a:cubicBezTo>
                <a:cubicBezTo>
                  <a:pt x="280730" y="211575"/>
                  <a:pt x="267237" y="214486"/>
                  <a:pt x="252420" y="217132"/>
                </a:cubicBezTo>
                <a:cubicBezTo>
                  <a:pt x="237603" y="219778"/>
                  <a:pt x="216701" y="222952"/>
                  <a:pt x="204795" y="221894"/>
                </a:cubicBezTo>
                <a:cubicBezTo>
                  <a:pt x="192889" y="220836"/>
                  <a:pt x="188920" y="215280"/>
                  <a:pt x="180983" y="210782"/>
                </a:cubicBezTo>
                <a:cubicBezTo>
                  <a:pt x="173046" y="206284"/>
                  <a:pt x="187068" y="218720"/>
                  <a:pt x="157170" y="194907"/>
                </a:cubicBezTo>
                <a:cubicBezTo>
                  <a:pt x="127272" y="171095"/>
                  <a:pt x="12972" y="72934"/>
                  <a:pt x="1595" y="67907"/>
                </a:cubicBezTo>
                <a:cubicBezTo>
                  <a:pt x="-9782" y="62880"/>
                  <a:pt x="41812" y="139873"/>
                  <a:pt x="88908" y="164744"/>
                </a:cubicBezTo>
                <a:cubicBezTo>
                  <a:pt x="136004" y="189615"/>
                  <a:pt x="231253" y="239357"/>
                  <a:pt x="284170" y="217132"/>
                </a:cubicBezTo>
                <a:cubicBezTo>
                  <a:pt x="337087" y="194907"/>
                  <a:pt x="405879" y="15520"/>
                  <a:pt x="419108" y="1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3F059E82-02E1-47D4-A580-DADFB5BE6378}"/>
              </a:ext>
            </a:extLst>
          </p:cNvPr>
          <p:cNvSpPr/>
          <p:nvPr/>
        </p:nvSpPr>
        <p:spPr>
          <a:xfrm>
            <a:off x="4562461" y="3025715"/>
            <a:ext cx="163536" cy="386794"/>
          </a:xfrm>
          <a:custGeom>
            <a:avLst/>
            <a:gdLst>
              <a:gd name="connsiteX0" fmla="*/ 14 w 163536"/>
              <a:gd name="connsiteY0" fmla="*/ 60 h 386794"/>
              <a:gd name="connsiteX1" fmla="*/ 50814 w 163536"/>
              <a:gd name="connsiteY1" fmla="*/ 165160 h 386794"/>
              <a:gd name="connsiteX2" fmla="*/ 122252 w 163536"/>
              <a:gd name="connsiteY2" fmla="*/ 342960 h 386794"/>
              <a:gd name="connsiteX3" fmla="*/ 163527 w 163536"/>
              <a:gd name="connsiteY3" fmla="*/ 385823 h 386794"/>
              <a:gd name="connsiteX4" fmla="*/ 125427 w 163536"/>
              <a:gd name="connsiteY4" fmla="*/ 315973 h 386794"/>
              <a:gd name="connsiteX5" fmla="*/ 55577 w 163536"/>
              <a:gd name="connsiteY5" fmla="*/ 147698 h 386794"/>
              <a:gd name="connsiteX6" fmla="*/ 14 w 163536"/>
              <a:gd name="connsiteY6" fmla="*/ 60 h 386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36" h="386794">
                <a:moveTo>
                  <a:pt x="14" y="60"/>
                </a:moveTo>
                <a:cubicBezTo>
                  <a:pt x="-780" y="2970"/>
                  <a:pt x="30441" y="108010"/>
                  <a:pt x="50814" y="165160"/>
                </a:cubicBezTo>
                <a:cubicBezTo>
                  <a:pt x="71187" y="222310"/>
                  <a:pt x="103467" y="306183"/>
                  <a:pt x="122252" y="342960"/>
                </a:cubicBezTo>
                <a:cubicBezTo>
                  <a:pt x="141038" y="379737"/>
                  <a:pt x="162998" y="390321"/>
                  <a:pt x="163527" y="385823"/>
                </a:cubicBezTo>
                <a:cubicBezTo>
                  <a:pt x="164056" y="381325"/>
                  <a:pt x="143419" y="355661"/>
                  <a:pt x="125427" y="315973"/>
                </a:cubicBezTo>
                <a:cubicBezTo>
                  <a:pt x="107435" y="276285"/>
                  <a:pt x="77008" y="195059"/>
                  <a:pt x="55577" y="147698"/>
                </a:cubicBezTo>
                <a:cubicBezTo>
                  <a:pt x="34146" y="100337"/>
                  <a:pt x="808" y="-2850"/>
                  <a:pt x="14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CB0AEC13-E36C-48D1-8310-D0590BAE139C}"/>
              </a:ext>
            </a:extLst>
          </p:cNvPr>
          <p:cNvSpPr/>
          <p:nvPr/>
        </p:nvSpPr>
        <p:spPr>
          <a:xfrm>
            <a:off x="4612872" y="2062162"/>
            <a:ext cx="307866" cy="128598"/>
          </a:xfrm>
          <a:custGeom>
            <a:avLst/>
            <a:gdLst>
              <a:gd name="connsiteX0" fmla="*/ 403 w 307866"/>
              <a:gd name="connsiteY0" fmla="*/ 33338 h 128598"/>
              <a:gd name="connsiteX1" fmla="*/ 173441 w 307866"/>
              <a:gd name="connsiteY1" fmla="*/ 23813 h 128598"/>
              <a:gd name="connsiteX2" fmla="*/ 306791 w 307866"/>
              <a:gd name="connsiteY2" fmla="*/ 128588 h 128598"/>
              <a:gd name="connsiteX3" fmla="*/ 230591 w 307866"/>
              <a:gd name="connsiteY3" fmla="*/ 30163 h 128598"/>
              <a:gd name="connsiteX4" fmla="*/ 128991 w 307866"/>
              <a:gd name="connsiteY4" fmla="*/ 1 h 128598"/>
              <a:gd name="connsiteX5" fmla="*/ 403 w 307866"/>
              <a:gd name="connsiteY5" fmla="*/ 33338 h 12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866" h="128598">
                <a:moveTo>
                  <a:pt x="403" y="33338"/>
                </a:moveTo>
                <a:cubicBezTo>
                  <a:pt x="7811" y="37307"/>
                  <a:pt x="122376" y="7938"/>
                  <a:pt x="173441" y="23813"/>
                </a:cubicBezTo>
                <a:cubicBezTo>
                  <a:pt x="224506" y="39688"/>
                  <a:pt x="297266" y="127530"/>
                  <a:pt x="306791" y="128588"/>
                </a:cubicBezTo>
                <a:cubicBezTo>
                  <a:pt x="316316" y="129646"/>
                  <a:pt x="260224" y="51594"/>
                  <a:pt x="230591" y="30163"/>
                </a:cubicBezTo>
                <a:cubicBezTo>
                  <a:pt x="200958" y="8732"/>
                  <a:pt x="168414" y="265"/>
                  <a:pt x="128991" y="1"/>
                </a:cubicBezTo>
                <a:cubicBezTo>
                  <a:pt x="89568" y="-263"/>
                  <a:pt x="-7005" y="29369"/>
                  <a:pt x="403" y="33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090BAD02-8E61-4E64-A877-DB22EA3033C9}"/>
              </a:ext>
            </a:extLst>
          </p:cNvPr>
          <p:cNvSpPr/>
          <p:nvPr/>
        </p:nvSpPr>
        <p:spPr>
          <a:xfrm>
            <a:off x="4741630" y="2024988"/>
            <a:ext cx="418198" cy="446997"/>
          </a:xfrm>
          <a:custGeom>
            <a:avLst/>
            <a:gdLst>
              <a:gd name="connsiteX0" fmla="*/ 1820 w 418198"/>
              <a:gd name="connsiteY0" fmla="*/ 2250 h 446997"/>
              <a:gd name="connsiteX1" fmla="*/ 152633 w 418198"/>
              <a:gd name="connsiteY1" fmla="*/ 75275 h 446997"/>
              <a:gd name="connsiteX2" fmla="*/ 227245 w 418198"/>
              <a:gd name="connsiteY2" fmla="*/ 132425 h 446997"/>
              <a:gd name="connsiteX3" fmla="*/ 295508 w 418198"/>
              <a:gd name="connsiteY3" fmla="*/ 226087 h 446997"/>
              <a:gd name="connsiteX4" fmla="*/ 376470 w 418198"/>
              <a:gd name="connsiteY4" fmla="*/ 300700 h 446997"/>
              <a:gd name="connsiteX5" fmla="*/ 408220 w 418198"/>
              <a:gd name="connsiteY5" fmla="*/ 346737 h 446997"/>
              <a:gd name="connsiteX6" fmla="*/ 412983 w 418198"/>
              <a:gd name="connsiteY6" fmla="*/ 446750 h 446997"/>
              <a:gd name="connsiteX7" fmla="*/ 416158 w 418198"/>
              <a:gd name="connsiteY7" fmla="*/ 314987 h 446997"/>
              <a:gd name="connsiteX8" fmla="*/ 379645 w 418198"/>
              <a:gd name="connsiteY8" fmla="*/ 286412 h 446997"/>
              <a:gd name="connsiteX9" fmla="*/ 220895 w 418198"/>
              <a:gd name="connsiteY9" fmla="*/ 124487 h 446997"/>
              <a:gd name="connsiteX10" fmla="*/ 146283 w 418198"/>
              <a:gd name="connsiteY10" fmla="*/ 54637 h 446997"/>
              <a:gd name="connsiteX11" fmla="*/ 73258 w 418198"/>
              <a:gd name="connsiteY11" fmla="*/ 21300 h 446997"/>
              <a:gd name="connsiteX12" fmla="*/ 1820 w 418198"/>
              <a:gd name="connsiteY12" fmla="*/ 2250 h 44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8198" h="446997">
                <a:moveTo>
                  <a:pt x="1820" y="2250"/>
                </a:moveTo>
                <a:cubicBezTo>
                  <a:pt x="15049" y="11246"/>
                  <a:pt x="115062" y="53579"/>
                  <a:pt x="152633" y="75275"/>
                </a:cubicBezTo>
                <a:cubicBezTo>
                  <a:pt x="190204" y="96971"/>
                  <a:pt x="203433" y="107290"/>
                  <a:pt x="227245" y="132425"/>
                </a:cubicBezTo>
                <a:cubicBezTo>
                  <a:pt x="251057" y="157560"/>
                  <a:pt x="270637" y="198041"/>
                  <a:pt x="295508" y="226087"/>
                </a:cubicBezTo>
                <a:cubicBezTo>
                  <a:pt x="320379" y="254133"/>
                  <a:pt x="357685" y="280592"/>
                  <a:pt x="376470" y="300700"/>
                </a:cubicBezTo>
                <a:cubicBezTo>
                  <a:pt x="395255" y="320808"/>
                  <a:pt x="402135" y="322395"/>
                  <a:pt x="408220" y="346737"/>
                </a:cubicBezTo>
                <a:cubicBezTo>
                  <a:pt x="414306" y="371079"/>
                  <a:pt x="411660" y="452042"/>
                  <a:pt x="412983" y="446750"/>
                </a:cubicBezTo>
                <a:cubicBezTo>
                  <a:pt x="414306" y="441458"/>
                  <a:pt x="421714" y="341710"/>
                  <a:pt x="416158" y="314987"/>
                </a:cubicBezTo>
                <a:cubicBezTo>
                  <a:pt x="410602" y="288264"/>
                  <a:pt x="412189" y="318162"/>
                  <a:pt x="379645" y="286412"/>
                </a:cubicBezTo>
                <a:cubicBezTo>
                  <a:pt x="347101" y="254662"/>
                  <a:pt x="259789" y="163116"/>
                  <a:pt x="220895" y="124487"/>
                </a:cubicBezTo>
                <a:cubicBezTo>
                  <a:pt x="182001" y="85858"/>
                  <a:pt x="170889" y="71835"/>
                  <a:pt x="146283" y="54637"/>
                </a:cubicBezTo>
                <a:cubicBezTo>
                  <a:pt x="121677" y="37439"/>
                  <a:pt x="95483" y="28973"/>
                  <a:pt x="73258" y="21300"/>
                </a:cubicBezTo>
                <a:cubicBezTo>
                  <a:pt x="51033" y="13627"/>
                  <a:pt x="-11409" y="-6746"/>
                  <a:pt x="1820" y="2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8DF26815-4B08-42A3-897A-936BB4AEE0C8}"/>
              </a:ext>
            </a:extLst>
          </p:cNvPr>
          <p:cNvSpPr/>
          <p:nvPr/>
        </p:nvSpPr>
        <p:spPr>
          <a:xfrm>
            <a:off x="4483284" y="2101187"/>
            <a:ext cx="138332" cy="443513"/>
          </a:xfrm>
          <a:custGeom>
            <a:avLst/>
            <a:gdLst>
              <a:gd name="connsiteX0" fmla="*/ 137929 w 138332"/>
              <a:gd name="connsiteY0" fmla="*/ 663 h 443513"/>
              <a:gd name="connsiteX1" fmla="*/ 42679 w 138332"/>
              <a:gd name="connsiteY1" fmla="*/ 175288 h 443513"/>
              <a:gd name="connsiteX2" fmla="*/ 23629 w 138332"/>
              <a:gd name="connsiteY2" fmla="*/ 248313 h 443513"/>
              <a:gd name="connsiteX3" fmla="*/ 29979 w 138332"/>
              <a:gd name="connsiteY3" fmla="*/ 308638 h 443513"/>
              <a:gd name="connsiteX4" fmla="*/ 56966 w 138332"/>
              <a:gd name="connsiteY4" fmla="*/ 397538 h 443513"/>
              <a:gd name="connsiteX5" fmla="*/ 63316 w 138332"/>
              <a:gd name="connsiteY5" fmla="*/ 435638 h 443513"/>
              <a:gd name="connsiteX6" fmla="*/ 1404 w 138332"/>
              <a:gd name="connsiteY6" fmla="*/ 245138 h 443513"/>
              <a:gd name="connsiteX7" fmla="*/ 137929 w 138332"/>
              <a:gd name="connsiteY7" fmla="*/ 663 h 44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332" h="443513">
                <a:moveTo>
                  <a:pt x="137929" y="663"/>
                </a:moveTo>
                <a:cubicBezTo>
                  <a:pt x="144808" y="-10979"/>
                  <a:pt x="61729" y="134013"/>
                  <a:pt x="42679" y="175288"/>
                </a:cubicBezTo>
                <a:cubicBezTo>
                  <a:pt x="23629" y="216563"/>
                  <a:pt x="25746" y="226088"/>
                  <a:pt x="23629" y="248313"/>
                </a:cubicBezTo>
                <a:cubicBezTo>
                  <a:pt x="21512" y="270538"/>
                  <a:pt x="24423" y="283767"/>
                  <a:pt x="29979" y="308638"/>
                </a:cubicBezTo>
                <a:cubicBezTo>
                  <a:pt x="35535" y="333509"/>
                  <a:pt x="51410" y="376371"/>
                  <a:pt x="56966" y="397538"/>
                </a:cubicBezTo>
                <a:cubicBezTo>
                  <a:pt x="62522" y="418705"/>
                  <a:pt x="72576" y="461038"/>
                  <a:pt x="63316" y="435638"/>
                </a:cubicBezTo>
                <a:cubicBezTo>
                  <a:pt x="54056" y="410238"/>
                  <a:pt x="-10238" y="317369"/>
                  <a:pt x="1404" y="245138"/>
                </a:cubicBezTo>
                <a:cubicBezTo>
                  <a:pt x="13046" y="172907"/>
                  <a:pt x="131050" y="12305"/>
                  <a:pt x="137929" y="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ED4C5A68-33FA-45B0-A0CD-A56413651643}"/>
              </a:ext>
            </a:extLst>
          </p:cNvPr>
          <p:cNvSpPr/>
          <p:nvPr/>
        </p:nvSpPr>
        <p:spPr>
          <a:xfrm>
            <a:off x="4508009" y="2543562"/>
            <a:ext cx="31517" cy="302271"/>
          </a:xfrm>
          <a:custGeom>
            <a:avLst/>
            <a:gdLst>
              <a:gd name="connsiteX0" fmla="*/ 16366 w 31517"/>
              <a:gd name="connsiteY0" fmla="*/ 1201 h 302271"/>
              <a:gd name="connsiteX1" fmla="*/ 22716 w 31517"/>
              <a:gd name="connsiteY1" fmla="*/ 177413 h 302271"/>
              <a:gd name="connsiteX2" fmla="*/ 30654 w 31517"/>
              <a:gd name="connsiteY2" fmla="*/ 301238 h 302271"/>
              <a:gd name="connsiteX3" fmla="*/ 491 w 31517"/>
              <a:gd name="connsiteY3" fmla="*/ 109151 h 302271"/>
              <a:gd name="connsiteX4" fmla="*/ 16366 w 31517"/>
              <a:gd name="connsiteY4" fmla="*/ 1201 h 30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17" h="302271">
                <a:moveTo>
                  <a:pt x="16366" y="1201"/>
                </a:moveTo>
                <a:cubicBezTo>
                  <a:pt x="20070" y="12578"/>
                  <a:pt x="20335" y="127407"/>
                  <a:pt x="22716" y="177413"/>
                </a:cubicBezTo>
                <a:cubicBezTo>
                  <a:pt x="25097" y="227419"/>
                  <a:pt x="34358" y="312615"/>
                  <a:pt x="30654" y="301238"/>
                </a:cubicBezTo>
                <a:cubicBezTo>
                  <a:pt x="26950" y="289861"/>
                  <a:pt x="3931" y="156511"/>
                  <a:pt x="491" y="109151"/>
                </a:cubicBezTo>
                <a:cubicBezTo>
                  <a:pt x="-2949" y="61791"/>
                  <a:pt x="12662" y="-10176"/>
                  <a:pt x="16366" y="1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8C9A500-4A6C-4000-867F-306B297E3FB8}"/>
              </a:ext>
            </a:extLst>
          </p:cNvPr>
          <p:cNvSpPr/>
          <p:nvPr/>
        </p:nvSpPr>
        <p:spPr>
          <a:xfrm>
            <a:off x="4547566" y="2581169"/>
            <a:ext cx="72746" cy="377753"/>
          </a:xfrm>
          <a:custGeom>
            <a:avLst/>
            <a:gdLst>
              <a:gd name="connsiteX0" fmla="*/ 3797 w 72746"/>
              <a:gd name="connsiteY0" fmla="*/ 106 h 377753"/>
              <a:gd name="connsiteX1" fmla="*/ 19672 w 72746"/>
              <a:gd name="connsiteY1" fmla="*/ 236644 h 377753"/>
              <a:gd name="connsiteX2" fmla="*/ 41897 w 72746"/>
              <a:gd name="connsiteY2" fmla="*/ 328719 h 377753"/>
              <a:gd name="connsiteX3" fmla="*/ 72059 w 72746"/>
              <a:gd name="connsiteY3" fmla="*/ 374756 h 377753"/>
              <a:gd name="connsiteX4" fmla="*/ 10147 w 72746"/>
              <a:gd name="connsiteY4" fmla="*/ 246169 h 377753"/>
              <a:gd name="connsiteX5" fmla="*/ 622 w 72746"/>
              <a:gd name="connsiteY5" fmla="*/ 206481 h 377753"/>
              <a:gd name="connsiteX6" fmla="*/ 3797 w 72746"/>
              <a:gd name="connsiteY6" fmla="*/ 106 h 37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46" h="377753">
                <a:moveTo>
                  <a:pt x="3797" y="106"/>
                </a:moveTo>
                <a:cubicBezTo>
                  <a:pt x="6972" y="5133"/>
                  <a:pt x="13322" y="181875"/>
                  <a:pt x="19672" y="236644"/>
                </a:cubicBezTo>
                <a:cubicBezTo>
                  <a:pt x="26022" y="291413"/>
                  <a:pt x="33166" y="305700"/>
                  <a:pt x="41897" y="328719"/>
                </a:cubicBezTo>
                <a:cubicBezTo>
                  <a:pt x="50628" y="351738"/>
                  <a:pt x="77351" y="388514"/>
                  <a:pt x="72059" y="374756"/>
                </a:cubicBezTo>
                <a:cubicBezTo>
                  <a:pt x="66767" y="360998"/>
                  <a:pt x="22053" y="274215"/>
                  <a:pt x="10147" y="246169"/>
                </a:cubicBezTo>
                <a:cubicBezTo>
                  <a:pt x="-1759" y="218123"/>
                  <a:pt x="2209" y="244052"/>
                  <a:pt x="622" y="206481"/>
                </a:cubicBezTo>
                <a:cubicBezTo>
                  <a:pt x="-965" y="168910"/>
                  <a:pt x="622" y="-4921"/>
                  <a:pt x="3797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A8DFD9BF-EDCA-4285-8FB1-75E8807AF736}"/>
              </a:ext>
            </a:extLst>
          </p:cNvPr>
          <p:cNvSpPr/>
          <p:nvPr/>
        </p:nvSpPr>
        <p:spPr>
          <a:xfrm>
            <a:off x="4567044" y="2161186"/>
            <a:ext cx="324839" cy="774168"/>
          </a:xfrm>
          <a:custGeom>
            <a:avLst/>
            <a:gdLst>
              <a:gd name="connsiteX0" fmla="*/ 324044 w 324839"/>
              <a:gd name="connsiteY0" fmla="*/ 989 h 774168"/>
              <a:gd name="connsiteX1" fmla="*/ 171644 w 324839"/>
              <a:gd name="connsiteY1" fmla="*/ 40677 h 774168"/>
              <a:gd name="connsiteX2" fmla="*/ 122431 w 324839"/>
              <a:gd name="connsiteY2" fmla="*/ 96239 h 774168"/>
              <a:gd name="connsiteX3" fmla="*/ 82744 w 324839"/>
              <a:gd name="connsiteY3" fmla="*/ 261339 h 774168"/>
              <a:gd name="connsiteX4" fmla="*/ 16069 w 324839"/>
              <a:gd name="connsiteY4" fmla="*/ 572489 h 774168"/>
              <a:gd name="connsiteX5" fmla="*/ 49406 w 324839"/>
              <a:gd name="connsiteY5" fmla="*/ 774102 h 774168"/>
              <a:gd name="connsiteX6" fmla="*/ 194 w 324839"/>
              <a:gd name="connsiteY6" fmla="*/ 589952 h 774168"/>
              <a:gd name="connsiteX7" fmla="*/ 71631 w 324839"/>
              <a:gd name="connsiteY7" fmla="*/ 213714 h 774168"/>
              <a:gd name="connsiteX8" fmla="*/ 98619 w 324839"/>
              <a:gd name="connsiteY8" fmla="*/ 81952 h 774168"/>
              <a:gd name="connsiteX9" fmla="*/ 324044 w 324839"/>
              <a:gd name="connsiteY9" fmla="*/ 989 h 77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839" h="774168">
                <a:moveTo>
                  <a:pt x="324044" y="989"/>
                </a:moveTo>
                <a:cubicBezTo>
                  <a:pt x="336215" y="-5890"/>
                  <a:pt x="205246" y="24802"/>
                  <a:pt x="171644" y="40677"/>
                </a:cubicBezTo>
                <a:cubicBezTo>
                  <a:pt x="138042" y="56552"/>
                  <a:pt x="137248" y="59462"/>
                  <a:pt x="122431" y="96239"/>
                </a:cubicBezTo>
                <a:cubicBezTo>
                  <a:pt x="107614" y="133016"/>
                  <a:pt x="100471" y="181964"/>
                  <a:pt x="82744" y="261339"/>
                </a:cubicBezTo>
                <a:cubicBezTo>
                  <a:pt x="65017" y="340714"/>
                  <a:pt x="21625" y="487029"/>
                  <a:pt x="16069" y="572489"/>
                </a:cubicBezTo>
                <a:cubicBezTo>
                  <a:pt x="10513" y="657949"/>
                  <a:pt x="52052" y="771192"/>
                  <a:pt x="49406" y="774102"/>
                </a:cubicBezTo>
                <a:cubicBezTo>
                  <a:pt x="46760" y="777012"/>
                  <a:pt x="-3510" y="683350"/>
                  <a:pt x="194" y="589952"/>
                </a:cubicBezTo>
                <a:cubicBezTo>
                  <a:pt x="3898" y="496554"/>
                  <a:pt x="55227" y="298381"/>
                  <a:pt x="71631" y="213714"/>
                </a:cubicBezTo>
                <a:cubicBezTo>
                  <a:pt x="88035" y="129047"/>
                  <a:pt x="57873" y="119787"/>
                  <a:pt x="98619" y="81952"/>
                </a:cubicBezTo>
                <a:cubicBezTo>
                  <a:pt x="139365" y="44117"/>
                  <a:pt x="311873" y="7868"/>
                  <a:pt x="324044" y="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531600D4-5763-4C97-970F-71523C2A3F3D}"/>
              </a:ext>
            </a:extLst>
          </p:cNvPr>
          <p:cNvSpPr/>
          <p:nvPr/>
        </p:nvSpPr>
        <p:spPr>
          <a:xfrm>
            <a:off x="4949558" y="2258930"/>
            <a:ext cx="129033" cy="384522"/>
          </a:xfrm>
          <a:custGeom>
            <a:avLst/>
            <a:gdLst>
              <a:gd name="connsiteX0" fmla="*/ 267 w 129033"/>
              <a:gd name="connsiteY0" fmla="*/ 83 h 384522"/>
              <a:gd name="connsiteX1" fmla="*/ 47892 w 129033"/>
              <a:gd name="connsiteY1" fmla="*/ 139783 h 384522"/>
              <a:gd name="connsiteX2" fmla="*/ 93930 w 129033"/>
              <a:gd name="connsiteY2" fmla="*/ 233445 h 384522"/>
              <a:gd name="connsiteX3" fmla="*/ 116155 w 129033"/>
              <a:gd name="connsiteY3" fmla="*/ 273133 h 384522"/>
              <a:gd name="connsiteX4" fmla="*/ 125680 w 129033"/>
              <a:gd name="connsiteY4" fmla="*/ 384258 h 384522"/>
              <a:gd name="connsiteX5" fmla="*/ 124092 w 129033"/>
              <a:gd name="connsiteY5" fmla="*/ 238208 h 384522"/>
              <a:gd name="connsiteX6" fmla="*/ 70117 w 129033"/>
              <a:gd name="connsiteY6" fmla="*/ 160420 h 384522"/>
              <a:gd name="connsiteX7" fmla="*/ 267 w 129033"/>
              <a:gd name="connsiteY7" fmla="*/ 83 h 38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033" h="384522">
                <a:moveTo>
                  <a:pt x="267" y="83"/>
                </a:moveTo>
                <a:cubicBezTo>
                  <a:pt x="-3437" y="-3356"/>
                  <a:pt x="32282" y="100889"/>
                  <a:pt x="47892" y="139783"/>
                </a:cubicBezTo>
                <a:cubicBezTo>
                  <a:pt x="63503" y="178677"/>
                  <a:pt x="82553" y="211220"/>
                  <a:pt x="93930" y="233445"/>
                </a:cubicBezTo>
                <a:cubicBezTo>
                  <a:pt x="105307" y="255670"/>
                  <a:pt x="110863" y="247998"/>
                  <a:pt x="116155" y="273133"/>
                </a:cubicBezTo>
                <a:cubicBezTo>
                  <a:pt x="121447" y="298268"/>
                  <a:pt x="124357" y="390079"/>
                  <a:pt x="125680" y="384258"/>
                </a:cubicBezTo>
                <a:cubicBezTo>
                  <a:pt x="127003" y="378437"/>
                  <a:pt x="133353" y="275514"/>
                  <a:pt x="124092" y="238208"/>
                </a:cubicBezTo>
                <a:cubicBezTo>
                  <a:pt x="114832" y="200902"/>
                  <a:pt x="89431" y="196668"/>
                  <a:pt x="70117" y="160420"/>
                </a:cubicBezTo>
                <a:cubicBezTo>
                  <a:pt x="50803" y="124172"/>
                  <a:pt x="3971" y="3522"/>
                  <a:pt x="267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6EF9E2EA-BBF1-45E3-B83A-C563F5D8BBE6}"/>
              </a:ext>
            </a:extLst>
          </p:cNvPr>
          <p:cNvSpPr/>
          <p:nvPr/>
        </p:nvSpPr>
        <p:spPr>
          <a:xfrm>
            <a:off x="4821015" y="2249484"/>
            <a:ext cx="184438" cy="203295"/>
          </a:xfrm>
          <a:custGeom>
            <a:avLst/>
            <a:gdLst>
              <a:gd name="connsiteX0" fmla="*/ 111348 w 184438"/>
              <a:gd name="connsiteY0" fmla="*/ 4 h 203295"/>
              <a:gd name="connsiteX1" fmla="*/ 47848 w 184438"/>
              <a:gd name="connsiteY1" fmla="*/ 133354 h 203295"/>
              <a:gd name="connsiteX2" fmla="*/ 31973 w 184438"/>
              <a:gd name="connsiteY2" fmla="*/ 153991 h 203295"/>
              <a:gd name="connsiteX3" fmla="*/ 184373 w 184438"/>
              <a:gd name="connsiteY3" fmla="*/ 114304 h 203295"/>
              <a:gd name="connsiteX4" fmla="*/ 11335 w 184438"/>
              <a:gd name="connsiteY4" fmla="*/ 203204 h 203295"/>
              <a:gd name="connsiteX5" fmla="*/ 27210 w 184438"/>
              <a:gd name="connsiteY5" fmla="*/ 128591 h 203295"/>
              <a:gd name="connsiteX6" fmla="*/ 111348 w 184438"/>
              <a:gd name="connsiteY6" fmla="*/ 4 h 20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438" h="203295">
                <a:moveTo>
                  <a:pt x="111348" y="4"/>
                </a:moveTo>
                <a:cubicBezTo>
                  <a:pt x="114788" y="798"/>
                  <a:pt x="61077" y="107690"/>
                  <a:pt x="47848" y="133354"/>
                </a:cubicBezTo>
                <a:cubicBezTo>
                  <a:pt x="34619" y="159018"/>
                  <a:pt x="9219" y="157166"/>
                  <a:pt x="31973" y="153991"/>
                </a:cubicBezTo>
                <a:cubicBezTo>
                  <a:pt x="54727" y="150816"/>
                  <a:pt x="187813" y="106102"/>
                  <a:pt x="184373" y="114304"/>
                </a:cubicBezTo>
                <a:cubicBezTo>
                  <a:pt x="180933" y="122506"/>
                  <a:pt x="37529" y="200823"/>
                  <a:pt x="11335" y="203204"/>
                </a:cubicBezTo>
                <a:cubicBezTo>
                  <a:pt x="-14859" y="205585"/>
                  <a:pt x="10277" y="161135"/>
                  <a:pt x="27210" y="128591"/>
                </a:cubicBezTo>
                <a:cubicBezTo>
                  <a:pt x="44143" y="96047"/>
                  <a:pt x="107908" y="-790"/>
                  <a:pt x="11134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317C5B9B-55D9-4477-AB45-42204BF31B27}"/>
              </a:ext>
            </a:extLst>
          </p:cNvPr>
          <p:cNvSpPr/>
          <p:nvPr/>
        </p:nvSpPr>
        <p:spPr>
          <a:xfrm>
            <a:off x="4673595" y="2521313"/>
            <a:ext cx="101476" cy="430955"/>
          </a:xfrm>
          <a:custGeom>
            <a:avLst/>
            <a:gdLst>
              <a:gd name="connsiteX0" fmla="*/ 87318 w 101476"/>
              <a:gd name="connsiteY0" fmla="*/ 1225 h 430955"/>
              <a:gd name="connsiteX1" fmla="*/ 34930 w 101476"/>
              <a:gd name="connsiteY1" fmla="*/ 125050 h 430955"/>
              <a:gd name="connsiteX2" fmla="*/ 30168 w 101476"/>
              <a:gd name="connsiteY2" fmla="*/ 215537 h 430955"/>
              <a:gd name="connsiteX3" fmla="*/ 100018 w 101476"/>
              <a:gd name="connsiteY3" fmla="*/ 425087 h 430955"/>
              <a:gd name="connsiteX4" fmla="*/ 71443 w 101476"/>
              <a:gd name="connsiteY4" fmla="*/ 358412 h 430955"/>
              <a:gd name="connsiteX5" fmla="*/ 5 w 101476"/>
              <a:gd name="connsiteY5" fmla="*/ 206012 h 430955"/>
              <a:gd name="connsiteX6" fmla="*/ 87318 w 101476"/>
              <a:gd name="connsiteY6" fmla="*/ 1225 h 43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76" h="430955">
                <a:moveTo>
                  <a:pt x="87318" y="1225"/>
                </a:moveTo>
                <a:cubicBezTo>
                  <a:pt x="93139" y="-12269"/>
                  <a:pt x="44455" y="89331"/>
                  <a:pt x="34930" y="125050"/>
                </a:cubicBezTo>
                <a:cubicBezTo>
                  <a:pt x="25405" y="160769"/>
                  <a:pt x="19320" y="165531"/>
                  <a:pt x="30168" y="215537"/>
                </a:cubicBezTo>
                <a:cubicBezTo>
                  <a:pt x="41016" y="265543"/>
                  <a:pt x="93139" y="401275"/>
                  <a:pt x="100018" y="425087"/>
                </a:cubicBezTo>
                <a:cubicBezTo>
                  <a:pt x="106897" y="448899"/>
                  <a:pt x="88112" y="394924"/>
                  <a:pt x="71443" y="358412"/>
                </a:cubicBezTo>
                <a:cubicBezTo>
                  <a:pt x="54774" y="321900"/>
                  <a:pt x="799" y="260516"/>
                  <a:pt x="5" y="206012"/>
                </a:cubicBezTo>
                <a:cubicBezTo>
                  <a:pt x="-789" y="151508"/>
                  <a:pt x="81497" y="14719"/>
                  <a:pt x="87318" y="1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1CFA80E8-F76C-48E5-AFD1-8D4CF3A97D39}"/>
              </a:ext>
            </a:extLst>
          </p:cNvPr>
          <p:cNvSpPr/>
          <p:nvPr/>
        </p:nvSpPr>
        <p:spPr>
          <a:xfrm>
            <a:off x="4814269" y="2462076"/>
            <a:ext cx="197661" cy="223006"/>
          </a:xfrm>
          <a:custGeom>
            <a:avLst/>
            <a:gdLst>
              <a:gd name="connsiteX0" fmla="*/ 197469 w 197661"/>
              <a:gd name="connsiteY0" fmla="*/ 137 h 223006"/>
              <a:gd name="connsiteX1" fmla="*/ 116506 w 197661"/>
              <a:gd name="connsiteY1" fmla="*/ 28712 h 223006"/>
              <a:gd name="connsiteX2" fmla="*/ 87931 w 197661"/>
              <a:gd name="connsiteY2" fmla="*/ 79512 h 223006"/>
              <a:gd name="connsiteX3" fmla="*/ 53006 w 197661"/>
              <a:gd name="connsiteY3" fmla="*/ 155712 h 223006"/>
              <a:gd name="connsiteX4" fmla="*/ 619 w 197661"/>
              <a:gd name="connsiteY4" fmla="*/ 219212 h 223006"/>
              <a:gd name="connsiteX5" fmla="*/ 91106 w 197661"/>
              <a:gd name="connsiteY5" fmla="*/ 39824 h 223006"/>
              <a:gd name="connsiteX6" fmla="*/ 197469 w 197661"/>
              <a:gd name="connsiteY6" fmla="*/ 137 h 22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661" h="223006">
                <a:moveTo>
                  <a:pt x="197469" y="137"/>
                </a:moveTo>
                <a:cubicBezTo>
                  <a:pt x="201702" y="-1715"/>
                  <a:pt x="134762" y="15483"/>
                  <a:pt x="116506" y="28712"/>
                </a:cubicBezTo>
                <a:cubicBezTo>
                  <a:pt x="98250" y="41941"/>
                  <a:pt x="98514" y="58345"/>
                  <a:pt x="87931" y="79512"/>
                </a:cubicBezTo>
                <a:cubicBezTo>
                  <a:pt x="77348" y="100679"/>
                  <a:pt x="67558" y="132429"/>
                  <a:pt x="53006" y="155712"/>
                </a:cubicBezTo>
                <a:cubicBezTo>
                  <a:pt x="38454" y="178995"/>
                  <a:pt x="-5731" y="238527"/>
                  <a:pt x="619" y="219212"/>
                </a:cubicBezTo>
                <a:cubicBezTo>
                  <a:pt x="6969" y="199897"/>
                  <a:pt x="64912" y="76337"/>
                  <a:pt x="91106" y="39824"/>
                </a:cubicBezTo>
                <a:cubicBezTo>
                  <a:pt x="117300" y="3312"/>
                  <a:pt x="193236" y="1989"/>
                  <a:pt x="197469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7406AA8-7692-43C5-91C4-2302A10A23EA}"/>
              </a:ext>
            </a:extLst>
          </p:cNvPr>
          <p:cNvSpPr/>
          <p:nvPr/>
        </p:nvSpPr>
        <p:spPr>
          <a:xfrm>
            <a:off x="4878489" y="2623745"/>
            <a:ext cx="160271" cy="316305"/>
          </a:xfrm>
          <a:custGeom>
            <a:avLst/>
            <a:gdLst>
              <a:gd name="connsiteX0" fmla="*/ 160236 w 160271"/>
              <a:gd name="connsiteY0" fmla="*/ 393 h 316305"/>
              <a:gd name="connsiteX1" fmla="*/ 77686 w 160271"/>
              <a:gd name="connsiteY1" fmla="*/ 124218 h 316305"/>
              <a:gd name="connsiteX2" fmla="*/ 6249 w 160271"/>
              <a:gd name="connsiteY2" fmla="*/ 160730 h 316305"/>
              <a:gd name="connsiteX3" fmla="*/ 11011 w 160271"/>
              <a:gd name="connsiteY3" fmla="*/ 170255 h 316305"/>
              <a:gd name="connsiteX4" fmla="*/ 71336 w 160271"/>
              <a:gd name="connsiteY4" fmla="*/ 316305 h 316305"/>
              <a:gd name="connsiteX5" fmla="*/ 41174 w 160271"/>
              <a:gd name="connsiteY5" fmla="*/ 168668 h 316305"/>
              <a:gd name="connsiteX6" fmla="*/ 87211 w 160271"/>
              <a:gd name="connsiteY6" fmla="*/ 87705 h 316305"/>
              <a:gd name="connsiteX7" fmla="*/ 160236 w 160271"/>
              <a:gd name="connsiteY7" fmla="*/ 393 h 31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271" h="316305">
                <a:moveTo>
                  <a:pt x="160236" y="393"/>
                </a:moveTo>
                <a:cubicBezTo>
                  <a:pt x="158649" y="6478"/>
                  <a:pt x="103350" y="97495"/>
                  <a:pt x="77686" y="124218"/>
                </a:cubicBezTo>
                <a:cubicBezTo>
                  <a:pt x="52021" y="150941"/>
                  <a:pt x="17361" y="153057"/>
                  <a:pt x="6249" y="160730"/>
                </a:cubicBezTo>
                <a:cubicBezTo>
                  <a:pt x="-4863" y="168403"/>
                  <a:pt x="163" y="144326"/>
                  <a:pt x="11011" y="170255"/>
                </a:cubicBezTo>
                <a:cubicBezTo>
                  <a:pt x="21859" y="196184"/>
                  <a:pt x="66309" y="316569"/>
                  <a:pt x="71336" y="316305"/>
                </a:cubicBezTo>
                <a:cubicBezTo>
                  <a:pt x="76363" y="316041"/>
                  <a:pt x="38528" y="206768"/>
                  <a:pt x="41174" y="168668"/>
                </a:cubicBezTo>
                <a:cubicBezTo>
                  <a:pt x="43820" y="130568"/>
                  <a:pt x="64457" y="114957"/>
                  <a:pt x="87211" y="87705"/>
                </a:cubicBezTo>
                <a:cubicBezTo>
                  <a:pt x="109965" y="60453"/>
                  <a:pt x="161823" y="-5692"/>
                  <a:pt x="160236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017F5E39-FBF3-4F2B-87A0-FE6671988258}"/>
              </a:ext>
            </a:extLst>
          </p:cNvPr>
          <p:cNvSpPr/>
          <p:nvPr/>
        </p:nvSpPr>
        <p:spPr>
          <a:xfrm>
            <a:off x="5029219" y="2585581"/>
            <a:ext cx="112018" cy="444004"/>
          </a:xfrm>
          <a:custGeom>
            <a:avLst/>
            <a:gdLst>
              <a:gd name="connsiteX0" fmla="*/ 107931 w 112018"/>
              <a:gd name="connsiteY0" fmla="*/ 2044 h 444004"/>
              <a:gd name="connsiteX1" fmla="*/ 93644 w 112018"/>
              <a:gd name="connsiteY1" fmla="*/ 111582 h 444004"/>
              <a:gd name="connsiteX2" fmla="*/ 17444 w 112018"/>
              <a:gd name="connsiteY2" fmla="*/ 238582 h 444004"/>
              <a:gd name="connsiteX3" fmla="*/ 17444 w 112018"/>
              <a:gd name="connsiteY3" fmla="*/ 283032 h 444004"/>
              <a:gd name="connsiteX4" fmla="*/ 42844 w 112018"/>
              <a:gd name="connsiteY4" fmla="*/ 341769 h 444004"/>
              <a:gd name="connsiteX5" fmla="*/ 80944 w 112018"/>
              <a:gd name="connsiteY5" fmla="*/ 443369 h 444004"/>
              <a:gd name="connsiteX6" fmla="*/ 1569 w 112018"/>
              <a:gd name="connsiteY6" fmla="*/ 289382 h 444004"/>
              <a:gd name="connsiteX7" fmla="*/ 34906 w 112018"/>
              <a:gd name="connsiteY7" fmla="*/ 210007 h 444004"/>
              <a:gd name="connsiteX8" fmla="*/ 107931 w 112018"/>
              <a:gd name="connsiteY8" fmla="*/ 2044 h 44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018" h="444004">
                <a:moveTo>
                  <a:pt x="107931" y="2044"/>
                </a:moveTo>
                <a:cubicBezTo>
                  <a:pt x="117721" y="-14360"/>
                  <a:pt x="108725" y="72159"/>
                  <a:pt x="93644" y="111582"/>
                </a:cubicBezTo>
                <a:cubicBezTo>
                  <a:pt x="78563" y="151005"/>
                  <a:pt x="30144" y="210007"/>
                  <a:pt x="17444" y="238582"/>
                </a:cubicBezTo>
                <a:cubicBezTo>
                  <a:pt x="4744" y="267157"/>
                  <a:pt x="13211" y="265834"/>
                  <a:pt x="17444" y="283032"/>
                </a:cubicBezTo>
                <a:cubicBezTo>
                  <a:pt x="21677" y="300230"/>
                  <a:pt x="32261" y="315046"/>
                  <a:pt x="42844" y="341769"/>
                </a:cubicBezTo>
                <a:cubicBezTo>
                  <a:pt x="53427" y="368492"/>
                  <a:pt x="87823" y="452100"/>
                  <a:pt x="80944" y="443369"/>
                </a:cubicBezTo>
                <a:cubicBezTo>
                  <a:pt x="74065" y="434638"/>
                  <a:pt x="9242" y="328276"/>
                  <a:pt x="1569" y="289382"/>
                </a:cubicBezTo>
                <a:cubicBezTo>
                  <a:pt x="-6104" y="250488"/>
                  <a:pt x="15856" y="251811"/>
                  <a:pt x="34906" y="210007"/>
                </a:cubicBezTo>
                <a:cubicBezTo>
                  <a:pt x="53956" y="168203"/>
                  <a:pt x="98141" y="18448"/>
                  <a:pt x="107931" y="2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BB29D4B6-4636-4A79-985E-8C4761ED1D0F}"/>
              </a:ext>
            </a:extLst>
          </p:cNvPr>
          <p:cNvSpPr/>
          <p:nvPr/>
        </p:nvSpPr>
        <p:spPr>
          <a:xfrm>
            <a:off x="4683065" y="2946343"/>
            <a:ext cx="148409" cy="169985"/>
          </a:xfrm>
          <a:custGeom>
            <a:avLst/>
            <a:gdLst>
              <a:gd name="connsiteX0" fmla="*/ 60 w 148409"/>
              <a:gd name="connsiteY0" fmla="*/ 57 h 169985"/>
              <a:gd name="connsiteX1" fmla="*/ 122298 w 148409"/>
              <a:gd name="connsiteY1" fmla="*/ 93720 h 169985"/>
              <a:gd name="connsiteX2" fmla="*/ 136585 w 148409"/>
              <a:gd name="connsiteY2" fmla="*/ 169920 h 169985"/>
              <a:gd name="connsiteX3" fmla="*/ 139760 w 148409"/>
              <a:gd name="connsiteY3" fmla="*/ 81020 h 169985"/>
              <a:gd name="connsiteX4" fmla="*/ 60 w 148409"/>
              <a:gd name="connsiteY4" fmla="*/ 57 h 1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409" h="169985">
                <a:moveTo>
                  <a:pt x="60" y="57"/>
                </a:moveTo>
                <a:cubicBezTo>
                  <a:pt x="-2850" y="2174"/>
                  <a:pt x="99544" y="65410"/>
                  <a:pt x="122298" y="93720"/>
                </a:cubicBezTo>
                <a:cubicBezTo>
                  <a:pt x="145052" y="122030"/>
                  <a:pt x="133675" y="172037"/>
                  <a:pt x="136585" y="169920"/>
                </a:cubicBezTo>
                <a:cubicBezTo>
                  <a:pt x="139495" y="167803"/>
                  <a:pt x="159604" y="106949"/>
                  <a:pt x="139760" y="81020"/>
                </a:cubicBezTo>
                <a:cubicBezTo>
                  <a:pt x="119916" y="55091"/>
                  <a:pt x="2970" y="-2060"/>
                  <a:pt x="60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3F20730B-3D10-48D5-817F-5C1F540AE630}"/>
              </a:ext>
            </a:extLst>
          </p:cNvPr>
          <p:cNvSpPr/>
          <p:nvPr/>
        </p:nvSpPr>
        <p:spPr>
          <a:xfrm>
            <a:off x="4972038" y="2996524"/>
            <a:ext cx="102786" cy="116701"/>
          </a:xfrm>
          <a:custGeom>
            <a:avLst/>
            <a:gdLst>
              <a:gd name="connsiteX0" fmla="*/ 12712 w 102786"/>
              <a:gd name="connsiteY0" fmla="*/ 676 h 116701"/>
              <a:gd name="connsiteX1" fmla="*/ 100025 w 102786"/>
              <a:gd name="connsiteY1" fmla="*/ 54651 h 116701"/>
              <a:gd name="connsiteX2" fmla="*/ 80975 w 102786"/>
              <a:gd name="connsiteY2" fmla="*/ 102276 h 116701"/>
              <a:gd name="connsiteX3" fmla="*/ 80975 w 102786"/>
              <a:gd name="connsiteY3" fmla="*/ 116564 h 116701"/>
              <a:gd name="connsiteX4" fmla="*/ 12 w 102786"/>
              <a:gd name="connsiteY4" fmla="*/ 108626 h 116701"/>
              <a:gd name="connsiteX5" fmla="*/ 87325 w 102786"/>
              <a:gd name="connsiteY5" fmla="*/ 94339 h 116701"/>
              <a:gd name="connsiteX6" fmla="*/ 12712 w 102786"/>
              <a:gd name="connsiteY6" fmla="*/ 676 h 11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786" h="116701">
                <a:moveTo>
                  <a:pt x="12712" y="676"/>
                </a:moveTo>
                <a:cubicBezTo>
                  <a:pt x="14829" y="-5939"/>
                  <a:pt x="88648" y="37718"/>
                  <a:pt x="100025" y="54651"/>
                </a:cubicBezTo>
                <a:cubicBezTo>
                  <a:pt x="111402" y="71584"/>
                  <a:pt x="84150" y="91957"/>
                  <a:pt x="80975" y="102276"/>
                </a:cubicBezTo>
                <a:cubicBezTo>
                  <a:pt x="77800" y="112595"/>
                  <a:pt x="94469" y="115506"/>
                  <a:pt x="80975" y="116564"/>
                </a:cubicBezTo>
                <a:cubicBezTo>
                  <a:pt x="67481" y="117622"/>
                  <a:pt x="-1046" y="112330"/>
                  <a:pt x="12" y="108626"/>
                </a:cubicBezTo>
                <a:cubicBezTo>
                  <a:pt x="1070" y="104922"/>
                  <a:pt x="80710" y="109949"/>
                  <a:pt x="87325" y="94339"/>
                </a:cubicBezTo>
                <a:cubicBezTo>
                  <a:pt x="93940" y="78729"/>
                  <a:pt x="10595" y="7291"/>
                  <a:pt x="12712" y="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BCEBB401-DCF5-4434-B9D4-8E7FF2F22365}"/>
              </a:ext>
            </a:extLst>
          </p:cNvPr>
          <p:cNvSpPr/>
          <p:nvPr/>
        </p:nvSpPr>
        <p:spPr>
          <a:xfrm>
            <a:off x="4849217" y="3138477"/>
            <a:ext cx="264290" cy="147521"/>
          </a:xfrm>
          <a:custGeom>
            <a:avLst/>
            <a:gdLst>
              <a:gd name="connsiteX0" fmla="*/ 264121 w 264290"/>
              <a:gd name="connsiteY0" fmla="*/ 125423 h 147521"/>
              <a:gd name="connsiteX1" fmla="*/ 146646 w 264290"/>
              <a:gd name="connsiteY1" fmla="*/ 133361 h 147521"/>
              <a:gd name="connsiteX2" fmla="*/ 48221 w 264290"/>
              <a:gd name="connsiteY2" fmla="*/ 100023 h 147521"/>
              <a:gd name="connsiteX3" fmla="*/ 16471 w 264290"/>
              <a:gd name="connsiteY3" fmla="*/ 55573 h 147521"/>
              <a:gd name="connsiteX4" fmla="*/ 8533 w 264290"/>
              <a:gd name="connsiteY4" fmla="*/ 11 h 147521"/>
              <a:gd name="connsiteX5" fmla="*/ 8533 w 264290"/>
              <a:gd name="connsiteY5" fmla="*/ 60336 h 147521"/>
              <a:gd name="connsiteX6" fmla="*/ 119658 w 264290"/>
              <a:gd name="connsiteY6" fmla="*/ 142886 h 147521"/>
              <a:gd name="connsiteX7" fmla="*/ 264121 w 264290"/>
              <a:gd name="connsiteY7" fmla="*/ 125423 h 147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290" h="147521">
                <a:moveTo>
                  <a:pt x="264121" y="125423"/>
                </a:moveTo>
                <a:cubicBezTo>
                  <a:pt x="268619" y="123835"/>
                  <a:pt x="182629" y="137594"/>
                  <a:pt x="146646" y="133361"/>
                </a:cubicBezTo>
                <a:cubicBezTo>
                  <a:pt x="110663" y="129128"/>
                  <a:pt x="69917" y="112988"/>
                  <a:pt x="48221" y="100023"/>
                </a:cubicBezTo>
                <a:cubicBezTo>
                  <a:pt x="26525" y="87058"/>
                  <a:pt x="23086" y="72242"/>
                  <a:pt x="16471" y="55573"/>
                </a:cubicBezTo>
                <a:cubicBezTo>
                  <a:pt x="9856" y="38904"/>
                  <a:pt x="9856" y="-783"/>
                  <a:pt x="8533" y="11"/>
                </a:cubicBezTo>
                <a:cubicBezTo>
                  <a:pt x="7210" y="805"/>
                  <a:pt x="-9988" y="36524"/>
                  <a:pt x="8533" y="60336"/>
                </a:cubicBezTo>
                <a:cubicBezTo>
                  <a:pt x="27054" y="84148"/>
                  <a:pt x="72298" y="126482"/>
                  <a:pt x="119658" y="142886"/>
                </a:cubicBezTo>
                <a:cubicBezTo>
                  <a:pt x="167018" y="159290"/>
                  <a:pt x="259623" y="127011"/>
                  <a:pt x="264121" y="125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82B59ACA-4C6B-4BBE-915E-1FD31757E0D2}"/>
              </a:ext>
            </a:extLst>
          </p:cNvPr>
          <p:cNvSpPr/>
          <p:nvPr/>
        </p:nvSpPr>
        <p:spPr>
          <a:xfrm>
            <a:off x="5132134" y="2897950"/>
            <a:ext cx="42186" cy="375033"/>
          </a:xfrm>
          <a:custGeom>
            <a:avLst/>
            <a:gdLst>
              <a:gd name="connsiteX0" fmla="*/ 14541 w 42186"/>
              <a:gd name="connsiteY0" fmla="*/ 825 h 375033"/>
              <a:gd name="connsiteX1" fmla="*/ 9779 w 42186"/>
              <a:gd name="connsiteY1" fmla="*/ 135763 h 375033"/>
              <a:gd name="connsiteX2" fmla="*/ 41529 w 42186"/>
              <a:gd name="connsiteY2" fmla="*/ 367538 h 375033"/>
              <a:gd name="connsiteX3" fmla="*/ 28829 w 42186"/>
              <a:gd name="connsiteY3" fmla="*/ 307213 h 375033"/>
              <a:gd name="connsiteX4" fmla="*/ 254 w 42186"/>
              <a:gd name="connsiteY4" fmla="*/ 196088 h 375033"/>
              <a:gd name="connsiteX5" fmla="*/ 14541 w 42186"/>
              <a:gd name="connsiteY5" fmla="*/ 825 h 37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86" h="375033">
                <a:moveTo>
                  <a:pt x="14541" y="825"/>
                </a:moveTo>
                <a:cubicBezTo>
                  <a:pt x="16128" y="-9229"/>
                  <a:pt x="5281" y="74644"/>
                  <a:pt x="9779" y="135763"/>
                </a:cubicBezTo>
                <a:cubicBezTo>
                  <a:pt x="14277" y="196882"/>
                  <a:pt x="38354" y="338963"/>
                  <a:pt x="41529" y="367538"/>
                </a:cubicBezTo>
                <a:cubicBezTo>
                  <a:pt x="44704" y="396113"/>
                  <a:pt x="35708" y="335788"/>
                  <a:pt x="28829" y="307213"/>
                </a:cubicBezTo>
                <a:cubicBezTo>
                  <a:pt x="21950" y="278638"/>
                  <a:pt x="2635" y="243713"/>
                  <a:pt x="254" y="196088"/>
                </a:cubicBezTo>
                <a:cubicBezTo>
                  <a:pt x="-2127" y="148463"/>
                  <a:pt x="12954" y="10879"/>
                  <a:pt x="14541" y="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D1E1088B-509E-49F8-A9CF-A07BED4441E1}"/>
              </a:ext>
            </a:extLst>
          </p:cNvPr>
          <p:cNvSpPr/>
          <p:nvPr/>
        </p:nvSpPr>
        <p:spPr>
          <a:xfrm>
            <a:off x="5133949" y="3316644"/>
            <a:ext cx="129679" cy="813413"/>
          </a:xfrm>
          <a:custGeom>
            <a:avLst/>
            <a:gdLst>
              <a:gd name="connsiteX0" fmla="*/ 26 w 129679"/>
              <a:gd name="connsiteY0" fmla="*/ 1231 h 813413"/>
              <a:gd name="connsiteX1" fmla="*/ 36539 w 129679"/>
              <a:gd name="connsiteY1" fmla="*/ 269519 h 813413"/>
              <a:gd name="connsiteX2" fmla="*/ 15901 w 129679"/>
              <a:gd name="connsiteY2" fmla="*/ 412394 h 813413"/>
              <a:gd name="connsiteX3" fmla="*/ 123851 w 129679"/>
              <a:gd name="connsiteY3" fmla="*/ 788631 h 813413"/>
              <a:gd name="connsiteX4" fmla="*/ 106389 w 129679"/>
              <a:gd name="connsiteY4" fmla="*/ 734656 h 813413"/>
              <a:gd name="connsiteX5" fmla="*/ 31776 w 129679"/>
              <a:gd name="connsiteY5" fmla="*/ 386994 h 813413"/>
              <a:gd name="connsiteX6" fmla="*/ 26 w 129679"/>
              <a:gd name="connsiteY6" fmla="*/ 1231 h 81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79" h="813413">
                <a:moveTo>
                  <a:pt x="26" y="1231"/>
                </a:moveTo>
                <a:cubicBezTo>
                  <a:pt x="820" y="-18348"/>
                  <a:pt x="33893" y="200992"/>
                  <a:pt x="36539" y="269519"/>
                </a:cubicBezTo>
                <a:cubicBezTo>
                  <a:pt x="39185" y="338046"/>
                  <a:pt x="1349" y="325875"/>
                  <a:pt x="15901" y="412394"/>
                </a:cubicBezTo>
                <a:cubicBezTo>
                  <a:pt x="30453" y="498913"/>
                  <a:pt x="108770" y="734921"/>
                  <a:pt x="123851" y="788631"/>
                </a:cubicBezTo>
                <a:cubicBezTo>
                  <a:pt x="138932" y="842341"/>
                  <a:pt x="121735" y="801596"/>
                  <a:pt x="106389" y="734656"/>
                </a:cubicBezTo>
                <a:cubicBezTo>
                  <a:pt x="91043" y="667716"/>
                  <a:pt x="46857" y="502617"/>
                  <a:pt x="31776" y="386994"/>
                </a:cubicBezTo>
                <a:cubicBezTo>
                  <a:pt x="16695" y="271371"/>
                  <a:pt x="-768" y="20810"/>
                  <a:pt x="26" y="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19CF99C3-B61A-469A-98B2-A1C0A16B0BA6}"/>
              </a:ext>
            </a:extLst>
          </p:cNvPr>
          <p:cNvSpPr/>
          <p:nvPr/>
        </p:nvSpPr>
        <p:spPr>
          <a:xfrm>
            <a:off x="5693833" y="4552950"/>
            <a:ext cx="666625" cy="728479"/>
          </a:xfrm>
          <a:custGeom>
            <a:avLst/>
            <a:gdLst>
              <a:gd name="connsiteX0" fmla="*/ 0 w 666625"/>
              <a:gd name="connsiteY0" fmla="*/ 0 h 728479"/>
              <a:gd name="connsiteX1" fmla="*/ 222250 w 666625"/>
              <a:gd name="connsiteY1" fmla="*/ 321733 h 728479"/>
              <a:gd name="connsiteX2" fmla="*/ 340784 w 666625"/>
              <a:gd name="connsiteY2" fmla="*/ 474133 h 728479"/>
              <a:gd name="connsiteX3" fmla="*/ 656167 w 666625"/>
              <a:gd name="connsiteY3" fmla="*/ 721783 h 728479"/>
              <a:gd name="connsiteX4" fmla="*/ 586317 w 666625"/>
              <a:gd name="connsiteY4" fmla="*/ 654050 h 728479"/>
              <a:gd name="connsiteX5" fmla="*/ 537634 w 666625"/>
              <a:gd name="connsiteY5" fmla="*/ 611717 h 728479"/>
              <a:gd name="connsiteX6" fmla="*/ 391584 w 666625"/>
              <a:gd name="connsiteY6" fmla="*/ 491067 h 728479"/>
              <a:gd name="connsiteX7" fmla="*/ 317500 w 666625"/>
              <a:gd name="connsiteY7" fmla="*/ 423333 h 728479"/>
              <a:gd name="connsiteX8" fmla="*/ 230717 w 666625"/>
              <a:gd name="connsiteY8" fmla="*/ 306917 h 728479"/>
              <a:gd name="connsiteX9" fmla="*/ 0 w 666625"/>
              <a:gd name="connsiteY9" fmla="*/ 0 h 72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6625" h="728479">
                <a:moveTo>
                  <a:pt x="0" y="0"/>
                </a:moveTo>
                <a:cubicBezTo>
                  <a:pt x="82726" y="121355"/>
                  <a:pt x="165453" y="242711"/>
                  <a:pt x="222250" y="321733"/>
                </a:cubicBezTo>
                <a:cubicBezTo>
                  <a:pt x="279047" y="400755"/>
                  <a:pt x="268465" y="407458"/>
                  <a:pt x="340784" y="474133"/>
                </a:cubicBezTo>
                <a:cubicBezTo>
                  <a:pt x="413103" y="540808"/>
                  <a:pt x="615245" y="691797"/>
                  <a:pt x="656167" y="721783"/>
                </a:cubicBezTo>
                <a:cubicBezTo>
                  <a:pt x="697089" y="751769"/>
                  <a:pt x="606073" y="672394"/>
                  <a:pt x="586317" y="654050"/>
                </a:cubicBezTo>
                <a:cubicBezTo>
                  <a:pt x="566561" y="635706"/>
                  <a:pt x="570089" y="638881"/>
                  <a:pt x="537634" y="611717"/>
                </a:cubicBezTo>
                <a:cubicBezTo>
                  <a:pt x="505179" y="584553"/>
                  <a:pt x="428273" y="522464"/>
                  <a:pt x="391584" y="491067"/>
                </a:cubicBezTo>
                <a:cubicBezTo>
                  <a:pt x="354895" y="459670"/>
                  <a:pt x="344311" y="454025"/>
                  <a:pt x="317500" y="423333"/>
                </a:cubicBezTo>
                <a:cubicBezTo>
                  <a:pt x="290689" y="392641"/>
                  <a:pt x="282928" y="376767"/>
                  <a:pt x="230717" y="30691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CC34FC51-0EE6-4AAF-9995-030CD12B8AEB}"/>
              </a:ext>
            </a:extLst>
          </p:cNvPr>
          <p:cNvSpPr/>
          <p:nvPr/>
        </p:nvSpPr>
        <p:spPr>
          <a:xfrm>
            <a:off x="6389313" y="5241896"/>
            <a:ext cx="750967" cy="94372"/>
          </a:xfrm>
          <a:custGeom>
            <a:avLst/>
            <a:gdLst>
              <a:gd name="connsiteX0" fmla="*/ 375 w 750967"/>
              <a:gd name="connsiteY0" fmla="*/ 11142 h 94372"/>
              <a:gd name="connsiteX1" fmla="*/ 159125 w 750967"/>
              <a:gd name="connsiteY1" fmla="*/ 11142 h 94372"/>
              <a:gd name="connsiteX2" fmla="*/ 417887 w 750967"/>
              <a:gd name="connsiteY2" fmla="*/ 93692 h 94372"/>
              <a:gd name="connsiteX3" fmla="*/ 748087 w 750967"/>
              <a:gd name="connsiteY3" fmla="*/ 50829 h 94372"/>
              <a:gd name="connsiteX4" fmla="*/ 568700 w 750967"/>
              <a:gd name="connsiteY4" fmla="*/ 58767 h 94372"/>
              <a:gd name="connsiteX5" fmla="*/ 397250 w 750967"/>
              <a:gd name="connsiteY5" fmla="*/ 73054 h 94372"/>
              <a:gd name="connsiteX6" fmla="*/ 305175 w 750967"/>
              <a:gd name="connsiteY6" fmla="*/ 41304 h 94372"/>
              <a:gd name="connsiteX7" fmla="*/ 201987 w 750967"/>
              <a:gd name="connsiteY7" fmla="*/ 1617 h 94372"/>
              <a:gd name="connsiteX8" fmla="*/ 375 w 750967"/>
              <a:gd name="connsiteY8" fmla="*/ 11142 h 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0967" h="94372">
                <a:moveTo>
                  <a:pt x="375" y="11142"/>
                </a:moveTo>
                <a:cubicBezTo>
                  <a:pt x="-6769" y="12730"/>
                  <a:pt x="89540" y="-2616"/>
                  <a:pt x="159125" y="11142"/>
                </a:cubicBezTo>
                <a:cubicBezTo>
                  <a:pt x="228710" y="24900"/>
                  <a:pt x="319727" y="87078"/>
                  <a:pt x="417887" y="93692"/>
                </a:cubicBezTo>
                <a:cubicBezTo>
                  <a:pt x="516047" y="100306"/>
                  <a:pt x="722951" y="56650"/>
                  <a:pt x="748087" y="50829"/>
                </a:cubicBezTo>
                <a:cubicBezTo>
                  <a:pt x="773223" y="45008"/>
                  <a:pt x="627173" y="55063"/>
                  <a:pt x="568700" y="58767"/>
                </a:cubicBezTo>
                <a:cubicBezTo>
                  <a:pt x="510227" y="62471"/>
                  <a:pt x="441171" y="75964"/>
                  <a:pt x="397250" y="73054"/>
                </a:cubicBezTo>
                <a:cubicBezTo>
                  <a:pt x="353329" y="70144"/>
                  <a:pt x="337719" y="53210"/>
                  <a:pt x="305175" y="41304"/>
                </a:cubicBezTo>
                <a:cubicBezTo>
                  <a:pt x="272631" y="29398"/>
                  <a:pt x="248818" y="7967"/>
                  <a:pt x="201987" y="1617"/>
                </a:cubicBezTo>
                <a:cubicBezTo>
                  <a:pt x="155156" y="-4733"/>
                  <a:pt x="7519" y="9554"/>
                  <a:pt x="375" y="11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3B8F9F12-D69F-44AE-803D-F196758C454B}"/>
              </a:ext>
            </a:extLst>
          </p:cNvPr>
          <p:cNvSpPr/>
          <p:nvPr/>
        </p:nvSpPr>
        <p:spPr>
          <a:xfrm>
            <a:off x="7140113" y="4607746"/>
            <a:ext cx="530696" cy="672096"/>
          </a:xfrm>
          <a:custGeom>
            <a:avLst/>
            <a:gdLst>
              <a:gd name="connsiteX0" fmla="*/ 530687 w 530696"/>
              <a:gd name="connsiteY0" fmla="*/ 237 h 672096"/>
              <a:gd name="connsiteX1" fmla="*/ 319020 w 530696"/>
              <a:gd name="connsiteY1" fmla="*/ 260587 h 672096"/>
              <a:gd name="connsiteX2" fmla="*/ 238587 w 530696"/>
              <a:gd name="connsiteY2" fmla="*/ 389704 h 672096"/>
              <a:gd name="connsiteX3" fmla="*/ 183554 w 530696"/>
              <a:gd name="connsiteY3" fmla="*/ 470137 h 672096"/>
              <a:gd name="connsiteX4" fmla="*/ 1520 w 530696"/>
              <a:gd name="connsiteY4" fmla="*/ 671221 h 672096"/>
              <a:gd name="connsiteX5" fmla="*/ 103120 w 530696"/>
              <a:gd name="connsiteY5" fmla="*/ 535754 h 672096"/>
              <a:gd name="connsiteX6" fmla="*/ 219537 w 530696"/>
              <a:gd name="connsiteY6" fmla="*/ 357954 h 672096"/>
              <a:gd name="connsiteX7" fmla="*/ 327487 w 530696"/>
              <a:gd name="connsiteY7" fmla="*/ 216137 h 672096"/>
              <a:gd name="connsiteX8" fmla="*/ 530687 w 530696"/>
              <a:gd name="connsiteY8" fmla="*/ 237 h 67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696" h="672096">
                <a:moveTo>
                  <a:pt x="530687" y="237"/>
                </a:moveTo>
                <a:cubicBezTo>
                  <a:pt x="529276" y="7645"/>
                  <a:pt x="367703" y="195676"/>
                  <a:pt x="319020" y="260587"/>
                </a:cubicBezTo>
                <a:cubicBezTo>
                  <a:pt x="270337" y="325498"/>
                  <a:pt x="261165" y="354779"/>
                  <a:pt x="238587" y="389704"/>
                </a:cubicBezTo>
                <a:cubicBezTo>
                  <a:pt x="216009" y="424629"/>
                  <a:pt x="223065" y="423218"/>
                  <a:pt x="183554" y="470137"/>
                </a:cubicBezTo>
                <a:cubicBezTo>
                  <a:pt x="144043" y="517057"/>
                  <a:pt x="14926" y="660285"/>
                  <a:pt x="1520" y="671221"/>
                </a:cubicBezTo>
                <a:cubicBezTo>
                  <a:pt x="-11886" y="682157"/>
                  <a:pt x="66784" y="587965"/>
                  <a:pt x="103120" y="535754"/>
                </a:cubicBezTo>
                <a:cubicBezTo>
                  <a:pt x="139456" y="483543"/>
                  <a:pt x="219537" y="357954"/>
                  <a:pt x="219537" y="357954"/>
                </a:cubicBezTo>
                <a:cubicBezTo>
                  <a:pt x="256931" y="304685"/>
                  <a:pt x="276687" y="271523"/>
                  <a:pt x="327487" y="216137"/>
                </a:cubicBezTo>
                <a:cubicBezTo>
                  <a:pt x="378287" y="160751"/>
                  <a:pt x="532098" y="-7171"/>
                  <a:pt x="530687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84F448D-12CC-4932-8744-B2516DC834C1}"/>
              </a:ext>
            </a:extLst>
          </p:cNvPr>
          <p:cNvSpPr/>
          <p:nvPr/>
        </p:nvSpPr>
        <p:spPr>
          <a:xfrm>
            <a:off x="7670721" y="4244805"/>
            <a:ext cx="215981" cy="371650"/>
          </a:xfrm>
          <a:custGeom>
            <a:avLst/>
            <a:gdLst>
              <a:gd name="connsiteX0" fmla="*/ 215979 w 215981"/>
              <a:gd name="connsiteY0" fmla="*/ 170 h 371650"/>
              <a:gd name="connsiteX1" fmla="*/ 117554 w 215981"/>
              <a:gd name="connsiteY1" fmla="*/ 189083 h 371650"/>
              <a:gd name="connsiteX2" fmla="*/ 82629 w 215981"/>
              <a:gd name="connsiteY2" fmla="*/ 247820 h 371650"/>
              <a:gd name="connsiteX3" fmla="*/ 79 w 215981"/>
              <a:gd name="connsiteY3" fmla="*/ 371645 h 371650"/>
              <a:gd name="connsiteX4" fmla="*/ 68342 w 215981"/>
              <a:gd name="connsiteY4" fmla="*/ 252583 h 371650"/>
              <a:gd name="connsiteX5" fmla="*/ 114379 w 215981"/>
              <a:gd name="connsiteY5" fmla="*/ 157333 h 371650"/>
              <a:gd name="connsiteX6" fmla="*/ 215979 w 215981"/>
              <a:gd name="connsiteY6" fmla="*/ 170 h 3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981" h="371650">
                <a:moveTo>
                  <a:pt x="215979" y="170"/>
                </a:moveTo>
                <a:cubicBezTo>
                  <a:pt x="216508" y="5462"/>
                  <a:pt x="139779" y="147808"/>
                  <a:pt x="117554" y="189083"/>
                </a:cubicBezTo>
                <a:cubicBezTo>
                  <a:pt x="95329" y="230358"/>
                  <a:pt x="102208" y="217393"/>
                  <a:pt x="82629" y="247820"/>
                </a:cubicBezTo>
                <a:cubicBezTo>
                  <a:pt x="63050" y="278247"/>
                  <a:pt x="2460" y="370851"/>
                  <a:pt x="79" y="371645"/>
                </a:cubicBezTo>
                <a:cubicBezTo>
                  <a:pt x="-2302" y="372439"/>
                  <a:pt x="49292" y="288302"/>
                  <a:pt x="68342" y="252583"/>
                </a:cubicBezTo>
                <a:cubicBezTo>
                  <a:pt x="87392" y="216864"/>
                  <a:pt x="90302" y="200195"/>
                  <a:pt x="114379" y="157333"/>
                </a:cubicBezTo>
                <a:cubicBezTo>
                  <a:pt x="138456" y="114471"/>
                  <a:pt x="215450" y="-5122"/>
                  <a:pt x="215979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587F861A-2E71-4591-89B2-41FC2492416C}"/>
              </a:ext>
            </a:extLst>
          </p:cNvPr>
          <p:cNvSpPr/>
          <p:nvPr/>
        </p:nvSpPr>
        <p:spPr>
          <a:xfrm>
            <a:off x="7930229" y="3825508"/>
            <a:ext cx="150616" cy="366428"/>
          </a:xfrm>
          <a:custGeom>
            <a:avLst/>
            <a:gdLst>
              <a:gd name="connsiteX0" fmla="*/ 150146 w 150616"/>
              <a:gd name="connsiteY0" fmla="*/ 367 h 366428"/>
              <a:gd name="connsiteX1" fmla="*/ 85059 w 150616"/>
              <a:gd name="connsiteY1" fmla="*/ 167055 h 366428"/>
              <a:gd name="connsiteX2" fmla="*/ 23146 w 150616"/>
              <a:gd name="connsiteY2" fmla="*/ 311517 h 366428"/>
              <a:gd name="connsiteX3" fmla="*/ 921 w 150616"/>
              <a:gd name="connsiteY3" fmla="*/ 362317 h 366428"/>
              <a:gd name="connsiteX4" fmla="*/ 50134 w 150616"/>
              <a:gd name="connsiteY4" fmla="*/ 214680 h 366428"/>
              <a:gd name="connsiteX5" fmla="*/ 150146 w 150616"/>
              <a:gd name="connsiteY5" fmla="*/ 367 h 36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616" h="366428">
                <a:moveTo>
                  <a:pt x="150146" y="367"/>
                </a:moveTo>
                <a:cubicBezTo>
                  <a:pt x="155967" y="-7570"/>
                  <a:pt x="106226" y="115197"/>
                  <a:pt x="85059" y="167055"/>
                </a:cubicBezTo>
                <a:cubicBezTo>
                  <a:pt x="63892" y="218913"/>
                  <a:pt x="37169" y="278973"/>
                  <a:pt x="23146" y="311517"/>
                </a:cubicBezTo>
                <a:cubicBezTo>
                  <a:pt x="9123" y="344061"/>
                  <a:pt x="-3577" y="378457"/>
                  <a:pt x="921" y="362317"/>
                </a:cubicBezTo>
                <a:cubicBezTo>
                  <a:pt x="5419" y="346178"/>
                  <a:pt x="27115" y="271565"/>
                  <a:pt x="50134" y="214680"/>
                </a:cubicBezTo>
                <a:cubicBezTo>
                  <a:pt x="73153" y="157795"/>
                  <a:pt x="144325" y="8304"/>
                  <a:pt x="150146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813E4B18-C0B2-4C23-817B-75098B4C9B26}"/>
              </a:ext>
            </a:extLst>
          </p:cNvPr>
          <p:cNvSpPr/>
          <p:nvPr/>
        </p:nvSpPr>
        <p:spPr>
          <a:xfrm>
            <a:off x="8080838" y="3512876"/>
            <a:ext cx="55770" cy="290084"/>
          </a:xfrm>
          <a:custGeom>
            <a:avLst/>
            <a:gdLst>
              <a:gd name="connsiteX0" fmla="*/ 55629 w 55770"/>
              <a:gd name="connsiteY0" fmla="*/ 5024 h 290084"/>
              <a:gd name="connsiteX1" fmla="*/ 11179 w 55770"/>
              <a:gd name="connsiteY1" fmla="*/ 227274 h 290084"/>
              <a:gd name="connsiteX2" fmla="*/ 595 w 55770"/>
              <a:gd name="connsiteY2" fmla="*/ 282307 h 290084"/>
              <a:gd name="connsiteX3" fmla="*/ 23879 w 55770"/>
              <a:gd name="connsiteY3" fmla="*/ 87574 h 290084"/>
              <a:gd name="connsiteX4" fmla="*/ 55629 w 55770"/>
              <a:gd name="connsiteY4" fmla="*/ 5024 h 29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70" h="290084">
                <a:moveTo>
                  <a:pt x="55629" y="5024"/>
                </a:moveTo>
                <a:cubicBezTo>
                  <a:pt x="53512" y="28307"/>
                  <a:pt x="20351" y="181060"/>
                  <a:pt x="11179" y="227274"/>
                </a:cubicBezTo>
                <a:cubicBezTo>
                  <a:pt x="2007" y="273488"/>
                  <a:pt x="-1522" y="305590"/>
                  <a:pt x="595" y="282307"/>
                </a:cubicBezTo>
                <a:cubicBezTo>
                  <a:pt x="2712" y="259024"/>
                  <a:pt x="12237" y="130613"/>
                  <a:pt x="23879" y="87574"/>
                </a:cubicBezTo>
                <a:cubicBezTo>
                  <a:pt x="35521" y="44535"/>
                  <a:pt x="57746" y="-18259"/>
                  <a:pt x="55629" y="5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9A18C54-DD69-41E3-9FE3-EB3764637C48}"/>
              </a:ext>
            </a:extLst>
          </p:cNvPr>
          <p:cNvSpPr/>
          <p:nvPr/>
        </p:nvSpPr>
        <p:spPr>
          <a:xfrm>
            <a:off x="8162621" y="2896650"/>
            <a:ext cx="118379" cy="506660"/>
          </a:xfrm>
          <a:custGeom>
            <a:avLst/>
            <a:gdLst>
              <a:gd name="connsiteX0" fmla="*/ 108254 w 118379"/>
              <a:gd name="connsiteY0" fmla="*/ 538 h 506660"/>
              <a:gd name="connsiteX1" fmla="*/ 117779 w 118379"/>
              <a:gd name="connsiteY1" fmla="*/ 113250 h 506660"/>
              <a:gd name="connsiteX2" fmla="*/ 87617 w 118379"/>
              <a:gd name="connsiteY2" fmla="*/ 213263 h 506660"/>
              <a:gd name="connsiteX3" fmla="*/ 46342 w 118379"/>
              <a:gd name="connsiteY3" fmla="*/ 279938 h 506660"/>
              <a:gd name="connsiteX4" fmla="*/ 13004 w 118379"/>
              <a:gd name="connsiteY4" fmla="*/ 378363 h 506660"/>
              <a:gd name="connsiteX5" fmla="*/ 304 w 118379"/>
              <a:gd name="connsiteY5" fmla="*/ 505363 h 506660"/>
              <a:gd name="connsiteX6" fmla="*/ 24117 w 118379"/>
              <a:gd name="connsiteY6" fmla="*/ 294225 h 506660"/>
              <a:gd name="connsiteX7" fmla="*/ 87617 w 118379"/>
              <a:gd name="connsiteY7" fmla="*/ 162463 h 506660"/>
              <a:gd name="connsiteX8" fmla="*/ 114604 w 118379"/>
              <a:gd name="connsiteY8" fmla="*/ 73563 h 506660"/>
              <a:gd name="connsiteX9" fmla="*/ 108254 w 118379"/>
              <a:gd name="connsiteY9" fmla="*/ 538 h 50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379" h="506660">
                <a:moveTo>
                  <a:pt x="108254" y="538"/>
                </a:moveTo>
                <a:cubicBezTo>
                  <a:pt x="108783" y="7152"/>
                  <a:pt x="121219" y="77796"/>
                  <a:pt x="117779" y="113250"/>
                </a:cubicBezTo>
                <a:cubicBezTo>
                  <a:pt x="114340" y="148704"/>
                  <a:pt x="99523" y="185482"/>
                  <a:pt x="87617" y="213263"/>
                </a:cubicBezTo>
                <a:cubicBezTo>
                  <a:pt x="75711" y="241044"/>
                  <a:pt x="58777" y="252421"/>
                  <a:pt x="46342" y="279938"/>
                </a:cubicBezTo>
                <a:cubicBezTo>
                  <a:pt x="33906" y="307455"/>
                  <a:pt x="20677" y="340792"/>
                  <a:pt x="13004" y="378363"/>
                </a:cubicBezTo>
                <a:cubicBezTo>
                  <a:pt x="5331" y="415934"/>
                  <a:pt x="-1548" y="519386"/>
                  <a:pt x="304" y="505363"/>
                </a:cubicBezTo>
                <a:cubicBezTo>
                  <a:pt x="2156" y="491340"/>
                  <a:pt x="9565" y="351375"/>
                  <a:pt x="24117" y="294225"/>
                </a:cubicBezTo>
                <a:cubicBezTo>
                  <a:pt x="38669" y="237075"/>
                  <a:pt x="72536" y="199240"/>
                  <a:pt x="87617" y="162463"/>
                </a:cubicBezTo>
                <a:cubicBezTo>
                  <a:pt x="102698" y="125686"/>
                  <a:pt x="110106" y="97111"/>
                  <a:pt x="114604" y="73563"/>
                </a:cubicBezTo>
                <a:cubicBezTo>
                  <a:pt x="119102" y="50015"/>
                  <a:pt x="107725" y="-6076"/>
                  <a:pt x="108254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1C36DE49-F697-4B91-BC58-703FDAFAD6DF}"/>
              </a:ext>
            </a:extLst>
          </p:cNvPr>
          <p:cNvSpPr/>
          <p:nvPr/>
        </p:nvSpPr>
        <p:spPr>
          <a:xfrm>
            <a:off x="7605375" y="2835263"/>
            <a:ext cx="505921" cy="41292"/>
          </a:xfrm>
          <a:custGeom>
            <a:avLst/>
            <a:gdLst>
              <a:gd name="connsiteX0" fmla="*/ 3513 w 505921"/>
              <a:gd name="connsiteY0" fmla="*/ 36525 h 41292"/>
              <a:gd name="connsiteX1" fmla="*/ 238463 w 505921"/>
              <a:gd name="connsiteY1" fmla="*/ 12 h 41292"/>
              <a:gd name="connsiteX2" fmla="*/ 490875 w 505921"/>
              <a:gd name="connsiteY2" fmla="*/ 41287 h 41292"/>
              <a:gd name="connsiteX3" fmla="*/ 425788 w 505921"/>
              <a:gd name="connsiteY3" fmla="*/ 3187 h 41292"/>
              <a:gd name="connsiteX4" fmla="*/ 3513 w 505921"/>
              <a:gd name="connsiteY4" fmla="*/ 36525 h 4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21" h="41292">
                <a:moveTo>
                  <a:pt x="3513" y="36525"/>
                </a:moveTo>
                <a:cubicBezTo>
                  <a:pt x="-27708" y="35996"/>
                  <a:pt x="157236" y="-782"/>
                  <a:pt x="238463" y="12"/>
                </a:cubicBezTo>
                <a:cubicBezTo>
                  <a:pt x="319690" y="806"/>
                  <a:pt x="459654" y="40758"/>
                  <a:pt x="490875" y="41287"/>
                </a:cubicBezTo>
                <a:cubicBezTo>
                  <a:pt x="522096" y="41816"/>
                  <a:pt x="506750" y="5304"/>
                  <a:pt x="425788" y="3187"/>
                </a:cubicBezTo>
                <a:cubicBezTo>
                  <a:pt x="344826" y="1070"/>
                  <a:pt x="34734" y="37054"/>
                  <a:pt x="3513" y="36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6B69FAF7-7D58-42F6-96C6-8B9C6E7BA059}"/>
              </a:ext>
            </a:extLst>
          </p:cNvPr>
          <p:cNvSpPr/>
          <p:nvPr/>
        </p:nvSpPr>
        <p:spPr>
          <a:xfrm>
            <a:off x="8158906" y="2938103"/>
            <a:ext cx="95273" cy="295661"/>
          </a:xfrm>
          <a:custGeom>
            <a:avLst/>
            <a:gdLst>
              <a:gd name="connsiteX0" fmla="*/ 46882 w 95273"/>
              <a:gd name="connsiteY0" fmla="*/ 360 h 295661"/>
              <a:gd name="connsiteX1" fmla="*/ 92919 w 95273"/>
              <a:gd name="connsiteY1" fmla="*/ 47985 h 295661"/>
              <a:gd name="connsiteX2" fmla="*/ 83394 w 95273"/>
              <a:gd name="connsiteY2" fmla="*/ 106722 h 295661"/>
              <a:gd name="connsiteX3" fmla="*/ 38944 w 95273"/>
              <a:gd name="connsiteY3" fmla="*/ 179747 h 295661"/>
              <a:gd name="connsiteX4" fmla="*/ 10369 w 95273"/>
              <a:gd name="connsiteY4" fmla="*/ 232135 h 295661"/>
              <a:gd name="connsiteX5" fmla="*/ 844 w 95273"/>
              <a:gd name="connsiteY5" fmla="*/ 294047 h 295661"/>
              <a:gd name="connsiteX6" fmla="*/ 29419 w 95273"/>
              <a:gd name="connsiteY6" fmla="*/ 162285 h 295661"/>
              <a:gd name="connsiteX7" fmla="*/ 91332 w 95273"/>
              <a:gd name="connsiteY7" fmla="*/ 73385 h 295661"/>
              <a:gd name="connsiteX8" fmla="*/ 46882 w 95273"/>
              <a:gd name="connsiteY8" fmla="*/ 360 h 29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73" h="295661">
                <a:moveTo>
                  <a:pt x="46882" y="360"/>
                </a:moveTo>
                <a:cubicBezTo>
                  <a:pt x="47146" y="-3873"/>
                  <a:pt x="86834" y="30258"/>
                  <a:pt x="92919" y="47985"/>
                </a:cubicBezTo>
                <a:cubicBezTo>
                  <a:pt x="99004" y="65712"/>
                  <a:pt x="92390" y="84762"/>
                  <a:pt x="83394" y="106722"/>
                </a:cubicBezTo>
                <a:cubicBezTo>
                  <a:pt x="74398" y="128682"/>
                  <a:pt x="51115" y="158845"/>
                  <a:pt x="38944" y="179747"/>
                </a:cubicBezTo>
                <a:cubicBezTo>
                  <a:pt x="26773" y="200649"/>
                  <a:pt x="16719" y="213085"/>
                  <a:pt x="10369" y="232135"/>
                </a:cubicBezTo>
                <a:cubicBezTo>
                  <a:pt x="4019" y="251185"/>
                  <a:pt x="-2331" y="305689"/>
                  <a:pt x="844" y="294047"/>
                </a:cubicBezTo>
                <a:cubicBezTo>
                  <a:pt x="4019" y="282405"/>
                  <a:pt x="14338" y="199062"/>
                  <a:pt x="29419" y="162285"/>
                </a:cubicBezTo>
                <a:cubicBezTo>
                  <a:pt x="44500" y="125508"/>
                  <a:pt x="84717" y="98256"/>
                  <a:pt x="91332" y="73385"/>
                </a:cubicBezTo>
                <a:cubicBezTo>
                  <a:pt x="97947" y="48514"/>
                  <a:pt x="46618" y="4593"/>
                  <a:pt x="46882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AB7169FB-F0EE-4511-B751-2790E20D070A}"/>
              </a:ext>
            </a:extLst>
          </p:cNvPr>
          <p:cNvSpPr/>
          <p:nvPr/>
        </p:nvSpPr>
        <p:spPr>
          <a:xfrm>
            <a:off x="7174213" y="1923763"/>
            <a:ext cx="1088536" cy="332920"/>
          </a:xfrm>
          <a:custGeom>
            <a:avLst/>
            <a:gdLst>
              <a:gd name="connsiteX0" fmla="*/ 1287 w 1088536"/>
              <a:gd name="connsiteY0" fmla="*/ 287 h 332920"/>
              <a:gd name="connsiteX1" fmla="*/ 337837 w 1088536"/>
              <a:gd name="connsiteY1" fmla="*/ 144220 h 332920"/>
              <a:gd name="connsiteX2" fmla="*/ 524104 w 1088536"/>
              <a:gd name="connsiteY2" fmla="*/ 228887 h 332920"/>
              <a:gd name="connsiteX3" fmla="*/ 644754 w 1088536"/>
              <a:gd name="connsiteY3" fmla="*/ 252170 h 332920"/>
              <a:gd name="connsiteX4" fmla="*/ 778104 w 1088536"/>
              <a:gd name="connsiteY4" fmla="*/ 258520 h 332920"/>
              <a:gd name="connsiteX5" fmla="*/ 934737 w 1088536"/>
              <a:gd name="connsiteY5" fmla="*/ 266987 h 332920"/>
              <a:gd name="connsiteX6" fmla="*/ 1087137 w 1088536"/>
              <a:gd name="connsiteY6" fmla="*/ 332604 h 332920"/>
              <a:gd name="connsiteX7" fmla="*/ 1002470 w 1088536"/>
              <a:gd name="connsiteY7" fmla="*/ 290270 h 332920"/>
              <a:gd name="connsiteX8" fmla="*/ 869120 w 1088536"/>
              <a:gd name="connsiteY8" fmla="*/ 252170 h 332920"/>
              <a:gd name="connsiteX9" fmla="*/ 625704 w 1088536"/>
              <a:gd name="connsiteY9" fmla="*/ 235237 h 332920"/>
              <a:gd name="connsiteX10" fmla="*/ 471187 w 1088536"/>
              <a:gd name="connsiteY10" fmla="*/ 184437 h 332920"/>
              <a:gd name="connsiteX11" fmla="*/ 1287 w 1088536"/>
              <a:gd name="connsiteY11" fmla="*/ 287 h 33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8536" h="332920">
                <a:moveTo>
                  <a:pt x="1287" y="287"/>
                </a:moveTo>
                <a:cubicBezTo>
                  <a:pt x="-20938" y="-6416"/>
                  <a:pt x="250701" y="106120"/>
                  <a:pt x="337837" y="144220"/>
                </a:cubicBezTo>
                <a:cubicBezTo>
                  <a:pt x="424973" y="182320"/>
                  <a:pt x="472951" y="210895"/>
                  <a:pt x="524104" y="228887"/>
                </a:cubicBezTo>
                <a:cubicBezTo>
                  <a:pt x="575257" y="246879"/>
                  <a:pt x="602421" y="247231"/>
                  <a:pt x="644754" y="252170"/>
                </a:cubicBezTo>
                <a:cubicBezTo>
                  <a:pt x="687087" y="257109"/>
                  <a:pt x="778104" y="258520"/>
                  <a:pt x="778104" y="258520"/>
                </a:cubicBezTo>
                <a:cubicBezTo>
                  <a:pt x="826434" y="260989"/>
                  <a:pt x="883232" y="254640"/>
                  <a:pt x="934737" y="266987"/>
                </a:cubicBezTo>
                <a:cubicBezTo>
                  <a:pt x="986243" y="279334"/>
                  <a:pt x="1075848" y="328724"/>
                  <a:pt x="1087137" y="332604"/>
                </a:cubicBezTo>
                <a:cubicBezTo>
                  <a:pt x="1098426" y="336484"/>
                  <a:pt x="1038806" y="303676"/>
                  <a:pt x="1002470" y="290270"/>
                </a:cubicBezTo>
                <a:cubicBezTo>
                  <a:pt x="966134" y="276864"/>
                  <a:pt x="931914" y="261342"/>
                  <a:pt x="869120" y="252170"/>
                </a:cubicBezTo>
                <a:cubicBezTo>
                  <a:pt x="806326" y="242998"/>
                  <a:pt x="692026" y="246526"/>
                  <a:pt x="625704" y="235237"/>
                </a:cubicBezTo>
                <a:cubicBezTo>
                  <a:pt x="559382" y="223948"/>
                  <a:pt x="573845" y="225007"/>
                  <a:pt x="471187" y="184437"/>
                </a:cubicBezTo>
                <a:lnTo>
                  <a:pt x="1287" y="2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EFCB9A35-96D1-4770-9DFB-875E33C0919B}"/>
              </a:ext>
            </a:extLst>
          </p:cNvPr>
          <p:cNvSpPr/>
          <p:nvPr/>
        </p:nvSpPr>
        <p:spPr>
          <a:xfrm>
            <a:off x="7794366" y="2373906"/>
            <a:ext cx="288060" cy="70361"/>
          </a:xfrm>
          <a:custGeom>
            <a:avLst/>
            <a:gdLst>
              <a:gd name="connsiteX0" fmla="*/ 1847 w 288060"/>
              <a:gd name="connsiteY0" fmla="*/ 994 h 70361"/>
              <a:gd name="connsiteX1" fmla="*/ 281247 w 288060"/>
              <a:gd name="connsiteY1" fmla="*/ 69257 h 70361"/>
              <a:gd name="connsiteX2" fmla="*/ 198697 w 288060"/>
              <a:gd name="connsiteY2" fmla="*/ 42269 h 70361"/>
              <a:gd name="connsiteX3" fmla="*/ 160597 w 288060"/>
              <a:gd name="connsiteY3" fmla="*/ 29569 h 70361"/>
              <a:gd name="connsiteX4" fmla="*/ 1847 w 288060"/>
              <a:gd name="connsiteY4" fmla="*/ 994 h 7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60" h="70361">
                <a:moveTo>
                  <a:pt x="1847" y="994"/>
                </a:moveTo>
                <a:cubicBezTo>
                  <a:pt x="21955" y="7609"/>
                  <a:pt x="248439" y="62378"/>
                  <a:pt x="281247" y="69257"/>
                </a:cubicBezTo>
                <a:cubicBezTo>
                  <a:pt x="314055" y="76136"/>
                  <a:pt x="218805" y="48884"/>
                  <a:pt x="198697" y="42269"/>
                </a:cubicBezTo>
                <a:cubicBezTo>
                  <a:pt x="178589" y="35654"/>
                  <a:pt x="189437" y="36448"/>
                  <a:pt x="160597" y="29569"/>
                </a:cubicBezTo>
                <a:cubicBezTo>
                  <a:pt x="131757" y="22690"/>
                  <a:pt x="-18261" y="-5621"/>
                  <a:pt x="1847" y="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C0A6983B-CD8F-409B-976B-EFEE3D0B8773}"/>
              </a:ext>
            </a:extLst>
          </p:cNvPr>
          <p:cNvSpPr/>
          <p:nvPr/>
        </p:nvSpPr>
        <p:spPr>
          <a:xfrm>
            <a:off x="7058025" y="2062163"/>
            <a:ext cx="350123" cy="184859"/>
          </a:xfrm>
          <a:custGeom>
            <a:avLst/>
            <a:gdLst>
              <a:gd name="connsiteX0" fmla="*/ 0 w 350123"/>
              <a:gd name="connsiteY0" fmla="*/ 0 h 184859"/>
              <a:gd name="connsiteX1" fmla="*/ 182563 w 350123"/>
              <a:gd name="connsiteY1" fmla="*/ 127000 h 184859"/>
              <a:gd name="connsiteX2" fmla="*/ 347663 w 350123"/>
              <a:gd name="connsiteY2" fmla="*/ 184150 h 184859"/>
              <a:gd name="connsiteX3" fmla="*/ 277813 w 350123"/>
              <a:gd name="connsiteY3" fmla="*/ 157162 h 184859"/>
              <a:gd name="connsiteX4" fmla="*/ 225425 w 350123"/>
              <a:gd name="connsiteY4" fmla="*/ 130175 h 184859"/>
              <a:gd name="connsiteX5" fmla="*/ 0 w 350123"/>
              <a:gd name="connsiteY5" fmla="*/ 0 h 18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123" h="184859">
                <a:moveTo>
                  <a:pt x="0" y="0"/>
                </a:moveTo>
                <a:cubicBezTo>
                  <a:pt x="62309" y="48154"/>
                  <a:pt x="124619" y="96308"/>
                  <a:pt x="182563" y="127000"/>
                </a:cubicBezTo>
                <a:cubicBezTo>
                  <a:pt x="240507" y="157692"/>
                  <a:pt x="347663" y="184150"/>
                  <a:pt x="347663" y="184150"/>
                </a:cubicBezTo>
                <a:cubicBezTo>
                  <a:pt x="363538" y="189177"/>
                  <a:pt x="298186" y="166158"/>
                  <a:pt x="277813" y="157162"/>
                </a:cubicBezTo>
                <a:cubicBezTo>
                  <a:pt x="257440" y="148166"/>
                  <a:pt x="225425" y="130175"/>
                  <a:pt x="225425" y="1301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3C43011A-75FC-4AAC-AED8-B21FB946AE34}"/>
              </a:ext>
            </a:extLst>
          </p:cNvPr>
          <p:cNvSpPr/>
          <p:nvPr/>
        </p:nvSpPr>
        <p:spPr>
          <a:xfrm>
            <a:off x="7370763" y="2333568"/>
            <a:ext cx="163207" cy="265296"/>
          </a:xfrm>
          <a:custGeom>
            <a:avLst/>
            <a:gdLst>
              <a:gd name="connsiteX0" fmla="*/ 161925 w 163207"/>
              <a:gd name="connsiteY0" fmla="*/ 1645 h 265296"/>
              <a:gd name="connsiteX1" fmla="*/ 128587 w 163207"/>
              <a:gd name="connsiteY1" fmla="*/ 192145 h 265296"/>
              <a:gd name="connsiteX2" fmla="*/ 0 w 163207"/>
              <a:gd name="connsiteY2" fmla="*/ 265170 h 265296"/>
              <a:gd name="connsiteX3" fmla="*/ 128587 w 163207"/>
              <a:gd name="connsiteY3" fmla="*/ 177857 h 265296"/>
              <a:gd name="connsiteX4" fmla="*/ 152400 w 163207"/>
              <a:gd name="connsiteY4" fmla="*/ 103245 h 265296"/>
              <a:gd name="connsiteX5" fmla="*/ 161925 w 163207"/>
              <a:gd name="connsiteY5" fmla="*/ 1645 h 26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207" h="265296">
                <a:moveTo>
                  <a:pt x="161925" y="1645"/>
                </a:moveTo>
                <a:cubicBezTo>
                  <a:pt x="157956" y="16462"/>
                  <a:pt x="155574" y="148224"/>
                  <a:pt x="128587" y="192145"/>
                </a:cubicBezTo>
                <a:cubicBezTo>
                  <a:pt x="101599" y="236066"/>
                  <a:pt x="0" y="267551"/>
                  <a:pt x="0" y="265170"/>
                </a:cubicBezTo>
                <a:cubicBezTo>
                  <a:pt x="0" y="262789"/>
                  <a:pt x="103187" y="204845"/>
                  <a:pt x="128587" y="177857"/>
                </a:cubicBezTo>
                <a:cubicBezTo>
                  <a:pt x="153987" y="150870"/>
                  <a:pt x="144727" y="130233"/>
                  <a:pt x="152400" y="103245"/>
                </a:cubicBezTo>
                <a:cubicBezTo>
                  <a:pt x="160073" y="76258"/>
                  <a:pt x="165894" y="-13172"/>
                  <a:pt x="161925" y="1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BBFA77B7-BB8F-409A-A8B8-555435A6FC42}"/>
              </a:ext>
            </a:extLst>
          </p:cNvPr>
          <p:cNvSpPr/>
          <p:nvPr/>
        </p:nvSpPr>
        <p:spPr>
          <a:xfrm>
            <a:off x="7588162" y="2424028"/>
            <a:ext cx="84573" cy="263638"/>
          </a:xfrm>
          <a:custGeom>
            <a:avLst/>
            <a:gdLst>
              <a:gd name="connsiteX0" fmla="*/ 77876 w 84573"/>
              <a:gd name="connsiteY0" fmla="*/ 1672 h 263638"/>
              <a:gd name="connsiteX1" fmla="*/ 41363 w 84573"/>
              <a:gd name="connsiteY1" fmla="*/ 149310 h 263638"/>
              <a:gd name="connsiteX2" fmla="*/ 88 w 84573"/>
              <a:gd name="connsiteY2" fmla="*/ 182647 h 263638"/>
              <a:gd name="connsiteX3" fmla="*/ 31838 w 84573"/>
              <a:gd name="connsiteY3" fmla="*/ 185822 h 263638"/>
              <a:gd name="connsiteX4" fmla="*/ 79463 w 84573"/>
              <a:gd name="connsiteY4" fmla="*/ 263610 h 263638"/>
              <a:gd name="connsiteX5" fmla="*/ 39776 w 84573"/>
              <a:gd name="connsiteY5" fmla="*/ 176297 h 263638"/>
              <a:gd name="connsiteX6" fmla="*/ 68351 w 84573"/>
              <a:gd name="connsiteY6" fmla="*/ 120735 h 263638"/>
              <a:gd name="connsiteX7" fmla="*/ 84226 w 84573"/>
              <a:gd name="connsiteY7" fmla="*/ 71522 h 263638"/>
              <a:gd name="connsiteX8" fmla="*/ 77876 w 84573"/>
              <a:gd name="connsiteY8" fmla="*/ 1672 h 26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73" h="263638">
                <a:moveTo>
                  <a:pt x="77876" y="1672"/>
                </a:moveTo>
                <a:cubicBezTo>
                  <a:pt x="70732" y="14637"/>
                  <a:pt x="54328" y="119148"/>
                  <a:pt x="41363" y="149310"/>
                </a:cubicBezTo>
                <a:cubicBezTo>
                  <a:pt x="28398" y="179472"/>
                  <a:pt x="1675" y="176562"/>
                  <a:pt x="88" y="182647"/>
                </a:cubicBezTo>
                <a:cubicBezTo>
                  <a:pt x="-1499" y="188732"/>
                  <a:pt x="18609" y="172328"/>
                  <a:pt x="31838" y="185822"/>
                </a:cubicBezTo>
                <a:cubicBezTo>
                  <a:pt x="45067" y="199316"/>
                  <a:pt x="78140" y="265197"/>
                  <a:pt x="79463" y="263610"/>
                </a:cubicBezTo>
                <a:cubicBezTo>
                  <a:pt x="80786" y="262023"/>
                  <a:pt x="41628" y="200110"/>
                  <a:pt x="39776" y="176297"/>
                </a:cubicBezTo>
                <a:cubicBezTo>
                  <a:pt x="37924" y="152485"/>
                  <a:pt x="60943" y="138197"/>
                  <a:pt x="68351" y="120735"/>
                </a:cubicBezTo>
                <a:cubicBezTo>
                  <a:pt x="75759" y="103273"/>
                  <a:pt x="83432" y="88191"/>
                  <a:pt x="84226" y="71522"/>
                </a:cubicBezTo>
                <a:cubicBezTo>
                  <a:pt x="85020" y="54853"/>
                  <a:pt x="85020" y="-11293"/>
                  <a:pt x="77876" y="1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626624B7-E21E-4166-A2AC-40F97BFD2DF7}"/>
              </a:ext>
            </a:extLst>
          </p:cNvPr>
          <p:cNvSpPr/>
          <p:nvPr/>
        </p:nvSpPr>
        <p:spPr>
          <a:xfrm>
            <a:off x="6249257" y="2542658"/>
            <a:ext cx="783668" cy="153058"/>
          </a:xfrm>
          <a:custGeom>
            <a:avLst/>
            <a:gdLst>
              <a:gd name="connsiteX0" fmla="*/ 3906 w 783668"/>
              <a:gd name="connsiteY0" fmla="*/ 40205 h 153058"/>
              <a:gd name="connsiteX1" fmla="*/ 186468 w 783668"/>
              <a:gd name="connsiteY1" fmla="*/ 13217 h 153058"/>
              <a:gd name="connsiteX2" fmla="*/ 413481 w 783668"/>
              <a:gd name="connsiteY2" fmla="*/ 2105 h 153058"/>
              <a:gd name="connsiteX3" fmla="*/ 645256 w 783668"/>
              <a:gd name="connsiteY3" fmla="*/ 54492 h 153058"/>
              <a:gd name="connsiteX4" fmla="*/ 723043 w 783668"/>
              <a:gd name="connsiteY4" fmla="*/ 86242 h 153058"/>
              <a:gd name="connsiteX5" fmla="*/ 783368 w 783668"/>
              <a:gd name="connsiteY5" fmla="*/ 119580 h 153058"/>
              <a:gd name="connsiteX6" fmla="*/ 697643 w 783668"/>
              <a:gd name="connsiteY6" fmla="*/ 114817 h 153058"/>
              <a:gd name="connsiteX7" fmla="*/ 727806 w 783668"/>
              <a:gd name="connsiteY7" fmla="*/ 152917 h 153058"/>
              <a:gd name="connsiteX8" fmla="*/ 664306 w 783668"/>
              <a:gd name="connsiteY8" fmla="*/ 98942 h 153058"/>
              <a:gd name="connsiteX9" fmla="*/ 550006 w 783668"/>
              <a:gd name="connsiteY9" fmla="*/ 44967 h 153058"/>
              <a:gd name="connsiteX10" fmla="*/ 362681 w 783668"/>
              <a:gd name="connsiteY10" fmla="*/ 29092 h 153058"/>
              <a:gd name="connsiteX11" fmla="*/ 3906 w 783668"/>
              <a:gd name="connsiteY11" fmla="*/ 40205 h 15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3668" h="153058">
                <a:moveTo>
                  <a:pt x="3906" y="40205"/>
                </a:moveTo>
                <a:cubicBezTo>
                  <a:pt x="-25463" y="37559"/>
                  <a:pt x="118206" y="19567"/>
                  <a:pt x="186468" y="13217"/>
                </a:cubicBezTo>
                <a:cubicBezTo>
                  <a:pt x="254731" y="6867"/>
                  <a:pt x="337016" y="-4774"/>
                  <a:pt x="413481" y="2105"/>
                </a:cubicBezTo>
                <a:cubicBezTo>
                  <a:pt x="489946" y="8984"/>
                  <a:pt x="593662" y="40469"/>
                  <a:pt x="645256" y="54492"/>
                </a:cubicBezTo>
                <a:cubicBezTo>
                  <a:pt x="696850" y="68515"/>
                  <a:pt x="700024" y="75394"/>
                  <a:pt x="723043" y="86242"/>
                </a:cubicBezTo>
                <a:cubicBezTo>
                  <a:pt x="746062" y="97090"/>
                  <a:pt x="787601" y="114818"/>
                  <a:pt x="783368" y="119580"/>
                </a:cubicBezTo>
                <a:cubicBezTo>
                  <a:pt x="779135" y="124342"/>
                  <a:pt x="706903" y="109261"/>
                  <a:pt x="697643" y="114817"/>
                </a:cubicBezTo>
                <a:cubicBezTo>
                  <a:pt x="688383" y="120373"/>
                  <a:pt x="733362" y="155563"/>
                  <a:pt x="727806" y="152917"/>
                </a:cubicBezTo>
                <a:cubicBezTo>
                  <a:pt x="722250" y="150271"/>
                  <a:pt x="693939" y="116934"/>
                  <a:pt x="664306" y="98942"/>
                </a:cubicBezTo>
                <a:cubicBezTo>
                  <a:pt x="634673" y="80950"/>
                  <a:pt x="600277" y="56609"/>
                  <a:pt x="550006" y="44967"/>
                </a:cubicBezTo>
                <a:cubicBezTo>
                  <a:pt x="499735" y="33325"/>
                  <a:pt x="456608" y="29092"/>
                  <a:pt x="362681" y="29092"/>
                </a:cubicBezTo>
                <a:cubicBezTo>
                  <a:pt x="268754" y="29092"/>
                  <a:pt x="33275" y="42851"/>
                  <a:pt x="3906" y="40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3B7A5E25-0784-45D7-A50E-65C0FFB845E2}"/>
              </a:ext>
            </a:extLst>
          </p:cNvPr>
          <p:cNvSpPr/>
          <p:nvPr/>
        </p:nvSpPr>
        <p:spPr>
          <a:xfrm>
            <a:off x="6234108" y="2563641"/>
            <a:ext cx="233373" cy="85940"/>
          </a:xfrm>
          <a:custGeom>
            <a:avLst/>
            <a:gdLst>
              <a:gd name="connsiteX0" fmla="*/ 5 w 233373"/>
              <a:gd name="connsiteY0" fmla="*/ 85897 h 85940"/>
              <a:gd name="connsiteX1" fmla="*/ 123830 w 233373"/>
              <a:gd name="connsiteY1" fmla="*/ 22397 h 85940"/>
              <a:gd name="connsiteX2" fmla="*/ 233367 w 233373"/>
              <a:gd name="connsiteY2" fmla="*/ 172 h 85940"/>
              <a:gd name="connsiteX3" fmla="*/ 119067 w 233373"/>
              <a:gd name="connsiteY3" fmla="*/ 31922 h 85940"/>
              <a:gd name="connsiteX4" fmla="*/ 5 w 233373"/>
              <a:gd name="connsiteY4" fmla="*/ 85897 h 8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73" h="85940">
                <a:moveTo>
                  <a:pt x="5" y="85897"/>
                </a:moveTo>
                <a:cubicBezTo>
                  <a:pt x="799" y="84310"/>
                  <a:pt x="84936" y="36684"/>
                  <a:pt x="123830" y="22397"/>
                </a:cubicBezTo>
                <a:cubicBezTo>
                  <a:pt x="162724" y="8109"/>
                  <a:pt x="234161" y="-1415"/>
                  <a:pt x="233367" y="172"/>
                </a:cubicBezTo>
                <a:cubicBezTo>
                  <a:pt x="232573" y="1759"/>
                  <a:pt x="154786" y="18164"/>
                  <a:pt x="119067" y="31922"/>
                </a:cubicBezTo>
                <a:cubicBezTo>
                  <a:pt x="83348" y="45680"/>
                  <a:pt x="-789" y="87484"/>
                  <a:pt x="5" y="85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CE779967-F8F2-45C6-BA63-1F7530E4F6E1}"/>
              </a:ext>
            </a:extLst>
          </p:cNvPr>
          <p:cNvSpPr/>
          <p:nvPr/>
        </p:nvSpPr>
        <p:spPr>
          <a:xfrm>
            <a:off x="6192036" y="2309281"/>
            <a:ext cx="306164" cy="60962"/>
          </a:xfrm>
          <a:custGeom>
            <a:avLst/>
            <a:gdLst>
              <a:gd name="connsiteX0" fmla="*/ 1331 w 306164"/>
              <a:gd name="connsiteY0" fmla="*/ 2 h 60962"/>
              <a:gd name="connsiteX1" fmla="*/ 295547 w 306164"/>
              <a:gd name="connsiteY1" fmla="*/ 55036 h 60962"/>
              <a:gd name="connsiteX2" fmla="*/ 236281 w 306164"/>
              <a:gd name="connsiteY2" fmla="*/ 55036 h 60962"/>
              <a:gd name="connsiteX3" fmla="*/ 187597 w 306164"/>
              <a:gd name="connsiteY3" fmla="*/ 57152 h 60962"/>
              <a:gd name="connsiteX4" fmla="*/ 1331 w 306164"/>
              <a:gd name="connsiteY4" fmla="*/ 2 h 6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164" h="60962">
                <a:moveTo>
                  <a:pt x="1331" y="2"/>
                </a:moveTo>
                <a:cubicBezTo>
                  <a:pt x="19323" y="-351"/>
                  <a:pt x="256389" y="45864"/>
                  <a:pt x="295547" y="55036"/>
                </a:cubicBezTo>
                <a:cubicBezTo>
                  <a:pt x="334705" y="64208"/>
                  <a:pt x="254273" y="54683"/>
                  <a:pt x="236281" y="55036"/>
                </a:cubicBezTo>
                <a:cubicBezTo>
                  <a:pt x="218289" y="55389"/>
                  <a:pt x="222169" y="66677"/>
                  <a:pt x="187597" y="57152"/>
                </a:cubicBezTo>
                <a:cubicBezTo>
                  <a:pt x="153025" y="47627"/>
                  <a:pt x="-16661" y="355"/>
                  <a:pt x="1331" y="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55D9386E-05A4-4A52-843E-25CEDBCF22B4}"/>
              </a:ext>
            </a:extLst>
          </p:cNvPr>
          <p:cNvSpPr/>
          <p:nvPr/>
        </p:nvSpPr>
        <p:spPr>
          <a:xfrm>
            <a:off x="6150512" y="2342685"/>
            <a:ext cx="132846" cy="114509"/>
          </a:xfrm>
          <a:custGeom>
            <a:avLst/>
            <a:gdLst>
              <a:gd name="connsiteX0" fmla="*/ 521 w 132846"/>
              <a:gd name="connsiteY0" fmla="*/ 465 h 114509"/>
              <a:gd name="connsiteX1" fmla="*/ 21688 w 132846"/>
              <a:gd name="connsiteY1" fmla="*/ 63965 h 114509"/>
              <a:gd name="connsiteX2" fmla="*/ 57671 w 132846"/>
              <a:gd name="connsiteY2" fmla="*/ 95715 h 114509"/>
              <a:gd name="connsiteX3" fmla="*/ 131755 w 132846"/>
              <a:gd name="connsiteY3" fmla="*/ 112648 h 114509"/>
              <a:gd name="connsiteX4" fmla="*/ 97888 w 132846"/>
              <a:gd name="connsiteY4" fmla="*/ 112648 h 114509"/>
              <a:gd name="connsiteX5" fmla="*/ 42855 w 132846"/>
              <a:gd name="connsiteY5" fmla="*/ 99948 h 114509"/>
              <a:gd name="connsiteX6" fmla="*/ 521 w 132846"/>
              <a:gd name="connsiteY6" fmla="*/ 465 h 11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846" h="114509">
                <a:moveTo>
                  <a:pt x="521" y="465"/>
                </a:moveTo>
                <a:cubicBezTo>
                  <a:pt x="-3007" y="-5532"/>
                  <a:pt x="12163" y="48090"/>
                  <a:pt x="21688" y="63965"/>
                </a:cubicBezTo>
                <a:cubicBezTo>
                  <a:pt x="31213" y="79840"/>
                  <a:pt x="39327" y="87601"/>
                  <a:pt x="57671" y="95715"/>
                </a:cubicBezTo>
                <a:cubicBezTo>
                  <a:pt x="76015" y="103829"/>
                  <a:pt x="125052" y="109826"/>
                  <a:pt x="131755" y="112648"/>
                </a:cubicBezTo>
                <a:cubicBezTo>
                  <a:pt x="138458" y="115470"/>
                  <a:pt x="112705" y="114765"/>
                  <a:pt x="97888" y="112648"/>
                </a:cubicBezTo>
                <a:cubicBezTo>
                  <a:pt x="83071" y="110531"/>
                  <a:pt x="59788" y="110531"/>
                  <a:pt x="42855" y="99948"/>
                </a:cubicBezTo>
                <a:cubicBezTo>
                  <a:pt x="25922" y="89365"/>
                  <a:pt x="4049" y="6462"/>
                  <a:pt x="521" y="4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564CB8FF-FC4B-4CC9-8593-CED866CF8A91}"/>
              </a:ext>
            </a:extLst>
          </p:cNvPr>
          <p:cNvSpPr/>
          <p:nvPr/>
        </p:nvSpPr>
        <p:spPr>
          <a:xfrm>
            <a:off x="6069105" y="2404507"/>
            <a:ext cx="215789" cy="198365"/>
          </a:xfrm>
          <a:custGeom>
            <a:avLst/>
            <a:gdLst>
              <a:gd name="connsiteX0" fmla="*/ 1495 w 215789"/>
              <a:gd name="connsiteY0" fmla="*/ 26 h 198365"/>
              <a:gd name="connsiteX1" fmla="*/ 100978 w 215789"/>
              <a:gd name="connsiteY1" fmla="*/ 158776 h 198365"/>
              <a:gd name="connsiteX2" fmla="*/ 215278 w 215789"/>
              <a:gd name="connsiteY2" fmla="*/ 196876 h 198365"/>
              <a:gd name="connsiteX3" fmla="*/ 139078 w 215789"/>
              <a:gd name="connsiteY3" fmla="*/ 186293 h 198365"/>
              <a:gd name="connsiteX4" fmla="*/ 45945 w 215789"/>
              <a:gd name="connsiteY4" fmla="*/ 146076 h 198365"/>
              <a:gd name="connsiteX5" fmla="*/ 1495 w 215789"/>
              <a:gd name="connsiteY5" fmla="*/ 26 h 19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789" h="198365">
                <a:moveTo>
                  <a:pt x="1495" y="26"/>
                </a:moveTo>
                <a:cubicBezTo>
                  <a:pt x="10667" y="2143"/>
                  <a:pt x="65348" y="125968"/>
                  <a:pt x="100978" y="158776"/>
                </a:cubicBezTo>
                <a:cubicBezTo>
                  <a:pt x="136608" y="191584"/>
                  <a:pt x="208928" y="192290"/>
                  <a:pt x="215278" y="196876"/>
                </a:cubicBezTo>
                <a:cubicBezTo>
                  <a:pt x="221628" y="201462"/>
                  <a:pt x="167300" y="194760"/>
                  <a:pt x="139078" y="186293"/>
                </a:cubicBezTo>
                <a:cubicBezTo>
                  <a:pt x="110856" y="177826"/>
                  <a:pt x="64289" y="170770"/>
                  <a:pt x="45945" y="146076"/>
                </a:cubicBezTo>
                <a:cubicBezTo>
                  <a:pt x="27601" y="121382"/>
                  <a:pt x="-7677" y="-2091"/>
                  <a:pt x="1495" y="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B1433B9C-FE2F-4216-A0C0-A80ED59919E4}"/>
              </a:ext>
            </a:extLst>
          </p:cNvPr>
          <p:cNvSpPr/>
          <p:nvPr/>
        </p:nvSpPr>
        <p:spPr>
          <a:xfrm>
            <a:off x="5930033" y="2586544"/>
            <a:ext cx="320578" cy="133595"/>
          </a:xfrm>
          <a:custGeom>
            <a:avLst/>
            <a:gdLst>
              <a:gd name="connsiteX0" fmla="*/ 867 w 320578"/>
              <a:gd name="connsiteY0" fmla="*/ 23 h 133595"/>
              <a:gd name="connsiteX1" fmla="*/ 261217 w 320578"/>
              <a:gd name="connsiteY1" fmla="*/ 118556 h 133595"/>
              <a:gd name="connsiteX2" fmla="*/ 320484 w 320578"/>
              <a:gd name="connsiteY2" fmla="*/ 127023 h 133595"/>
              <a:gd name="connsiteX3" fmla="*/ 254867 w 320578"/>
              <a:gd name="connsiteY3" fmla="*/ 114323 h 133595"/>
              <a:gd name="connsiteX4" fmla="*/ 178667 w 320578"/>
              <a:gd name="connsiteY4" fmla="*/ 129139 h 133595"/>
              <a:gd name="connsiteX5" fmla="*/ 867 w 320578"/>
              <a:gd name="connsiteY5" fmla="*/ 23 h 133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578" h="133595">
                <a:moveTo>
                  <a:pt x="867" y="23"/>
                </a:moveTo>
                <a:cubicBezTo>
                  <a:pt x="14625" y="-1741"/>
                  <a:pt x="207948" y="97389"/>
                  <a:pt x="261217" y="118556"/>
                </a:cubicBezTo>
                <a:cubicBezTo>
                  <a:pt x="314487" y="139723"/>
                  <a:pt x="321542" y="127728"/>
                  <a:pt x="320484" y="127023"/>
                </a:cubicBezTo>
                <a:cubicBezTo>
                  <a:pt x="319426" y="126318"/>
                  <a:pt x="278503" y="113970"/>
                  <a:pt x="254867" y="114323"/>
                </a:cubicBezTo>
                <a:cubicBezTo>
                  <a:pt x="231231" y="114676"/>
                  <a:pt x="216414" y="144661"/>
                  <a:pt x="178667" y="129139"/>
                </a:cubicBezTo>
                <a:cubicBezTo>
                  <a:pt x="140920" y="113617"/>
                  <a:pt x="-12891" y="1787"/>
                  <a:pt x="867" y="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4D544BB0-36B2-4B41-9AAF-17C6E62F2D07}"/>
              </a:ext>
            </a:extLst>
          </p:cNvPr>
          <p:cNvSpPr/>
          <p:nvPr/>
        </p:nvSpPr>
        <p:spPr>
          <a:xfrm>
            <a:off x="6199717" y="2916497"/>
            <a:ext cx="669018" cy="56685"/>
          </a:xfrm>
          <a:custGeom>
            <a:avLst/>
            <a:gdLst>
              <a:gd name="connsiteX0" fmla="*/ 0 w 669018"/>
              <a:gd name="connsiteY0" fmla="*/ 21436 h 56685"/>
              <a:gd name="connsiteX1" fmla="*/ 262466 w 669018"/>
              <a:gd name="connsiteY1" fmla="*/ 44720 h 56685"/>
              <a:gd name="connsiteX2" fmla="*/ 342900 w 669018"/>
              <a:gd name="connsiteY2" fmla="*/ 40486 h 56685"/>
              <a:gd name="connsiteX3" fmla="*/ 427566 w 669018"/>
              <a:gd name="connsiteY3" fmla="*/ 55303 h 56685"/>
              <a:gd name="connsiteX4" fmla="*/ 668866 w 669018"/>
              <a:gd name="connsiteY4" fmla="*/ 270 h 56685"/>
              <a:gd name="connsiteX5" fmla="*/ 461433 w 669018"/>
              <a:gd name="connsiteY5" fmla="*/ 34136 h 56685"/>
              <a:gd name="connsiteX6" fmla="*/ 304800 w 669018"/>
              <a:gd name="connsiteY6" fmla="*/ 32020 h 56685"/>
              <a:gd name="connsiteX7" fmla="*/ 0 w 669018"/>
              <a:gd name="connsiteY7" fmla="*/ 21436 h 5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018" h="56685">
                <a:moveTo>
                  <a:pt x="0" y="21436"/>
                </a:moveTo>
                <a:lnTo>
                  <a:pt x="262466" y="44720"/>
                </a:lnTo>
                <a:cubicBezTo>
                  <a:pt x="319616" y="47895"/>
                  <a:pt x="315383" y="38722"/>
                  <a:pt x="342900" y="40486"/>
                </a:cubicBezTo>
                <a:cubicBezTo>
                  <a:pt x="370417" y="42250"/>
                  <a:pt x="373238" y="62006"/>
                  <a:pt x="427566" y="55303"/>
                </a:cubicBezTo>
                <a:cubicBezTo>
                  <a:pt x="481894" y="48600"/>
                  <a:pt x="663222" y="3798"/>
                  <a:pt x="668866" y="270"/>
                </a:cubicBezTo>
                <a:cubicBezTo>
                  <a:pt x="674511" y="-3258"/>
                  <a:pt x="522111" y="28844"/>
                  <a:pt x="461433" y="34136"/>
                </a:cubicBezTo>
                <a:cubicBezTo>
                  <a:pt x="400755" y="39428"/>
                  <a:pt x="304800" y="32020"/>
                  <a:pt x="304800" y="32020"/>
                </a:cubicBezTo>
                <a:lnTo>
                  <a:pt x="0" y="2143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6A05BBF8-2C10-46D7-8D00-0507351E515F}"/>
              </a:ext>
            </a:extLst>
          </p:cNvPr>
          <p:cNvSpPr/>
          <p:nvPr/>
        </p:nvSpPr>
        <p:spPr>
          <a:xfrm>
            <a:off x="5816590" y="2781300"/>
            <a:ext cx="482273" cy="112194"/>
          </a:xfrm>
          <a:custGeom>
            <a:avLst/>
            <a:gdLst>
              <a:gd name="connsiteX0" fmla="*/ 10 w 482273"/>
              <a:gd name="connsiteY0" fmla="*/ 112183 h 112194"/>
              <a:gd name="connsiteX1" fmla="*/ 283643 w 482273"/>
              <a:gd name="connsiteY1" fmla="*/ 27517 h 112194"/>
              <a:gd name="connsiteX2" fmla="*/ 476260 w 482273"/>
              <a:gd name="connsiteY2" fmla="*/ 21167 h 112194"/>
              <a:gd name="connsiteX3" fmla="*/ 419110 w 482273"/>
              <a:gd name="connsiteY3" fmla="*/ 0 h 112194"/>
              <a:gd name="connsiteX4" fmla="*/ 273060 w 482273"/>
              <a:gd name="connsiteY4" fmla="*/ 21167 h 112194"/>
              <a:gd name="connsiteX5" fmla="*/ 10 w 482273"/>
              <a:gd name="connsiteY5" fmla="*/ 112183 h 11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273" h="112194">
                <a:moveTo>
                  <a:pt x="10" y="112183"/>
                </a:moveTo>
                <a:cubicBezTo>
                  <a:pt x="1774" y="113241"/>
                  <a:pt x="204268" y="42686"/>
                  <a:pt x="283643" y="27517"/>
                </a:cubicBezTo>
                <a:cubicBezTo>
                  <a:pt x="363018" y="12348"/>
                  <a:pt x="453682" y="25753"/>
                  <a:pt x="476260" y="21167"/>
                </a:cubicBezTo>
                <a:cubicBezTo>
                  <a:pt x="498838" y="16581"/>
                  <a:pt x="452977" y="0"/>
                  <a:pt x="419110" y="0"/>
                </a:cubicBezTo>
                <a:cubicBezTo>
                  <a:pt x="385243" y="0"/>
                  <a:pt x="335855" y="3528"/>
                  <a:pt x="273060" y="21167"/>
                </a:cubicBezTo>
                <a:cubicBezTo>
                  <a:pt x="210266" y="38806"/>
                  <a:pt x="-1754" y="111125"/>
                  <a:pt x="10" y="1121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3C8D4CF7-3799-4BDC-A1A8-4725AC740580}"/>
              </a:ext>
            </a:extLst>
          </p:cNvPr>
          <p:cNvSpPr/>
          <p:nvPr/>
        </p:nvSpPr>
        <p:spPr>
          <a:xfrm>
            <a:off x="5924550" y="2831762"/>
            <a:ext cx="548271" cy="201421"/>
          </a:xfrm>
          <a:custGeom>
            <a:avLst/>
            <a:gdLst>
              <a:gd name="connsiteX0" fmla="*/ 0 w 548271"/>
              <a:gd name="connsiteY0" fmla="*/ 201421 h 201421"/>
              <a:gd name="connsiteX1" fmla="*/ 156633 w 548271"/>
              <a:gd name="connsiteY1" fmla="*/ 146388 h 201421"/>
              <a:gd name="connsiteX2" fmla="*/ 287867 w 548271"/>
              <a:gd name="connsiteY2" fmla="*/ 112521 h 201421"/>
              <a:gd name="connsiteX3" fmla="*/ 446617 w 548271"/>
              <a:gd name="connsiteY3" fmla="*/ 63838 h 201421"/>
              <a:gd name="connsiteX4" fmla="*/ 548217 w 548271"/>
              <a:gd name="connsiteY4" fmla="*/ 63838 h 201421"/>
              <a:gd name="connsiteX5" fmla="*/ 433917 w 548271"/>
              <a:gd name="connsiteY5" fmla="*/ 13038 h 201421"/>
              <a:gd name="connsiteX6" fmla="*/ 427567 w 548271"/>
              <a:gd name="connsiteY6" fmla="*/ 44788 h 201421"/>
              <a:gd name="connsiteX7" fmla="*/ 376767 w 548271"/>
              <a:gd name="connsiteY7" fmla="*/ 55371 h 201421"/>
              <a:gd name="connsiteX8" fmla="*/ 440267 w 548271"/>
              <a:gd name="connsiteY8" fmla="*/ 338 h 201421"/>
              <a:gd name="connsiteX9" fmla="*/ 289983 w 548271"/>
              <a:gd name="connsiteY9" fmla="*/ 32088 h 201421"/>
              <a:gd name="connsiteX10" fmla="*/ 376767 w 548271"/>
              <a:gd name="connsiteY10" fmla="*/ 29971 h 201421"/>
              <a:gd name="connsiteX11" fmla="*/ 442383 w 548271"/>
              <a:gd name="connsiteY11" fmla="*/ 42671 h 201421"/>
              <a:gd name="connsiteX12" fmla="*/ 431800 w 548271"/>
              <a:gd name="connsiteY12" fmla="*/ 46905 h 201421"/>
              <a:gd name="connsiteX13" fmla="*/ 0 w 548271"/>
              <a:gd name="connsiteY13" fmla="*/ 201421 h 201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8271" h="201421">
                <a:moveTo>
                  <a:pt x="0" y="201421"/>
                </a:moveTo>
                <a:cubicBezTo>
                  <a:pt x="54327" y="181313"/>
                  <a:pt x="108655" y="161205"/>
                  <a:pt x="156633" y="146388"/>
                </a:cubicBezTo>
                <a:cubicBezTo>
                  <a:pt x="204611" y="131571"/>
                  <a:pt x="239536" y="126279"/>
                  <a:pt x="287867" y="112521"/>
                </a:cubicBezTo>
                <a:cubicBezTo>
                  <a:pt x="336198" y="98763"/>
                  <a:pt x="403225" y="71952"/>
                  <a:pt x="446617" y="63838"/>
                </a:cubicBezTo>
                <a:cubicBezTo>
                  <a:pt x="490009" y="55724"/>
                  <a:pt x="550334" y="72305"/>
                  <a:pt x="548217" y="63838"/>
                </a:cubicBezTo>
                <a:cubicBezTo>
                  <a:pt x="546100" y="55371"/>
                  <a:pt x="454025" y="16213"/>
                  <a:pt x="433917" y="13038"/>
                </a:cubicBezTo>
                <a:cubicBezTo>
                  <a:pt x="413809" y="9863"/>
                  <a:pt x="437092" y="37733"/>
                  <a:pt x="427567" y="44788"/>
                </a:cubicBezTo>
                <a:cubicBezTo>
                  <a:pt x="418042" y="51843"/>
                  <a:pt x="374650" y="62779"/>
                  <a:pt x="376767" y="55371"/>
                </a:cubicBezTo>
                <a:cubicBezTo>
                  <a:pt x="378884" y="47963"/>
                  <a:pt x="454731" y="4218"/>
                  <a:pt x="440267" y="338"/>
                </a:cubicBezTo>
                <a:cubicBezTo>
                  <a:pt x="425803" y="-3542"/>
                  <a:pt x="300566" y="27149"/>
                  <a:pt x="289983" y="32088"/>
                </a:cubicBezTo>
                <a:cubicBezTo>
                  <a:pt x="279400" y="37027"/>
                  <a:pt x="351367" y="28207"/>
                  <a:pt x="376767" y="29971"/>
                </a:cubicBezTo>
                <a:cubicBezTo>
                  <a:pt x="402167" y="31735"/>
                  <a:pt x="433211" y="39849"/>
                  <a:pt x="442383" y="42671"/>
                </a:cubicBezTo>
                <a:cubicBezTo>
                  <a:pt x="451555" y="45493"/>
                  <a:pt x="431800" y="46905"/>
                  <a:pt x="431800" y="46905"/>
                </a:cubicBezTo>
                <a:lnTo>
                  <a:pt x="0" y="201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DA5FD402-EB8B-42EA-8721-6455258ED915}"/>
              </a:ext>
            </a:extLst>
          </p:cNvPr>
          <p:cNvSpPr/>
          <p:nvPr/>
        </p:nvSpPr>
        <p:spPr>
          <a:xfrm>
            <a:off x="6258918" y="2931557"/>
            <a:ext cx="792200" cy="182414"/>
          </a:xfrm>
          <a:custGeom>
            <a:avLst/>
            <a:gdLst>
              <a:gd name="connsiteX0" fmla="*/ 116482 w 792200"/>
              <a:gd name="connsiteY0" fmla="*/ 152426 h 182414"/>
              <a:gd name="connsiteX1" fmla="*/ 326032 w 792200"/>
              <a:gd name="connsiteY1" fmla="*/ 165126 h 182414"/>
              <a:gd name="connsiteX2" fmla="*/ 406465 w 792200"/>
              <a:gd name="connsiteY2" fmla="*/ 182060 h 182414"/>
              <a:gd name="connsiteX3" fmla="*/ 552515 w 792200"/>
              <a:gd name="connsiteY3" fmla="*/ 148193 h 182414"/>
              <a:gd name="connsiteX4" fmla="*/ 778999 w 792200"/>
              <a:gd name="connsiteY4" fmla="*/ 6376 h 182414"/>
              <a:gd name="connsiteX5" fmla="*/ 753599 w 792200"/>
              <a:gd name="connsiteY5" fmla="*/ 25426 h 182414"/>
              <a:gd name="connsiteX6" fmla="*/ 656232 w 792200"/>
              <a:gd name="connsiteY6" fmla="*/ 33893 h 182414"/>
              <a:gd name="connsiteX7" fmla="*/ 558865 w 792200"/>
              <a:gd name="connsiteY7" fmla="*/ 91043 h 182414"/>
              <a:gd name="connsiteX8" fmla="*/ 283699 w 792200"/>
              <a:gd name="connsiteY8" fmla="*/ 91043 h 182414"/>
              <a:gd name="connsiteX9" fmla="*/ 2182 w 792200"/>
              <a:gd name="connsiteY9" fmla="*/ 74110 h 182414"/>
              <a:gd name="connsiteX10" fmla="*/ 440332 w 792200"/>
              <a:gd name="connsiteY10" fmla="*/ 135493 h 182414"/>
              <a:gd name="connsiteX11" fmla="*/ 116482 w 792200"/>
              <a:gd name="connsiteY11" fmla="*/ 152426 h 18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2200" h="182414">
                <a:moveTo>
                  <a:pt x="116482" y="152426"/>
                </a:moveTo>
                <a:cubicBezTo>
                  <a:pt x="97432" y="157365"/>
                  <a:pt x="277702" y="160187"/>
                  <a:pt x="326032" y="165126"/>
                </a:cubicBezTo>
                <a:cubicBezTo>
                  <a:pt x="374363" y="170065"/>
                  <a:pt x="368718" y="184882"/>
                  <a:pt x="406465" y="182060"/>
                </a:cubicBezTo>
                <a:cubicBezTo>
                  <a:pt x="444212" y="179238"/>
                  <a:pt x="490426" y="177474"/>
                  <a:pt x="552515" y="148193"/>
                </a:cubicBezTo>
                <a:cubicBezTo>
                  <a:pt x="614604" y="118912"/>
                  <a:pt x="745485" y="26837"/>
                  <a:pt x="778999" y="6376"/>
                </a:cubicBezTo>
                <a:cubicBezTo>
                  <a:pt x="812513" y="-14085"/>
                  <a:pt x="774060" y="20840"/>
                  <a:pt x="753599" y="25426"/>
                </a:cubicBezTo>
                <a:cubicBezTo>
                  <a:pt x="733138" y="30012"/>
                  <a:pt x="688688" y="22957"/>
                  <a:pt x="656232" y="33893"/>
                </a:cubicBezTo>
                <a:cubicBezTo>
                  <a:pt x="623776" y="44829"/>
                  <a:pt x="620954" y="81518"/>
                  <a:pt x="558865" y="91043"/>
                </a:cubicBezTo>
                <a:cubicBezTo>
                  <a:pt x="496776" y="100568"/>
                  <a:pt x="376479" y="93865"/>
                  <a:pt x="283699" y="91043"/>
                </a:cubicBezTo>
                <a:cubicBezTo>
                  <a:pt x="190919" y="88221"/>
                  <a:pt x="-23923" y="66702"/>
                  <a:pt x="2182" y="74110"/>
                </a:cubicBezTo>
                <a:cubicBezTo>
                  <a:pt x="28287" y="81518"/>
                  <a:pt x="418107" y="122088"/>
                  <a:pt x="440332" y="135493"/>
                </a:cubicBezTo>
                <a:cubicBezTo>
                  <a:pt x="462557" y="148898"/>
                  <a:pt x="135532" y="147487"/>
                  <a:pt x="116482" y="1524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F84E98D0-2679-4AD9-9674-79101B79E67B}"/>
              </a:ext>
            </a:extLst>
          </p:cNvPr>
          <p:cNvSpPr/>
          <p:nvPr/>
        </p:nvSpPr>
        <p:spPr>
          <a:xfrm>
            <a:off x="7752828" y="3186093"/>
            <a:ext cx="384288" cy="352096"/>
          </a:xfrm>
          <a:custGeom>
            <a:avLst/>
            <a:gdLst>
              <a:gd name="connsiteX0" fmla="*/ 522 w 384288"/>
              <a:gd name="connsiteY0" fmla="*/ 20 h 352096"/>
              <a:gd name="connsiteX1" fmla="*/ 200547 w 384288"/>
              <a:gd name="connsiteY1" fmla="*/ 115907 h 352096"/>
              <a:gd name="connsiteX2" fmla="*/ 265635 w 384288"/>
              <a:gd name="connsiteY2" fmla="*/ 141307 h 352096"/>
              <a:gd name="connsiteX3" fmla="*/ 313260 w 384288"/>
              <a:gd name="connsiteY3" fmla="*/ 163532 h 352096"/>
              <a:gd name="connsiteX4" fmla="*/ 381522 w 384288"/>
              <a:gd name="connsiteY4" fmla="*/ 346095 h 352096"/>
              <a:gd name="connsiteX5" fmla="*/ 364060 w 384288"/>
              <a:gd name="connsiteY5" fmla="*/ 296882 h 352096"/>
              <a:gd name="connsiteX6" fmla="*/ 300560 w 384288"/>
              <a:gd name="connsiteY6" fmla="*/ 185757 h 352096"/>
              <a:gd name="connsiteX7" fmla="*/ 197372 w 384288"/>
              <a:gd name="connsiteY7" fmla="*/ 128607 h 352096"/>
              <a:gd name="connsiteX8" fmla="*/ 260872 w 384288"/>
              <a:gd name="connsiteY8" fmla="*/ 217507 h 352096"/>
              <a:gd name="connsiteX9" fmla="*/ 359297 w 384288"/>
              <a:gd name="connsiteY9" fmla="*/ 342920 h 352096"/>
              <a:gd name="connsiteX10" fmla="*/ 248172 w 384288"/>
              <a:gd name="connsiteY10" fmla="*/ 236557 h 352096"/>
              <a:gd name="connsiteX11" fmla="*/ 167210 w 384288"/>
              <a:gd name="connsiteY11" fmla="*/ 155595 h 352096"/>
              <a:gd name="connsiteX12" fmla="*/ 154510 w 384288"/>
              <a:gd name="connsiteY12" fmla="*/ 125432 h 352096"/>
              <a:gd name="connsiteX13" fmla="*/ 141810 w 384288"/>
              <a:gd name="connsiteY13" fmla="*/ 106382 h 352096"/>
              <a:gd name="connsiteX14" fmla="*/ 522 w 384288"/>
              <a:gd name="connsiteY14" fmla="*/ 20 h 35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4288" h="352096">
                <a:moveTo>
                  <a:pt x="522" y="20"/>
                </a:moveTo>
                <a:cubicBezTo>
                  <a:pt x="10312" y="1608"/>
                  <a:pt x="156362" y="92359"/>
                  <a:pt x="200547" y="115907"/>
                </a:cubicBezTo>
                <a:cubicBezTo>
                  <a:pt x="244732" y="139455"/>
                  <a:pt x="246850" y="133370"/>
                  <a:pt x="265635" y="141307"/>
                </a:cubicBezTo>
                <a:cubicBezTo>
                  <a:pt x="284420" y="149244"/>
                  <a:pt x="293946" y="129401"/>
                  <a:pt x="313260" y="163532"/>
                </a:cubicBezTo>
                <a:cubicBezTo>
                  <a:pt x="332574" y="197663"/>
                  <a:pt x="373055" y="323870"/>
                  <a:pt x="381522" y="346095"/>
                </a:cubicBezTo>
                <a:cubicBezTo>
                  <a:pt x="389989" y="368320"/>
                  <a:pt x="377554" y="323605"/>
                  <a:pt x="364060" y="296882"/>
                </a:cubicBezTo>
                <a:cubicBezTo>
                  <a:pt x="350566" y="270159"/>
                  <a:pt x="328341" y="213803"/>
                  <a:pt x="300560" y="185757"/>
                </a:cubicBezTo>
                <a:cubicBezTo>
                  <a:pt x="272779" y="157711"/>
                  <a:pt x="203987" y="123315"/>
                  <a:pt x="197372" y="128607"/>
                </a:cubicBezTo>
                <a:cubicBezTo>
                  <a:pt x="190757" y="133899"/>
                  <a:pt x="233885" y="181788"/>
                  <a:pt x="260872" y="217507"/>
                </a:cubicBezTo>
                <a:cubicBezTo>
                  <a:pt x="287860" y="253226"/>
                  <a:pt x="361414" y="339745"/>
                  <a:pt x="359297" y="342920"/>
                </a:cubicBezTo>
                <a:cubicBezTo>
                  <a:pt x="357180" y="346095"/>
                  <a:pt x="280187" y="267778"/>
                  <a:pt x="248172" y="236557"/>
                </a:cubicBezTo>
                <a:cubicBezTo>
                  <a:pt x="216158" y="205336"/>
                  <a:pt x="182820" y="174116"/>
                  <a:pt x="167210" y="155595"/>
                </a:cubicBezTo>
                <a:cubicBezTo>
                  <a:pt x="151600" y="137074"/>
                  <a:pt x="158743" y="133634"/>
                  <a:pt x="154510" y="125432"/>
                </a:cubicBezTo>
                <a:cubicBezTo>
                  <a:pt x="150277" y="117230"/>
                  <a:pt x="162183" y="123845"/>
                  <a:pt x="141810" y="106382"/>
                </a:cubicBezTo>
                <a:cubicBezTo>
                  <a:pt x="121437" y="88920"/>
                  <a:pt x="-9268" y="-1568"/>
                  <a:pt x="522" y="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9ECA7002-DF22-4CB7-8D0D-023CCC2F0860}"/>
              </a:ext>
            </a:extLst>
          </p:cNvPr>
          <p:cNvSpPr/>
          <p:nvPr/>
        </p:nvSpPr>
        <p:spPr>
          <a:xfrm>
            <a:off x="7597612" y="3063300"/>
            <a:ext cx="391837" cy="475339"/>
          </a:xfrm>
          <a:custGeom>
            <a:avLst/>
            <a:gdLst>
              <a:gd name="connsiteX0" fmla="*/ 163 w 391837"/>
              <a:gd name="connsiteY0" fmla="*/ 575 h 475339"/>
              <a:gd name="connsiteX1" fmla="*/ 52551 w 391837"/>
              <a:gd name="connsiteY1" fmla="*/ 181550 h 475339"/>
              <a:gd name="connsiteX2" fmla="*/ 111288 w 391837"/>
              <a:gd name="connsiteY2" fmla="*/ 278388 h 475339"/>
              <a:gd name="connsiteX3" fmla="*/ 184313 w 391837"/>
              <a:gd name="connsiteY3" fmla="*/ 346650 h 475339"/>
              <a:gd name="connsiteX4" fmla="*/ 379576 w 391837"/>
              <a:gd name="connsiteY4" fmla="*/ 418088 h 475339"/>
              <a:gd name="connsiteX5" fmla="*/ 355763 w 391837"/>
              <a:gd name="connsiteY5" fmla="*/ 419675 h 475339"/>
              <a:gd name="connsiteX6" fmla="*/ 227176 w 391837"/>
              <a:gd name="connsiteY6" fmla="*/ 475238 h 475339"/>
              <a:gd name="connsiteX7" fmla="*/ 212888 w 391837"/>
              <a:gd name="connsiteY7" fmla="*/ 432375 h 475339"/>
              <a:gd name="connsiteX8" fmla="*/ 170026 w 391837"/>
              <a:gd name="connsiteY8" fmla="*/ 394275 h 475339"/>
              <a:gd name="connsiteX9" fmla="*/ 74776 w 391837"/>
              <a:gd name="connsiteY9" fmla="*/ 324425 h 475339"/>
              <a:gd name="connsiteX10" fmla="*/ 36676 w 391837"/>
              <a:gd name="connsiteY10" fmla="*/ 246638 h 475339"/>
              <a:gd name="connsiteX11" fmla="*/ 163 w 391837"/>
              <a:gd name="connsiteY11" fmla="*/ 575 h 475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837" h="475339">
                <a:moveTo>
                  <a:pt x="163" y="575"/>
                </a:moveTo>
                <a:cubicBezTo>
                  <a:pt x="2809" y="-10273"/>
                  <a:pt x="34030" y="135248"/>
                  <a:pt x="52551" y="181550"/>
                </a:cubicBezTo>
                <a:cubicBezTo>
                  <a:pt x="71072" y="227852"/>
                  <a:pt x="89328" y="250871"/>
                  <a:pt x="111288" y="278388"/>
                </a:cubicBezTo>
                <a:cubicBezTo>
                  <a:pt x="133248" y="305905"/>
                  <a:pt x="139598" y="323367"/>
                  <a:pt x="184313" y="346650"/>
                </a:cubicBezTo>
                <a:cubicBezTo>
                  <a:pt x="229028" y="369933"/>
                  <a:pt x="351001" y="405917"/>
                  <a:pt x="379576" y="418088"/>
                </a:cubicBezTo>
                <a:cubicBezTo>
                  <a:pt x="408151" y="430259"/>
                  <a:pt x="381163" y="410150"/>
                  <a:pt x="355763" y="419675"/>
                </a:cubicBezTo>
                <a:cubicBezTo>
                  <a:pt x="330363" y="429200"/>
                  <a:pt x="250989" y="473121"/>
                  <a:pt x="227176" y="475238"/>
                </a:cubicBezTo>
                <a:cubicBezTo>
                  <a:pt x="203363" y="477355"/>
                  <a:pt x="222413" y="445869"/>
                  <a:pt x="212888" y="432375"/>
                </a:cubicBezTo>
                <a:cubicBezTo>
                  <a:pt x="203363" y="418881"/>
                  <a:pt x="193045" y="412267"/>
                  <a:pt x="170026" y="394275"/>
                </a:cubicBezTo>
                <a:cubicBezTo>
                  <a:pt x="147007" y="376283"/>
                  <a:pt x="97001" y="349031"/>
                  <a:pt x="74776" y="324425"/>
                </a:cubicBezTo>
                <a:cubicBezTo>
                  <a:pt x="52551" y="299819"/>
                  <a:pt x="45672" y="296115"/>
                  <a:pt x="36676" y="246638"/>
                </a:cubicBezTo>
                <a:cubicBezTo>
                  <a:pt x="27680" y="197161"/>
                  <a:pt x="-2483" y="11423"/>
                  <a:pt x="163" y="5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3782AABA-7D0C-48C6-B2F3-6CA6D94535C1}"/>
              </a:ext>
            </a:extLst>
          </p:cNvPr>
          <p:cNvSpPr/>
          <p:nvPr/>
        </p:nvSpPr>
        <p:spPr>
          <a:xfrm>
            <a:off x="7715210" y="3103523"/>
            <a:ext cx="417146" cy="158252"/>
          </a:xfrm>
          <a:custGeom>
            <a:avLst/>
            <a:gdLst>
              <a:gd name="connsiteX0" fmla="*/ 40 w 417146"/>
              <a:gd name="connsiteY0" fmla="*/ 40 h 158252"/>
              <a:gd name="connsiteX1" fmla="*/ 214353 w 417146"/>
              <a:gd name="connsiteY1" fmla="*/ 96877 h 158252"/>
              <a:gd name="connsiteX2" fmla="*/ 295315 w 417146"/>
              <a:gd name="connsiteY2" fmla="*/ 103227 h 158252"/>
              <a:gd name="connsiteX3" fmla="*/ 414378 w 417146"/>
              <a:gd name="connsiteY3" fmla="*/ 85765 h 158252"/>
              <a:gd name="connsiteX4" fmla="*/ 377865 w 417146"/>
              <a:gd name="connsiteY4" fmla="*/ 92115 h 158252"/>
              <a:gd name="connsiteX5" fmla="*/ 361990 w 417146"/>
              <a:gd name="connsiteY5" fmla="*/ 157202 h 158252"/>
              <a:gd name="connsiteX6" fmla="*/ 346115 w 417146"/>
              <a:gd name="connsiteY6" fmla="*/ 133390 h 158252"/>
              <a:gd name="connsiteX7" fmla="*/ 266740 w 417146"/>
              <a:gd name="connsiteY7" fmla="*/ 147677 h 158252"/>
              <a:gd name="connsiteX8" fmla="*/ 196890 w 417146"/>
              <a:gd name="connsiteY8" fmla="*/ 109577 h 158252"/>
              <a:gd name="connsiteX9" fmla="*/ 40 w 417146"/>
              <a:gd name="connsiteY9" fmla="*/ 40 h 158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7146" h="158252">
                <a:moveTo>
                  <a:pt x="40" y="40"/>
                </a:moveTo>
                <a:cubicBezTo>
                  <a:pt x="2950" y="-2077"/>
                  <a:pt x="165141" y="79679"/>
                  <a:pt x="214353" y="96877"/>
                </a:cubicBezTo>
                <a:cubicBezTo>
                  <a:pt x="263565" y="114075"/>
                  <a:pt x="261978" y="105079"/>
                  <a:pt x="295315" y="103227"/>
                </a:cubicBezTo>
                <a:cubicBezTo>
                  <a:pt x="328652" y="101375"/>
                  <a:pt x="400620" y="87617"/>
                  <a:pt x="414378" y="85765"/>
                </a:cubicBezTo>
                <a:cubicBezTo>
                  <a:pt x="428136" y="83913"/>
                  <a:pt x="386596" y="80209"/>
                  <a:pt x="377865" y="92115"/>
                </a:cubicBezTo>
                <a:cubicBezTo>
                  <a:pt x="369134" y="104021"/>
                  <a:pt x="367282" y="150323"/>
                  <a:pt x="361990" y="157202"/>
                </a:cubicBezTo>
                <a:cubicBezTo>
                  <a:pt x="356698" y="164081"/>
                  <a:pt x="361990" y="134978"/>
                  <a:pt x="346115" y="133390"/>
                </a:cubicBezTo>
                <a:cubicBezTo>
                  <a:pt x="330240" y="131803"/>
                  <a:pt x="291611" y="151646"/>
                  <a:pt x="266740" y="147677"/>
                </a:cubicBezTo>
                <a:cubicBezTo>
                  <a:pt x="241869" y="143708"/>
                  <a:pt x="241869" y="131537"/>
                  <a:pt x="196890" y="109577"/>
                </a:cubicBezTo>
                <a:cubicBezTo>
                  <a:pt x="151911" y="87617"/>
                  <a:pt x="-2870" y="2157"/>
                  <a:pt x="40" y="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BF651397-0D29-46C4-B0CB-C2002E101DDF}"/>
              </a:ext>
            </a:extLst>
          </p:cNvPr>
          <p:cNvSpPr/>
          <p:nvPr/>
        </p:nvSpPr>
        <p:spPr>
          <a:xfrm>
            <a:off x="5911046" y="3338497"/>
            <a:ext cx="1246733" cy="781940"/>
          </a:xfrm>
          <a:custGeom>
            <a:avLst/>
            <a:gdLst>
              <a:gd name="connsiteX0" fmla="*/ 1109937 w 1246733"/>
              <a:gd name="connsiteY0" fmla="*/ 60870 h 781940"/>
              <a:gd name="connsiteX1" fmla="*/ 923671 w 1246733"/>
              <a:gd name="connsiteY1" fmla="*/ 181520 h 781940"/>
              <a:gd name="connsiteX2" fmla="*/ 908854 w 1246733"/>
              <a:gd name="connsiteY2" fmla="*/ 477853 h 781940"/>
              <a:gd name="connsiteX3" fmla="*/ 910971 w 1246733"/>
              <a:gd name="connsiteY3" fmla="*/ 437636 h 781940"/>
              <a:gd name="connsiteX4" fmla="*/ 849587 w 1246733"/>
              <a:gd name="connsiteY4" fmla="*/ 344503 h 781940"/>
              <a:gd name="connsiteX5" fmla="*/ 680254 w 1246733"/>
              <a:gd name="connsiteY5" fmla="*/ 321220 h 781940"/>
              <a:gd name="connsiteX6" fmla="*/ 483404 w 1246733"/>
              <a:gd name="connsiteY6" fmla="*/ 397420 h 781940"/>
              <a:gd name="connsiteX7" fmla="*/ 422021 w 1246733"/>
              <a:gd name="connsiteY7" fmla="*/ 405886 h 781940"/>
              <a:gd name="connsiteX8" fmla="*/ 491871 w 1246733"/>
              <a:gd name="connsiteY8" fmla="*/ 401653 h 781940"/>
              <a:gd name="connsiteX9" fmla="*/ 519387 w 1246733"/>
              <a:gd name="connsiteY9" fmla="*/ 486320 h 781940"/>
              <a:gd name="connsiteX10" fmla="*/ 502454 w 1246733"/>
              <a:gd name="connsiteY10" fmla="*/ 547703 h 781940"/>
              <a:gd name="connsiteX11" fmla="*/ 447421 w 1246733"/>
              <a:gd name="connsiteY11" fmla="*/ 583686 h 781940"/>
              <a:gd name="connsiteX12" fmla="*/ 432604 w 1246733"/>
              <a:gd name="connsiteY12" fmla="*/ 609086 h 781940"/>
              <a:gd name="connsiteX13" fmla="*/ 434721 w 1246733"/>
              <a:gd name="connsiteY13" fmla="*/ 609086 h 781940"/>
              <a:gd name="connsiteX14" fmla="*/ 288671 w 1246733"/>
              <a:gd name="connsiteY14" fmla="*/ 634486 h 781940"/>
              <a:gd name="connsiteX15" fmla="*/ 2921 w 1246733"/>
              <a:gd name="connsiteY15" fmla="*/ 780536 h 781940"/>
              <a:gd name="connsiteX16" fmla="*/ 146854 w 1246733"/>
              <a:gd name="connsiteY16" fmla="*/ 700103 h 781940"/>
              <a:gd name="connsiteX17" fmla="*/ 250571 w 1246733"/>
              <a:gd name="connsiteY17" fmla="*/ 564636 h 781940"/>
              <a:gd name="connsiteX18" fmla="*/ 157437 w 1246733"/>
              <a:gd name="connsiteY18" fmla="*/ 537120 h 781940"/>
              <a:gd name="connsiteX19" fmla="*/ 64304 w 1246733"/>
              <a:gd name="connsiteY19" fmla="*/ 579453 h 781940"/>
              <a:gd name="connsiteX20" fmla="*/ 144737 w 1246733"/>
              <a:gd name="connsiteY20" fmla="*/ 535003 h 781940"/>
              <a:gd name="connsiteX21" fmla="*/ 26204 w 1246733"/>
              <a:gd name="connsiteY21" fmla="*/ 524420 h 781940"/>
              <a:gd name="connsiteX22" fmla="*/ 223054 w 1246733"/>
              <a:gd name="connsiteY22" fmla="*/ 433403 h 781940"/>
              <a:gd name="connsiteX23" fmla="*/ 324654 w 1246733"/>
              <a:gd name="connsiteY23" fmla="*/ 367786 h 781940"/>
              <a:gd name="connsiteX24" fmla="*/ 218821 w 1246733"/>
              <a:gd name="connsiteY24" fmla="*/ 350853 h 781940"/>
              <a:gd name="connsiteX25" fmla="*/ 557487 w 1246733"/>
              <a:gd name="connsiteY25" fmla="*/ 236553 h 781940"/>
              <a:gd name="connsiteX26" fmla="*/ 786087 w 1246733"/>
              <a:gd name="connsiteY26" fmla="*/ 139186 h 781940"/>
              <a:gd name="connsiteX27" fmla="*/ 995637 w 1246733"/>
              <a:gd name="connsiteY27" fmla="*/ 1603 h 781940"/>
              <a:gd name="connsiteX28" fmla="*/ 1236937 w 1246733"/>
              <a:gd name="connsiteY28" fmla="*/ 62986 h 781940"/>
              <a:gd name="connsiteX29" fmla="*/ 1192487 w 1246733"/>
              <a:gd name="connsiteY29" fmla="*/ 46053 h 781940"/>
              <a:gd name="connsiteX30" fmla="*/ 1109937 w 1246733"/>
              <a:gd name="connsiteY30" fmla="*/ 60870 h 78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46733" h="781940">
                <a:moveTo>
                  <a:pt x="1109937" y="60870"/>
                </a:moveTo>
                <a:cubicBezTo>
                  <a:pt x="1065134" y="83448"/>
                  <a:pt x="957185" y="112023"/>
                  <a:pt x="923671" y="181520"/>
                </a:cubicBezTo>
                <a:cubicBezTo>
                  <a:pt x="890157" y="251017"/>
                  <a:pt x="910971" y="435167"/>
                  <a:pt x="908854" y="477853"/>
                </a:cubicBezTo>
                <a:cubicBezTo>
                  <a:pt x="906737" y="520539"/>
                  <a:pt x="920849" y="459861"/>
                  <a:pt x="910971" y="437636"/>
                </a:cubicBezTo>
                <a:cubicBezTo>
                  <a:pt x="901093" y="415411"/>
                  <a:pt x="888040" y="363906"/>
                  <a:pt x="849587" y="344503"/>
                </a:cubicBezTo>
                <a:cubicBezTo>
                  <a:pt x="811134" y="325100"/>
                  <a:pt x="741284" y="312401"/>
                  <a:pt x="680254" y="321220"/>
                </a:cubicBezTo>
                <a:cubicBezTo>
                  <a:pt x="619224" y="330039"/>
                  <a:pt x="526443" y="383309"/>
                  <a:pt x="483404" y="397420"/>
                </a:cubicBezTo>
                <a:cubicBezTo>
                  <a:pt x="440365" y="411531"/>
                  <a:pt x="420610" y="405181"/>
                  <a:pt x="422021" y="405886"/>
                </a:cubicBezTo>
                <a:cubicBezTo>
                  <a:pt x="423432" y="406591"/>
                  <a:pt x="475643" y="388247"/>
                  <a:pt x="491871" y="401653"/>
                </a:cubicBezTo>
                <a:cubicBezTo>
                  <a:pt x="508099" y="415059"/>
                  <a:pt x="517623" y="461978"/>
                  <a:pt x="519387" y="486320"/>
                </a:cubicBezTo>
                <a:cubicBezTo>
                  <a:pt x="521151" y="510662"/>
                  <a:pt x="514448" y="531475"/>
                  <a:pt x="502454" y="547703"/>
                </a:cubicBezTo>
                <a:cubicBezTo>
                  <a:pt x="490460" y="563931"/>
                  <a:pt x="459063" y="573456"/>
                  <a:pt x="447421" y="583686"/>
                </a:cubicBezTo>
                <a:cubicBezTo>
                  <a:pt x="435779" y="593916"/>
                  <a:pt x="434721" y="604853"/>
                  <a:pt x="432604" y="609086"/>
                </a:cubicBezTo>
                <a:cubicBezTo>
                  <a:pt x="430487" y="613319"/>
                  <a:pt x="434721" y="609086"/>
                  <a:pt x="434721" y="609086"/>
                </a:cubicBezTo>
                <a:cubicBezTo>
                  <a:pt x="410732" y="613319"/>
                  <a:pt x="360638" y="605911"/>
                  <a:pt x="288671" y="634486"/>
                </a:cubicBezTo>
                <a:cubicBezTo>
                  <a:pt x="216704" y="663061"/>
                  <a:pt x="2921" y="780536"/>
                  <a:pt x="2921" y="780536"/>
                </a:cubicBezTo>
                <a:cubicBezTo>
                  <a:pt x="-20715" y="791472"/>
                  <a:pt x="105579" y="736086"/>
                  <a:pt x="146854" y="700103"/>
                </a:cubicBezTo>
                <a:cubicBezTo>
                  <a:pt x="188129" y="664120"/>
                  <a:pt x="248807" y="591800"/>
                  <a:pt x="250571" y="564636"/>
                </a:cubicBezTo>
                <a:cubicBezTo>
                  <a:pt x="252335" y="537472"/>
                  <a:pt x="188481" y="534651"/>
                  <a:pt x="157437" y="537120"/>
                </a:cubicBezTo>
                <a:cubicBezTo>
                  <a:pt x="126393" y="539589"/>
                  <a:pt x="66421" y="579806"/>
                  <a:pt x="64304" y="579453"/>
                </a:cubicBezTo>
                <a:cubicBezTo>
                  <a:pt x="62187" y="579100"/>
                  <a:pt x="151087" y="544175"/>
                  <a:pt x="144737" y="535003"/>
                </a:cubicBezTo>
                <a:cubicBezTo>
                  <a:pt x="138387" y="525831"/>
                  <a:pt x="13151" y="541353"/>
                  <a:pt x="26204" y="524420"/>
                </a:cubicBezTo>
                <a:cubicBezTo>
                  <a:pt x="39257" y="507487"/>
                  <a:pt x="173312" y="459509"/>
                  <a:pt x="223054" y="433403"/>
                </a:cubicBezTo>
                <a:cubicBezTo>
                  <a:pt x="272796" y="407297"/>
                  <a:pt x="325359" y="381544"/>
                  <a:pt x="324654" y="367786"/>
                </a:cubicBezTo>
                <a:cubicBezTo>
                  <a:pt x="323948" y="354028"/>
                  <a:pt x="180016" y="372725"/>
                  <a:pt x="218821" y="350853"/>
                </a:cubicBezTo>
                <a:cubicBezTo>
                  <a:pt x="257626" y="328981"/>
                  <a:pt x="462943" y="271831"/>
                  <a:pt x="557487" y="236553"/>
                </a:cubicBezTo>
                <a:cubicBezTo>
                  <a:pt x="652031" y="201275"/>
                  <a:pt x="713062" y="178344"/>
                  <a:pt x="786087" y="139186"/>
                </a:cubicBezTo>
                <a:cubicBezTo>
                  <a:pt x="859112" y="100028"/>
                  <a:pt x="920495" y="14303"/>
                  <a:pt x="995637" y="1603"/>
                </a:cubicBezTo>
                <a:cubicBezTo>
                  <a:pt x="1070779" y="-11097"/>
                  <a:pt x="1204129" y="55578"/>
                  <a:pt x="1236937" y="62986"/>
                </a:cubicBezTo>
                <a:cubicBezTo>
                  <a:pt x="1269745" y="70394"/>
                  <a:pt x="1211184" y="47817"/>
                  <a:pt x="1192487" y="46053"/>
                </a:cubicBezTo>
                <a:cubicBezTo>
                  <a:pt x="1173790" y="44289"/>
                  <a:pt x="1154740" y="38292"/>
                  <a:pt x="1109937" y="608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3F5D6B0D-D4CB-460A-A744-CD49BE356798}"/>
              </a:ext>
            </a:extLst>
          </p:cNvPr>
          <p:cNvSpPr/>
          <p:nvPr/>
        </p:nvSpPr>
        <p:spPr>
          <a:xfrm>
            <a:off x="7560516" y="3874836"/>
            <a:ext cx="188633" cy="535777"/>
          </a:xfrm>
          <a:custGeom>
            <a:avLst/>
            <a:gdLst>
              <a:gd name="connsiteX0" fmla="*/ 55251 w 188633"/>
              <a:gd name="connsiteY0" fmla="*/ 13481 h 535777"/>
              <a:gd name="connsiteX1" fmla="*/ 165317 w 188633"/>
              <a:gd name="connsiteY1" fmla="*/ 273831 h 535777"/>
              <a:gd name="connsiteX2" fmla="*/ 186484 w 188633"/>
              <a:gd name="connsiteY2" fmla="*/ 352147 h 535777"/>
              <a:gd name="connsiteX3" fmla="*/ 131451 w 188633"/>
              <a:gd name="connsiteY3" fmla="*/ 434697 h 535777"/>
              <a:gd name="connsiteX4" fmla="*/ 217 w 188633"/>
              <a:gd name="connsiteY4" fmla="*/ 534181 h 535777"/>
              <a:gd name="connsiteX5" fmla="*/ 165317 w 188633"/>
              <a:gd name="connsiteY5" fmla="*/ 350031 h 535777"/>
              <a:gd name="connsiteX6" fmla="*/ 156851 w 188633"/>
              <a:gd name="connsiteY6" fmla="*/ 294997 h 535777"/>
              <a:gd name="connsiteX7" fmla="*/ 82767 w 188633"/>
              <a:gd name="connsiteY7" fmla="*/ 62164 h 535777"/>
              <a:gd name="connsiteX8" fmla="*/ 55251 w 188633"/>
              <a:gd name="connsiteY8" fmla="*/ 13481 h 535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633" h="535777">
                <a:moveTo>
                  <a:pt x="55251" y="13481"/>
                </a:moveTo>
                <a:cubicBezTo>
                  <a:pt x="69009" y="48759"/>
                  <a:pt x="143445" y="217387"/>
                  <a:pt x="165317" y="273831"/>
                </a:cubicBezTo>
                <a:cubicBezTo>
                  <a:pt x="187189" y="330275"/>
                  <a:pt x="192128" y="325336"/>
                  <a:pt x="186484" y="352147"/>
                </a:cubicBezTo>
                <a:cubicBezTo>
                  <a:pt x="180840" y="378958"/>
                  <a:pt x="162496" y="404358"/>
                  <a:pt x="131451" y="434697"/>
                </a:cubicBezTo>
                <a:cubicBezTo>
                  <a:pt x="100407" y="465036"/>
                  <a:pt x="-5427" y="548292"/>
                  <a:pt x="217" y="534181"/>
                </a:cubicBezTo>
                <a:cubicBezTo>
                  <a:pt x="5861" y="520070"/>
                  <a:pt x="139211" y="389895"/>
                  <a:pt x="165317" y="350031"/>
                </a:cubicBezTo>
                <a:cubicBezTo>
                  <a:pt x="191423" y="310167"/>
                  <a:pt x="170609" y="342975"/>
                  <a:pt x="156851" y="294997"/>
                </a:cubicBezTo>
                <a:cubicBezTo>
                  <a:pt x="143093" y="247019"/>
                  <a:pt x="96173" y="105908"/>
                  <a:pt x="82767" y="62164"/>
                </a:cubicBezTo>
                <a:cubicBezTo>
                  <a:pt x="69361" y="18420"/>
                  <a:pt x="41493" y="-21797"/>
                  <a:pt x="55251" y="1348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0D7821A6-65B0-45F9-9AC7-BC7C04F997E9}"/>
              </a:ext>
            </a:extLst>
          </p:cNvPr>
          <p:cNvSpPr/>
          <p:nvPr/>
        </p:nvSpPr>
        <p:spPr>
          <a:xfrm>
            <a:off x="6555298" y="4722033"/>
            <a:ext cx="519052" cy="159253"/>
          </a:xfrm>
          <a:custGeom>
            <a:avLst/>
            <a:gdLst>
              <a:gd name="connsiteX0" fmla="*/ 19 w 519052"/>
              <a:gd name="connsiteY0" fmla="*/ 250 h 159253"/>
              <a:gd name="connsiteX1" fmla="*/ 383135 w 519052"/>
              <a:gd name="connsiteY1" fmla="*/ 76450 h 159253"/>
              <a:gd name="connsiteX2" fmla="*/ 474152 w 519052"/>
              <a:gd name="connsiteY2" fmla="*/ 114550 h 159253"/>
              <a:gd name="connsiteX3" fmla="*/ 518602 w 519052"/>
              <a:gd name="connsiteY3" fmla="*/ 159000 h 159253"/>
              <a:gd name="connsiteX4" fmla="*/ 491085 w 519052"/>
              <a:gd name="connsiteY4" fmla="*/ 93384 h 159253"/>
              <a:gd name="connsiteX5" fmla="*/ 400069 w 519052"/>
              <a:gd name="connsiteY5" fmla="*/ 53167 h 159253"/>
              <a:gd name="connsiteX6" fmla="*/ 19 w 519052"/>
              <a:gd name="connsiteY6" fmla="*/ 250 h 15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052" h="159253">
                <a:moveTo>
                  <a:pt x="19" y="250"/>
                </a:moveTo>
                <a:cubicBezTo>
                  <a:pt x="-2803" y="4131"/>
                  <a:pt x="304113" y="57400"/>
                  <a:pt x="383135" y="76450"/>
                </a:cubicBezTo>
                <a:cubicBezTo>
                  <a:pt x="462157" y="95500"/>
                  <a:pt x="451574" y="100792"/>
                  <a:pt x="474152" y="114550"/>
                </a:cubicBezTo>
                <a:cubicBezTo>
                  <a:pt x="496730" y="128308"/>
                  <a:pt x="515780" y="162528"/>
                  <a:pt x="518602" y="159000"/>
                </a:cubicBezTo>
                <a:cubicBezTo>
                  <a:pt x="521424" y="155472"/>
                  <a:pt x="510841" y="111023"/>
                  <a:pt x="491085" y="93384"/>
                </a:cubicBezTo>
                <a:cubicBezTo>
                  <a:pt x="471329" y="75745"/>
                  <a:pt x="478386" y="67631"/>
                  <a:pt x="400069" y="53167"/>
                </a:cubicBezTo>
                <a:cubicBezTo>
                  <a:pt x="321752" y="38703"/>
                  <a:pt x="2841" y="-3631"/>
                  <a:pt x="19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31B52FF4-E36A-4D92-AD03-C97B6B7AEDAE}"/>
              </a:ext>
            </a:extLst>
          </p:cNvPr>
          <p:cNvSpPr/>
          <p:nvPr/>
        </p:nvSpPr>
        <p:spPr>
          <a:xfrm>
            <a:off x="6531949" y="4461921"/>
            <a:ext cx="669085" cy="434421"/>
          </a:xfrm>
          <a:custGeom>
            <a:avLst/>
            <a:gdLst>
              <a:gd name="connsiteX0" fmla="*/ 110151 w 669085"/>
              <a:gd name="connsiteY0" fmla="*/ 12 h 434421"/>
              <a:gd name="connsiteX1" fmla="*/ 177884 w 669085"/>
              <a:gd name="connsiteY1" fmla="*/ 91029 h 434421"/>
              <a:gd name="connsiteX2" fmla="*/ 150368 w 669085"/>
              <a:gd name="connsiteY2" fmla="*/ 150296 h 434421"/>
              <a:gd name="connsiteX3" fmla="*/ 2201 w 669085"/>
              <a:gd name="connsiteY3" fmla="*/ 264596 h 434421"/>
              <a:gd name="connsiteX4" fmla="*/ 76284 w 669085"/>
              <a:gd name="connsiteY4" fmla="*/ 268829 h 434421"/>
              <a:gd name="connsiteX5" fmla="*/ 271018 w 669085"/>
              <a:gd name="connsiteY5" fmla="*/ 298462 h 434421"/>
              <a:gd name="connsiteX6" fmla="*/ 501734 w 669085"/>
              <a:gd name="connsiteY6" fmla="*/ 340796 h 434421"/>
              <a:gd name="connsiteX7" fmla="*/ 558884 w 669085"/>
              <a:gd name="connsiteY7" fmla="*/ 433929 h 434421"/>
              <a:gd name="connsiteX8" fmla="*/ 548301 w 669085"/>
              <a:gd name="connsiteY8" fmla="*/ 372546 h 434421"/>
              <a:gd name="connsiteX9" fmla="*/ 546184 w 669085"/>
              <a:gd name="connsiteY9" fmla="*/ 264596 h 434421"/>
              <a:gd name="connsiteX10" fmla="*/ 666834 w 669085"/>
              <a:gd name="connsiteY10" fmla="*/ 148179 h 434421"/>
              <a:gd name="connsiteX11" fmla="*/ 624501 w 669085"/>
              <a:gd name="connsiteY11" fmla="*/ 122779 h 434421"/>
              <a:gd name="connsiteX12" fmla="*/ 620268 w 669085"/>
              <a:gd name="connsiteY12" fmla="*/ 150296 h 434421"/>
              <a:gd name="connsiteX13" fmla="*/ 423418 w 669085"/>
              <a:gd name="connsiteY13" fmla="*/ 120662 h 434421"/>
              <a:gd name="connsiteX14" fmla="*/ 334518 w 669085"/>
              <a:gd name="connsiteY14" fmla="*/ 84679 h 434421"/>
              <a:gd name="connsiteX15" fmla="*/ 110151 w 669085"/>
              <a:gd name="connsiteY15" fmla="*/ 12 h 43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69085" h="434421">
                <a:moveTo>
                  <a:pt x="110151" y="12"/>
                </a:moveTo>
                <a:cubicBezTo>
                  <a:pt x="84045" y="1070"/>
                  <a:pt x="171181" y="65982"/>
                  <a:pt x="177884" y="91029"/>
                </a:cubicBezTo>
                <a:cubicBezTo>
                  <a:pt x="184587" y="116076"/>
                  <a:pt x="179649" y="121368"/>
                  <a:pt x="150368" y="150296"/>
                </a:cubicBezTo>
                <a:cubicBezTo>
                  <a:pt x="121088" y="179224"/>
                  <a:pt x="14548" y="244841"/>
                  <a:pt x="2201" y="264596"/>
                </a:cubicBezTo>
                <a:cubicBezTo>
                  <a:pt x="-10146" y="284351"/>
                  <a:pt x="31481" y="263185"/>
                  <a:pt x="76284" y="268829"/>
                </a:cubicBezTo>
                <a:cubicBezTo>
                  <a:pt x="121087" y="274473"/>
                  <a:pt x="200110" y="286468"/>
                  <a:pt x="271018" y="298462"/>
                </a:cubicBezTo>
                <a:cubicBezTo>
                  <a:pt x="341926" y="310456"/>
                  <a:pt x="453756" y="318218"/>
                  <a:pt x="501734" y="340796"/>
                </a:cubicBezTo>
                <a:cubicBezTo>
                  <a:pt x="549712" y="363374"/>
                  <a:pt x="551123" y="428637"/>
                  <a:pt x="558884" y="433929"/>
                </a:cubicBezTo>
                <a:cubicBezTo>
                  <a:pt x="566645" y="439221"/>
                  <a:pt x="550418" y="400768"/>
                  <a:pt x="548301" y="372546"/>
                </a:cubicBezTo>
                <a:cubicBezTo>
                  <a:pt x="546184" y="344324"/>
                  <a:pt x="526429" y="301991"/>
                  <a:pt x="546184" y="264596"/>
                </a:cubicBezTo>
                <a:cubicBezTo>
                  <a:pt x="565940" y="227202"/>
                  <a:pt x="653781" y="171815"/>
                  <a:pt x="666834" y="148179"/>
                </a:cubicBezTo>
                <a:cubicBezTo>
                  <a:pt x="679887" y="124543"/>
                  <a:pt x="632262" y="122426"/>
                  <a:pt x="624501" y="122779"/>
                </a:cubicBezTo>
                <a:cubicBezTo>
                  <a:pt x="616740" y="123132"/>
                  <a:pt x="653782" y="150649"/>
                  <a:pt x="620268" y="150296"/>
                </a:cubicBezTo>
                <a:cubicBezTo>
                  <a:pt x="586754" y="149943"/>
                  <a:pt x="471043" y="131598"/>
                  <a:pt x="423418" y="120662"/>
                </a:cubicBezTo>
                <a:cubicBezTo>
                  <a:pt x="375793" y="109726"/>
                  <a:pt x="387788" y="103023"/>
                  <a:pt x="334518" y="84679"/>
                </a:cubicBezTo>
                <a:cubicBezTo>
                  <a:pt x="281248" y="66335"/>
                  <a:pt x="136257" y="-1046"/>
                  <a:pt x="110151" y="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D0E421D1-6685-4186-9ECC-0C50EA69CE00}"/>
              </a:ext>
            </a:extLst>
          </p:cNvPr>
          <p:cNvSpPr/>
          <p:nvPr/>
        </p:nvSpPr>
        <p:spPr>
          <a:xfrm>
            <a:off x="4866496" y="273924"/>
            <a:ext cx="1250806" cy="2388440"/>
          </a:xfrm>
          <a:custGeom>
            <a:avLst/>
            <a:gdLst>
              <a:gd name="connsiteX0" fmla="*/ 1204104 w 1250806"/>
              <a:gd name="connsiteY0" fmla="*/ 396 h 2388440"/>
              <a:gd name="connsiteX1" fmla="*/ 1193944 w 1250806"/>
              <a:gd name="connsiteY1" fmla="*/ 279796 h 2388440"/>
              <a:gd name="connsiteX2" fmla="*/ 828184 w 1250806"/>
              <a:gd name="connsiteY2" fmla="*/ 792876 h 2388440"/>
              <a:gd name="connsiteX3" fmla="*/ 990744 w 1250806"/>
              <a:gd name="connsiteY3" fmla="*/ 1270396 h 2388440"/>
              <a:gd name="connsiteX4" fmla="*/ 777384 w 1250806"/>
              <a:gd name="connsiteY4" fmla="*/ 1620916 h 2388440"/>
              <a:gd name="connsiteX5" fmla="*/ 599584 w 1250806"/>
              <a:gd name="connsiteY5" fmla="*/ 1930796 h 2388440"/>
              <a:gd name="connsiteX6" fmla="*/ 553864 w 1250806"/>
              <a:gd name="connsiteY6" fmla="*/ 2387996 h 2388440"/>
              <a:gd name="connsiteX7" fmla="*/ 376064 w 1250806"/>
              <a:gd name="connsiteY7" fmla="*/ 2012076 h 2388440"/>
              <a:gd name="connsiteX8" fmla="*/ 223664 w 1250806"/>
              <a:gd name="connsiteY8" fmla="*/ 1849516 h 2388440"/>
              <a:gd name="connsiteX9" fmla="*/ 144 w 1250806"/>
              <a:gd name="connsiteY9" fmla="*/ 1686956 h 2388440"/>
              <a:gd name="connsiteX10" fmla="*/ 193184 w 1250806"/>
              <a:gd name="connsiteY10" fmla="*/ 1128156 h 2388440"/>
              <a:gd name="connsiteX11" fmla="*/ 406544 w 1250806"/>
              <a:gd name="connsiteY11" fmla="*/ 635396 h 2388440"/>
              <a:gd name="connsiteX12" fmla="*/ 751984 w 1250806"/>
              <a:gd name="connsiteY12" fmla="*/ 228996 h 2388440"/>
              <a:gd name="connsiteX13" fmla="*/ 1204104 w 1250806"/>
              <a:gd name="connsiteY13" fmla="*/ 396 h 238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0806" h="2388440">
                <a:moveTo>
                  <a:pt x="1204104" y="396"/>
                </a:moveTo>
                <a:cubicBezTo>
                  <a:pt x="1277764" y="8863"/>
                  <a:pt x="1256597" y="147716"/>
                  <a:pt x="1193944" y="279796"/>
                </a:cubicBezTo>
                <a:cubicBezTo>
                  <a:pt x="1131291" y="411876"/>
                  <a:pt x="862051" y="627776"/>
                  <a:pt x="828184" y="792876"/>
                </a:cubicBezTo>
                <a:cubicBezTo>
                  <a:pt x="794317" y="957976"/>
                  <a:pt x="999211" y="1132389"/>
                  <a:pt x="990744" y="1270396"/>
                </a:cubicBezTo>
                <a:cubicBezTo>
                  <a:pt x="982277" y="1408403"/>
                  <a:pt x="842577" y="1510849"/>
                  <a:pt x="777384" y="1620916"/>
                </a:cubicBezTo>
                <a:cubicBezTo>
                  <a:pt x="712191" y="1730983"/>
                  <a:pt x="636837" y="1802949"/>
                  <a:pt x="599584" y="1930796"/>
                </a:cubicBezTo>
                <a:cubicBezTo>
                  <a:pt x="562331" y="2058643"/>
                  <a:pt x="591117" y="2374449"/>
                  <a:pt x="553864" y="2387996"/>
                </a:cubicBezTo>
                <a:cubicBezTo>
                  <a:pt x="516611" y="2401543"/>
                  <a:pt x="431097" y="2101823"/>
                  <a:pt x="376064" y="2012076"/>
                </a:cubicBezTo>
                <a:cubicBezTo>
                  <a:pt x="321031" y="1922329"/>
                  <a:pt x="286317" y="1903703"/>
                  <a:pt x="223664" y="1849516"/>
                </a:cubicBezTo>
                <a:cubicBezTo>
                  <a:pt x="161011" y="1795329"/>
                  <a:pt x="5224" y="1807183"/>
                  <a:pt x="144" y="1686956"/>
                </a:cubicBezTo>
                <a:cubicBezTo>
                  <a:pt x="-4936" y="1566729"/>
                  <a:pt x="125451" y="1303416"/>
                  <a:pt x="193184" y="1128156"/>
                </a:cubicBezTo>
                <a:cubicBezTo>
                  <a:pt x="260917" y="952896"/>
                  <a:pt x="313411" y="785256"/>
                  <a:pt x="406544" y="635396"/>
                </a:cubicBezTo>
                <a:cubicBezTo>
                  <a:pt x="499677" y="485536"/>
                  <a:pt x="619057" y="337369"/>
                  <a:pt x="751984" y="228996"/>
                </a:cubicBezTo>
                <a:cubicBezTo>
                  <a:pt x="884911" y="120623"/>
                  <a:pt x="1130444" y="-8071"/>
                  <a:pt x="1204104" y="396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4EAA21F5-3AB7-493A-8043-F363D31D1A48}"/>
              </a:ext>
            </a:extLst>
          </p:cNvPr>
          <p:cNvSpPr/>
          <p:nvPr/>
        </p:nvSpPr>
        <p:spPr>
          <a:xfrm>
            <a:off x="6758512" y="3737712"/>
            <a:ext cx="580466" cy="489785"/>
          </a:xfrm>
          <a:custGeom>
            <a:avLst/>
            <a:gdLst>
              <a:gd name="connsiteX0" fmla="*/ 27521 w 580466"/>
              <a:gd name="connsiteY0" fmla="*/ 321 h 489785"/>
              <a:gd name="connsiteX1" fmla="*/ 150288 w 580466"/>
              <a:gd name="connsiteY1" fmla="*/ 44771 h 489785"/>
              <a:gd name="connsiteX2" fmla="*/ 332321 w 580466"/>
              <a:gd name="connsiteY2" fmla="*/ 59588 h 489785"/>
              <a:gd name="connsiteX3" fmla="*/ 376771 w 580466"/>
              <a:gd name="connsiteY3" fmla="*/ 148488 h 489785"/>
              <a:gd name="connsiteX4" fmla="*/ 508005 w 580466"/>
              <a:gd name="connsiteY4" fmla="*/ 254321 h 489785"/>
              <a:gd name="connsiteX5" fmla="*/ 579971 w 580466"/>
              <a:gd name="connsiteY5" fmla="*/ 269138 h 489785"/>
              <a:gd name="connsiteX6" fmla="*/ 474138 w 580466"/>
              <a:gd name="connsiteY6" fmla="*/ 300888 h 489785"/>
              <a:gd name="connsiteX7" fmla="*/ 431805 w 580466"/>
              <a:gd name="connsiteY7" fmla="*/ 322055 h 489785"/>
              <a:gd name="connsiteX8" fmla="*/ 421221 w 580466"/>
              <a:gd name="connsiteY8" fmla="*/ 489271 h 489785"/>
              <a:gd name="connsiteX9" fmla="*/ 414871 w 580466"/>
              <a:gd name="connsiteY9" fmla="*/ 372855 h 489785"/>
              <a:gd name="connsiteX10" fmla="*/ 400055 w 580466"/>
              <a:gd name="connsiteY10" fmla="*/ 330521 h 489785"/>
              <a:gd name="connsiteX11" fmla="*/ 334438 w 580466"/>
              <a:gd name="connsiteY11" fmla="*/ 345338 h 489785"/>
              <a:gd name="connsiteX12" fmla="*/ 186271 w 580466"/>
              <a:gd name="connsiteY12" fmla="*/ 413071 h 489785"/>
              <a:gd name="connsiteX13" fmla="*/ 285755 w 580466"/>
              <a:gd name="connsiteY13" fmla="*/ 370738 h 489785"/>
              <a:gd name="connsiteX14" fmla="*/ 330205 w 580466"/>
              <a:gd name="connsiteY14" fmla="*/ 283955 h 489785"/>
              <a:gd name="connsiteX15" fmla="*/ 342905 w 580466"/>
              <a:gd name="connsiteY15" fmla="*/ 220455 h 489785"/>
              <a:gd name="connsiteX16" fmla="*/ 406405 w 580466"/>
              <a:gd name="connsiteY16" fmla="*/ 237388 h 489785"/>
              <a:gd name="connsiteX17" fmla="*/ 374655 w 580466"/>
              <a:gd name="connsiteY17" fmla="*/ 190821 h 489785"/>
              <a:gd name="connsiteX18" fmla="*/ 340788 w 580466"/>
              <a:gd name="connsiteY18" fmla="*/ 169655 h 489785"/>
              <a:gd name="connsiteX19" fmla="*/ 209555 w 580466"/>
              <a:gd name="connsiteY19" fmla="*/ 140021 h 489785"/>
              <a:gd name="connsiteX20" fmla="*/ 5 w 580466"/>
              <a:gd name="connsiteY20" fmla="*/ 135788 h 489785"/>
              <a:gd name="connsiteX21" fmla="*/ 215905 w 580466"/>
              <a:gd name="connsiteY21" fmla="*/ 70171 h 489785"/>
              <a:gd name="connsiteX22" fmla="*/ 27521 w 580466"/>
              <a:gd name="connsiteY22" fmla="*/ 321 h 489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80466" h="489785">
                <a:moveTo>
                  <a:pt x="27521" y="321"/>
                </a:moveTo>
                <a:cubicBezTo>
                  <a:pt x="16585" y="-3912"/>
                  <a:pt x="99488" y="34893"/>
                  <a:pt x="150288" y="44771"/>
                </a:cubicBezTo>
                <a:cubicBezTo>
                  <a:pt x="201088" y="54649"/>
                  <a:pt x="294574" y="42302"/>
                  <a:pt x="332321" y="59588"/>
                </a:cubicBezTo>
                <a:cubicBezTo>
                  <a:pt x="370068" y="76874"/>
                  <a:pt x="347491" y="116033"/>
                  <a:pt x="376771" y="148488"/>
                </a:cubicBezTo>
                <a:cubicBezTo>
                  <a:pt x="406051" y="180943"/>
                  <a:pt x="474138" y="234213"/>
                  <a:pt x="508005" y="254321"/>
                </a:cubicBezTo>
                <a:cubicBezTo>
                  <a:pt x="541872" y="274429"/>
                  <a:pt x="585616" y="261377"/>
                  <a:pt x="579971" y="269138"/>
                </a:cubicBezTo>
                <a:cubicBezTo>
                  <a:pt x="574327" y="276899"/>
                  <a:pt x="498832" y="292069"/>
                  <a:pt x="474138" y="300888"/>
                </a:cubicBezTo>
                <a:cubicBezTo>
                  <a:pt x="449444" y="309707"/>
                  <a:pt x="440625" y="290658"/>
                  <a:pt x="431805" y="322055"/>
                </a:cubicBezTo>
                <a:cubicBezTo>
                  <a:pt x="422986" y="353452"/>
                  <a:pt x="424043" y="480804"/>
                  <a:pt x="421221" y="489271"/>
                </a:cubicBezTo>
                <a:cubicBezTo>
                  <a:pt x="418399" y="497738"/>
                  <a:pt x="418399" y="399313"/>
                  <a:pt x="414871" y="372855"/>
                </a:cubicBezTo>
                <a:cubicBezTo>
                  <a:pt x="411343" y="346397"/>
                  <a:pt x="413460" y="335107"/>
                  <a:pt x="400055" y="330521"/>
                </a:cubicBezTo>
                <a:cubicBezTo>
                  <a:pt x="386650" y="325935"/>
                  <a:pt x="370069" y="331580"/>
                  <a:pt x="334438" y="345338"/>
                </a:cubicBezTo>
                <a:cubicBezTo>
                  <a:pt x="298807" y="359096"/>
                  <a:pt x="194385" y="408838"/>
                  <a:pt x="186271" y="413071"/>
                </a:cubicBezTo>
                <a:cubicBezTo>
                  <a:pt x="178157" y="417304"/>
                  <a:pt x="261766" y="392257"/>
                  <a:pt x="285755" y="370738"/>
                </a:cubicBezTo>
                <a:cubicBezTo>
                  <a:pt x="309744" y="349219"/>
                  <a:pt x="320680" y="309002"/>
                  <a:pt x="330205" y="283955"/>
                </a:cubicBezTo>
                <a:cubicBezTo>
                  <a:pt x="339730" y="258908"/>
                  <a:pt x="330205" y="228216"/>
                  <a:pt x="342905" y="220455"/>
                </a:cubicBezTo>
                <a:cubicBezTo>
                  <a:pt x="355605" y="212694"/>
                  <a:pt x="401113" y="242327"/>
                  <a:pt x="406405" y="237388"/>
                </a:cubicBezTo>
                <a:cubicBezTo>
                  <a:pt x="411697" y="232449"/>
                  <a:pt x="385591" y="202110"/>
                  <a:pt x="374655" y="190821"/>
                </a:cubicBezTo>
                <a:cubicBezTo>
                  <a:pt x="363719" y="179532"/>
                  <a:pt x="368305" y="178122"/>
                  <a:pt x="340788" y="169655"/>
                </a:cubicBezTo>
                <a:cubicBezTo>
                  <a:pt x="313271" y="161188"/>
                  <a:pt x="266352" y="145665"/>
                  <a:pt x="209555" y="140021"/>
                </a:cubicBezTo>
                <a:cubicBezTo>
                  <a:pt x="152758" y="134377"/>
                  <a:pt x="-1053" y="147430"/>
                  <a:pt x="5" y="135788"/>
                </a:cubicBezTo>
                <a:cubicBezTo>
                  <a:pt x="1063" y="124146"/>
                  <a:pt x="210966" y="90279"/>
                  <a:pt x="215905" y="70171"/>
                </a:cubicBezTo>
                <a:cubicBezTo>
                  <a:pt x="220844" y="50063"/>
                  <a:pt x="38457" y="4554"/>
                  <a:pt x="27521" y="3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C342740-C11F-415F-A410-7E50BBAB2E97}"/>
              </a:ext>
            </a:extLst>
          </p:cNvPr>
          <p:cNvSpPr/>
          <p:nvPr/>
        </p:nvSpPr>
        <p:spPr>
          <a:xfrm>
            <a:off x="4815353" y="3557513"/>
            <a:ext cx="83152" cy="676556"/>
          </a:xfrm>
          <a:custGeom>
            <a:avLst/>
            <a:gdLst>
              <a:gd name="connsiteX0" fmla="*/ 67797 w 83152"/>
              <a:gd name="connsiteY0" fmla="*/ 604 h 676556"/>
              <a:gd name="connsiteX1" fmla="*/ 44514 w 83152"/>
              <a:gd name="connsiteY1" fmla="*/ 432404 h 676556"/>
              <a:gd name="connsiteX2" fmla="*/ 64 w 83152"/>
              <a:gd name="connsiteY2" fmla="*/ 675820 h 676556"/>
              <a:gd name="connsiteX3" fmla="*/ 55097 w 83152"/>
              <a:gd name="connsiteY3" fmla="*/ 502254 h 676556"/>
              <a:gd name="connsiteX4" fmla="*/ 82614 w 83152"/>
              <a:gd name="connsiteY4" fmla="*/ 341387 h 676556"/>
              <a:gd name="connsiteX5" fmla="*/ 67797 w 83152"/>
              <a:gd name="connsiteY5" fmla="*/ 604 h 676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52" h="676556">
                <a:moveTo>
                  <a:pt x="67797" y="604"/>
                </a:moveTo>
                <a:cubicBezTo>
                  <a:pt x="61447" y="15774"/>
                  <a:pt x="55803" y="319868"/>
                  <a:pt x="44514" y="432404"/>
                </a:cubicBezTo>
                <a:cubicBezTo>
                  <a:pt x="33225" y="544940"/>
                  <a:pt x="-1700" y="664178"/>
                  <a:pt x="64" y="675820"/>
                </a:cubicBezTo>
                <a:cubicBezTo>
                  <a:pt x="1828" y="687462"/>
                  <a:pt x="41339" y="557993"/>
                  <a:pt x="55097" y="502254"/>
                </a:cubicBezTo>
                <a:cubicBezTo>
                  <a:pt x="68855" y="446515"/>
                  <a:pt x="79439" y="422879"/>
                  <a:pt x="82614" y="341387"/>
                </a:cubicBezTo>
                <a:cubicBezTo>
                  <a:pt x="85789" y="259895"/>
                  <a:pt x="74147" y="-14566"/>
                  <a:pt x="67797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5D9F811E-96C7-4167-AC1E-5E3483022582}"/>
              </a:ext>
            </a:extLst>
          </p:cNvPr>
          <p:cNvSpPr/>
          <p:nvPr/>
        </p:nvSpPr>
        <p:spPr>
          <a:xfrm>
            <a:off x="4815956" y="4259964"/>
            <a:ext cx="39983" cy="644545"/>
          </a:xfrm>
          <a:custGeom>
            <a:avLst/>
            <a:gdLst>
              <a:gd name="connsiteX0" fmla="*/ 22744 w 39983"/>
              <a:gd name="connsiteY0" fmla="*/ 3003 h 644545"/>
              <a:gd name="connsiteX1" fmla="*/ 1577 w 39983"/>
              <a:gd name="connsiteY1" fmla="*/ 502536 h 644545"/>
              <a:gd name="connsiteX2" fmla="*/ 5811 w 39983"/>
              <a:gd name="connsiteY2" fmla="*/ 635886 h 644545"/>
              <a:gd name="connsiteX3" fmla="*/ 39677 w 39983"/>
              <a:gd name="connsiteY3" fmla="*/ 309919 h 644545"/>
              <a:gd name="connsiteX4" fmla="*/ 22744 w 39983"/>
              <a:gd name="connsiteY4" fmla="*/ 3003 h 64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83" h="644545">
                <a:moveTo>
                  <a:pt x="22744" y="3003"/>
                </a:moveTo>
                <a:cubicBezTo>
                  <a:pt x="16394" y="35106"/>
                  <a:pt x="4399" y="397056"/>
                  <a:pt x="1577" y="502536"/>
                </a:cubicBezTo>
                <a:cubicBezTo>
                  <a:pt x="-1245" y="608016"/>
                  <a:pt x="-539" y="667989"/>
                  <a:pt x="5811" y="635886"/>
                </a:cubicBezTo>
                <a:cubicBezTo>
                  <a:pt x="12161" y="603783"/>
                  <a:pt x="37208" y="415399"/>
                  <a:pt x="39677" y="309919"/>
                </a:cubicBezTo>
                <a:cubicBezTo>
                  <a:pt x="42146" y="204439"/>
                  <a:pt x="29094" y="-29100"/>
                  <a:pt x="22744" y="3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81941C5-5847-47F6-80E8-F268F153C741}"/>
              </a:ext>
            </a:extLst>
          </p:cNvPr>
          <p:cNvSpPr/>
          <p:nvPr/>
        </p:nvSpPr>
        <p:spPr>
          <a:xfrm>
            <a:off x="4740079" y="4649992"/>
            <a:ext cx="757261" cy="1337030"/>
          </a:xfrm>
          <a:custGeom>
            <a:avLst/>
            <a:gdLst>
              <a:gd name="connsiteX0" fmla="*/ 76396 w 757261"/>
              <a:gd name="connsiteY0" fmla="*/ 1383 h 1337030"/>
              <a:gd name="connsiteX1" fmla="*/ 28771 w 757261"/>
              <a:gd name="connsiteY1" fmla="*/ 188708 h 1337030"/>
              <a:gd name="connsiteX2" fmla="*/ 44646 w 757261"/>
              <a:gd name="connsiteY2" fmla="*/ 369683 h 1337030"/>
              <a:gd name="connsiteX3" fmla="*/ 273246 w 757261"/>
              <a:gd name="connsiteY3" fmla="*/ 817358 h 1337030"/>
              <a:gd name="connsiteX4" fmla="*/ 736796 w 757261"/>
              <a:gd name="connsiteY4" fmla="*/ 1309483 h 1337030"/>
              <a:gd name="connsiteX5" fmla="*/ 612971 w 757261"/>
              <a:gd name="connsiteY5" fmla="*/ 1188833 h 1337030"/>
              <a:gd name="connsiteX6" fmla="*/ 57346 w 757261"/>
              <a:gd name="connsiteY6" fmla="*/ 474458 h 1337030"/>
              <a:gd name="connsiteX7" fmla="*/ 22421 w 757261"/>
              <a:gd name="connsiteY7" fmla="*/ 290308 h 1337030"/>
              <a:gd name="connsiteX8" fmla="*/ 76396 w 757261"/>
              <a:gd name="connsiteY8" fmla="*/ 1383 h 133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7261" h="1337030">
                <a:moveTo>
                  <a:pt x="76396" y="1383"/>
                </a:moveTo>
                <a:cubicBezTo>
                  <a:pt x="77454" y="-15550"/>
                  <a:pt x="34063" y="127325"/>
                  <a:pt x="28771" y="188708"/>
                </a:cubicBezTo>
                <a:cubicBezTo>
                  <a:pt x="23479" y="250091"/>
                  <a:pt x="3900" y="264908"/>
                  <a:pt x="44646" y="369683"/>
                </a:cubicBezTo>
                <a:cubicBezTo>
                  <a:pt x="85392" y="474458"/>
                  <a:pt x="157888" y="660725"/>
                  <a:pt x="273246" y="817358"/>
                </a:cubicBezTo>
                <a:cubicBezTo>
                  <a:pt x="388604" y="973991"/>
                  <a:pt x="680175" y="1247570"/>
                  <a:pt x="736796" y="1309483"/>
                </a:cubicBezTo>
                <a:cubicBezTo>
                  <a:pt x="793417" y="1371396"/>
                  <a:pt x="726213" y="1328004"/>
                  <a:pt x="612971" y="1188833"/>
                </a:cubicBezTo>
                <a:cubicBezTo>
                  <a:pt x="499729" y="1049662"/>
                  <a:pt x="155771" y="624212"/>
                  <a:pt x="57346" y="474458"/>
                </a:cubicBezTo>
                <a:cubicBezTo>
                  <a:pt x="-41079" y="324704"/>
                  <a:pt x="15542" y="368625"/>
                  <a:pt x="22421" y="290308"/>
                </a:cubicBezTo>
                <a:cubicBezTo>
                  <a:pt x="29300" y="211991"/>
                  <a:pt x="75338" y="18316"/>
                  <a:pt x="76396" y="1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D57947C7-D271-42CC-9E4D-DFA2EB5C6874}"/>
              </a:ext>
            </a:extLst>
          </p:cNvPr>
          <p:cNvSpPr/>
          <p:nvPr/>
        </p:nvSpPr>
        <p:spPr>
          <a:xfrm>
            <a:off x="4654521" y="4592601"/>
            <a:ext cx="137796" cy="571836"/>
          </a:xfrm>
          <a:custGeom>
            <a:avLst/>
            <a:gdLst>
              <a:gd name="connsiteX0" fmla="*/ 136554 w 137796"/>
              <a:gd name="connsiteY0" fmla="*/ 1624 h 571836"/>
              <a:gd name="connsiteX1" fmla="*/ 66704 w 137796"/>
              <a:gd name="connsiteY1" fmla="*/ 176249 h 571836"/>
              <a:gd name="connsiteX2" fmla="*/ 50829 w 137796"/>
              <a:gd name="connsiteY2" fmla="*/ 290549 h 571836"/>
              <a:gd name="connsiteX3" fmla="*/ 41304 w 137796"/>
              <a:gd name="connsiteY3" fmla="*/ 404849 h 571836"/>
              <a:gd name="connsiteX4" fmla="*/ 117504 w 137796"/>
              <a:gd name="connsiteY4" fmla="*/ 569949 h 571836"/>
              <a:gd name="connsiteX5" fmla="*/ 29 w 137796"/>
              <a:gd name="connsiteY5" fmla="*/ 287374 h 571836"/>
              <a:gd name="connsiteX6" fmla="*/ 136554 w 137796"/>
              <a:gd name="connsiteY6" fmla="*/ 1624 h 57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96" h="571836">
                <a:moveTo>
                  <a:pt x="136554" y="1624"/>
                </a:moveTo>
                <a:cubicBezTo>
                  <a:pt x="147667" y="-16897"/>
                  <a:pt x="80991" y="128095"/>
                  <a:pt x="66704" y="176249"/>
                </a:cubicBezTo>
                <a:cubicBezTo>
                  <a:pt x="52417" y="224403"/>
                  <a:pt x="55062" y="252449"/>
                  <a:pt x="50829" y="290549"/>
                </a:cubicBezTo>
                <a:cubicBezTo>
                  <a:pt x="46596" y="328649"/>
                  <a:pt x="30192" y="358282"/>
                  <a:pt x="41304" y="404849"/>
                </a:cubicBezTo>
                <a:cubicBezTo>
                  <a:pt x="52416" y="451416"/>
                  <a:pt x="124383" y="589528"/>
                  <a:pt x="117504" y="569949"/>
                </a:cubicBezTo>
                <a:cubicBezTo>
                  <a:pt x="110625" y="550370"/>
                  <a:pt x="-2088" y="379449"/>
                  <a:pt x="29" y="287374"/>
                </a:cubicBezTo>
                <a:cubicBezTo>
                  <a:pt x="2146" y="195299"/>
                  <a:pt x="125441" y="20145"/>
                  <a:pt x="136554" y="1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9104CEEF-CE0C-46F5-A36A-E4AB54724EB4}"/>
              </a:ext>
            </a:extLst>
          </p:cNvPr>
          <p:cNvSpPr/>
          <p:nvPr/>
        </p:nvSpPr>
        <p:spPr>
          <a:xfrm>
            <a:off x="4762789" y="5187634"/>
            <a:ext cx="730216" cy="778343"/>
          </a:xfrm>
          <a:custGeom>
            <a:avLst/>
            <a:gdLst>
              <a:gd name="connsiteX0" fmla="*/ 1299 w 730216"/>
              <a:gd name="connsiteY0" fmla="*/ 316 h 778343"/>
              <a:gd name="connsiteX1" fmla="*/ 156874 w 730216"/>
              <a:gd name="connsiteY1" fmla="*/ 238441 h 778343"/>
              <a:gd name="connsiteX2" fmla="*/ 379124 w 730216"/>
              <a:gd name="connsiteY2" fmla="*/ 500379 h 778343"/>
              <a:gd name="connsiteX3" fmla="*/ 501361 w 730216"/>
              <a:gd name="connsiteY3" fmla="*/ 614679 h 778343"/>
              <a:gd name="connsiteX4" fmla="*/ 729961 w 730216"/>
              <a:gd name="connsiteY4" fmla="*/ 778191 h 778343"/>
              <a:gd name="connsiteX5" fmla="*/ 541049 w 730216"/>
              <a:gd name="connsiteY5" fmla="*/ 640079 h 778343"/>
              <a:gd name="connsiteX6" fmla="*/ 298161 w 730216"/>
              <a:gd name="connsiteY6" fmla="*/ 432116 h 778343"/>
              <a:gd name="connsiteX7" fmla="*/ 242599 w 730216"/>
              <a:gd name="connsiteY7" fmla="*/ 289241 h 778343"/>
              <a:gd name="connsiteX8" fmla="*/ 1299 w 730216"/>
              <a:gd name="connsiteY8" fmla="*/ 316 h 77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0216" h="778343">
                <a:moveTo>
                  <a:pt x="1299" y="316"/>
                </a:moveTo>
                <a:cubicBezTo>
                  <a:pt x="-12989" y="-8151"/>
                  <a:pt x="93903" y="155097"/>
                  <a:pt x="156874" y="238441"/>
                </a:cubicBezTo>
                <a:cubicBezTo>
                  <a:pt x="219845" y="321785"/>
                  <a:pt x="321709" y="437673"/>
                  <a:pt x="379124" y="500379"/>
                </a:cubicBezTo>
                <a:cubicBezTo>
                  <a:pt x="436539" y="563085"/>
                  <a:pt x="442888" y="568377"/>
                  <a:pt x="501361" y="614679"/>
                </a:cubicBezTo>
                <a:cubicBezTo>
                  <a:pt x="559834" y="660981"/>
                  <a:pt x="729961" y="778191"/>
                  <a:pt x="729961" y="778191"/>
                </a:cubicBezTo>
                <a:cubicBezTo>
                  <a:pt x="736576" y="782424"/>
                  <a:pt x="613016" y="697758"/>
                  <a:pt x="541049" y="640079"/>
                </a:cubicBezTo>
                <a:cubicBezTo>
                  <a:pt x="469082" y="582400"/>
                  <a:pt x="347903" y="490589"/>
                  <a:pt x="298161" y="432116"/>
                </a:cubicBezTo>
                <a:cubicBezTo>
                  <a:pt x="248419" y="373643"/>
                  <a:pt x="290224" y="356710"/>
                  <a:pt x="242599" y="289241"/>
                </a:cubicBezTo>
                <a:cubicBezTo>
                  <a:pt x="194974" y="221772"/>
                  <a:pt x="15587" y="8783"/>
                  <a:pt x="1299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595D6603-CE00-46B8-B2B8-29DE8902A56F}"/>
              </a:ext>
            </a:extLst>
          </p:cNvPr>
          <p:cNvSpPr/>
          <p:nvPr/>
        </p:nvSpPr>
        <p:spPr>
          <a:xfrm>
            <a:off x="4216395" y="5919612"/>
            <a:ext cx="1239465" cy="341153"/>
          </a:xfrm>
          <a:custGeom>
            <a:avLst/>
            <a:gdLst>
              <a:gd name="connsiteX0" fmla="*/ 5 w 1239465"/>
              <a:gd name="connsiteY0" fmla="*/ 339901 h 341153"/>
              <a:gd name="connsiteX1" fmla="*/ 138118 w 1239465"/>
              <a:gd name="connsiteY1" fmla="*/ 319263 h 341153"/>
              <a:gd name="connsiteX2" fmla="*/ 306393 w 1239465"/>
              <a:gd name="connsiteY2" fmla="*/ 211313 h 341153"/>
              <a:gd name="connsiteX3" fmla="*/ 523880 w 1239465"/>
              <a:gd name="connsiteY3" fmla="*/ 81138 h 341153"/>
              <a:gd name="connsiteX4" fmla="*/ 738193 w 1239465"/>
              <a:gd name="connsiteY4" fmla="*/ 33513 h 341153"/>
              <a:gd name="connsiteX5" fmla="*/ 1057280 w 1239465"/>
              <a:gd name="connsiteY5" fmla="*/ 17638 h 341153"/>
              <a:gd name="connsiteX6" fmla="*/ 1238255 w 1239465"/>
              <a:gd name="connsiteY6" fmla="*/ 33513 h 341153"/>
              <a:gd name="connsiteX7" fmla="*/ 1128718 w 1239465"/>
              <a:gd name="connsiteY7" fmla="*/ 8113 h 341153"/>
              <a:gd name="connsiteX8" fmla="*/ 982668 w 1239465"/>
              <a:gd name="connsiteY8" fmla="*/ 1763 h 341153"/>
              <a:gd name="connsiteX9" fmla="*/ 622305 w 1239465"/>
              <a:gd name="connsiteY9" fmla="*/ 36688 h 341153"/>
              <a:gd name="connsiteX10" fmla="*/ 454030 w 1239465"/>
              <a:gd name="connsiteY10" fmla="*/ 98601 h 341153"/>
              <a:gd name="connsiteX11" fmla="*/ 217493 w 1239465"/>
              <a:gd name="connsiteY11" fmla="*/ 255763 h 341153"/>
              <a:gd name="connsiteX12" fmla="*/ 142880 w 1239465"/>
              <a:gd name="connsiteY12" fmla="*/ 298626 h 341153"/>
              <a:gd name="connsiteX13" fmla="*/ 5 w 1239465"/>
              <a:gd name="connsiteY13" fmla="*/ 339901 h 34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39465" h="341153">
                <a:moveTo>
                  <a:pt x="5" y="339901"/>
                </a:moveTo>
                <a:cubicBezTo>
                  <a:pt x="-789" y="343340"/>
                  <a:pt x="87053" y="340694"/>
                  <a:pt x="138118" y="319263"/>
                </a:cubicBezTo>
                <a:cubicBezTo>
                  <a:pt x="189183" y="297832"/>
                  <a:pt x="242099" y="251000"/>
                  <a:pt x="306393" y="211313"/>
                </a:cubicBezTo>
                <a:cubicBezTo>
                  <a:pt x="370687" y="171626"/>
                  <a:pt x="451913" y="110771"/>
                  <a:pt x="523880" y="81138"/>
                </a:cubicBezTo>
                <a:cubicBezTo>
                  <a:pt x="595847" y="51505"/>
                  <a:pt x="649293" y="44096"/>
                  <a:pt x="738193" y="33513"/>
                </a:cubicBezTo>
                <a:cubicBezTo>
                  <a:pt x="827093" y="22930"/>
                  <a:pt x="973936" y="17638"/>
                  <a:pt x="1057280" y="17638"/>
                </a:cubicBezTo>
                <a:cubicBezTo>
                  <a:pt x="1140624" y="17638"/>
                  <a:pt x="1226349" y="35100"/>
                  <a:pt x="1238255" y="33513"/>
                </a:cubicBezTo>
                <a:cubicBezTo>
                  <a:pt x="1250161" y="31926"/>
                  <a:pt x="1171316" y="13405"/>
                  <a:pt x="1128718" y="8113"/>
                </a:cubicBezTo>
                <a:cubicBezTo>
                  <a:pt x="1086120" y="2821"/>
                  <a:pt x="1067070" y="-2999"/>
                  <a:pt x="982668" y="1763"/>
                </a:cubicBezTo>
                <a:cubicBezTo>
                  <a:pt x="898266" y="6525"/>
                  <a:pt x="710411" y="20548"/>
                  <a:pt x="622305" y="36688"/>
                </a:cubicBezTo>
                <a:cubicBezTo>
                  <a:pt x="534199" y="52828"/>
                  <a:pt x="521498" y="62089"/>
                  <a:pt x="454030" y="98601"/>
                </a:cubicBezTo>
                <a:cubicBezTo>
                  <a:pt x="386562" y="135113"/>
                  <a:pt x="269351" y="222425"/>
                  <a:pt x="217493" y="255763"/>
                </a:cubicBezTo>
                <a:cubicBezTo>
                  <a:pt x="165635" y="289100"/>
                  <a:pt x="180186" y="284074"/>
                  <a:pt x="142880" y="298626"/>
                </a:cubicBezTo>
                <a:cubicBezTo>
                  <a:pt x="105574" y="313178"/>
                  <a:pt x="799" y="336462"/>
                  <a:pt x="5" y="339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8A06F5AD-949D-4C9E-BD2B-0E26E6DD02A5}"/>
              </a:ext>
            </a:extLst>
          </p:cNvPr>
          <p:cNvSpPr/>
          <p:nvPr/>
        </p:nvSpPr>
        <p:spPr>
          <a:xfrm>
            <a:off x="4227507" y="5938662"/>
            <a:ext cx="1239465" cy="341153"/>
          </a:xfrm>
          <a:custGeom>
            <a:avLst/>
            <a:gdLst>
              <a:gd name="connsiteX0" fmla="*/ 5 w 1239465"/>
              <a:gd name="connsiteY0" fmla="*/ 339901 h 341153"/>
              <a:gd name="connsiteX1" fmla="*/ 138118 w 1239465"/>
              <a:gd name="connsiteY1" fmla="*/ 319263 h 341153"/>
              <a:gd name="connsiteX2" fmla="*/ 306393 w 1239465"/>
              <a:gd name="connsiteY2" fmla="*/ 211313 h 341153"/>
              <a:gd name="connsiteX3" fmla="*/ 523880 w 1239465"/>
              <a:gd name="connsiteY3" fmla="*/ 81138 h 341153"/>
              <a:gd name="connsiteX4" fmla="*/ 738193 w 1239465"/>
              <a:gd name="connsiteY4" fmla="*/ 33513 h 341153"/>
              <a:gd name="connsiteX5" fmla="*/ 1057280 w 1239465"/>
              <a:gd name="connsiteY5" fmla="*/ 17638 h 341153"/>
              <a:gd name="connsiteX6" fmla="*/ 1238255 w 1239465"/>
              <a:gd name="connsiteY6" fmla="*/ 33513 h 341153"/>
              <a:gd name="connsiteX7" fmla="*/ 1128718 w 1239465"/>
              <a:gd name="connsiteY7" fmla="*/ 8113 h 341153"/>
              <a:gd name="connsiteX8" fmla="*/ 982668 w 1239465"/>
              <a:gd name="connsiteY8" fmla="*/ 1763 h 341153"/>
              <a:gd name="connsiteX9" fmla="*/ 622305 w 1239465"/>
              <a:gd name="connsiteY9" fmla="*/ 36688 h 341153"/>
              <a:gd name="connsiteX10" fmla="*/ 454030 w 1239465"/>
              <a:gd name="connsiteY10" fmla="*/ 98601 h 341153"/>
              <a:gd name="connsiteX11" fmla="*/ 217493 w 1239465"/>
              <a:gd name="connsiteY11" fmla="*/ 255763 h 341153"/>
              <a:gd name="connsiteX12" fmla="*/ 142880 w 1239465"/>
              <a:gd name="connsiteY12" fmla="*/ 298626 h 341153"/>
              <a:gd name="connsiteX13" fmla="*/ 5 w 1239465"/>
              <a:gd name="connsiteY13" fmla="*/ 339901 h 34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39465" h="341153">
                <a:moveTo>
                  <a:pt x="5" y="339901"/>
                </a:moveTo>
                <a:cubicBezTo>
                  <a:pt x="-789" y="343340"/>
                  <a:pt x="87053" y="340694"/>
                  <a:pt x="138118" y="319263"/>
                </a:cubicBezTo>
                <a:cubicBezTo>
                  <a:pt x="189183" y="297832"/>
                  <a:pt x="242099" y="251000"/>
                  <a:pt x="306393" y="211313"/>
                </a:cubicBezTo>
                <a:cubicBezTo>
                  <a:pt x="370687" y="171626"/>
                  <a:pt x="451913" y="110771"/>
                  <a:pt x="523880" y="81138"/>
                </a:cubicBezTo>
                <a:cubicBezTo>
                  <a:pt x="595847" y="51505"/>
                  <a:pt x="649293" y="44096"/>
                  <a:pt x="738193" y="33513"/>
                </a:cubicBezTo>
                <a:cubicBezTo>
                  <a:pt x="827093" y="22930"/>
                  <a:pt x="973936" y="17638"/>
                  <a:pt x="1057280" y="17638"/>
                </a:cubicBezTo>
                <a:cubicBezTo>
                  <a:pt x="1140624" y="17638"/>
                  <a:pt x="1226349" y="35100"/>
                  <a:pt x="1238255" y="33513"/>
                </a:cubicBezTo>
                <a:cubicBezTo>
                  <a:pt x="1250161" y="31926"/>
                  <a:pt x="1171316" y="13405"/>
                  <a:pt x="1128718" y="8113"/>
                </a:cubicBezTo>
                <a:cubicBezTo>
                  <a:pt x="1086120" y="2821"/>
                  <a:pt x="1067070" y="-2999"/>
                  <a:pt x="982668" y="1763"/>
                </a:cubicBezTo>
                <a:cubicBezTo>
                  <a:pt x="898266" y="6525"/>
                  <a:pt x="710411" y="20548"/>
                  <a:pt x="622305" y="36688"/>
                </a:cubicBezTo>
                <a:cubicBezTo>
                  <a:pt x="534199" y="52828"/>
                  <a:pt x="521498" y="62089"/>
                  <a:pt x="454030" y="98601"/>
                </a:cubicBezTo>
                <a:cubicBezTo>
                  <a:pt x="386562" y="135113"/>
                  <a:pt x="269351" y="222425"/>
                  <a:pt x="217493" y="255763"/>
                </a:cubicBezTo>
                <a:cubicBezTo>
                  <a:pt x="165635" y="289100"/>
                  <a:pt x="180186" y="284074"/>
                  <a:pt x="142880" y="298626"/>
                </a:cubicBezTo>
                <a:cubicBezTo>
                  <a:pt x="105574" y="313178"/>
                  <a:pt x="799" y="336462"/>
                  <a:pt x="5" y="339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FA50A587-93A3-4B84-8FB5-AB676E33C466}"/>
              </a:ext>
            </a:extLst>
          </p:cNvPr>
          <p:cNvSpPr/>
          <p:nvPr/>
        </p:nvSpPr>
        <p:spPr>
          <a:xfrm>
            <a:off x="4501406" y="4924696"/>
            <a:ext cx="163067" cy="693467"/>
          </a:xfrm>
          <a:custGeom>
            <a:avLst/>
            <a:gdLst>
              <a:gd name="connsiteX0" fmla="*/ 162669 w 163067"/>
              <a:gd name="connsiteY0" fmla="*/ 2904 h 693467"/>
              <a:gd name="connsiteX1" fmla="*/ 92819 w 163067"/>
              <a:gd name="connsiteY1" fmla="*/ 226742 h 693467"/>
              <a:gd name="connsiteX2" fmla="*/ 3919 w 163067"/>
              <a:gd name="connsiteY2" fmla="*/ 480742 h 693467"/>
              <a:gd name="connsiteX3" fmla="*/ 15032 w 163067"/>
              <a:gd name="connsiteY3" fmla="*/ 693467 h 693467"/>
              <a:gd name="connsiteX4" fmla="*/ 8682 w 163067"/>
              <a:gd name="connsiteY4" fmla="*/ 479154 h 693467"/>
              <a:gd name="connsiteX5" fmla="*/ 61069 w 163067"/>
              <a:gd name="connsiteY5" fmla="*/ 390254 h 693467"/>
              <a:gd name="connsiteX6" fmla="*/ 162669 w 163067"/>
              <a:gd name="connsiteY6" fmla="*/ 2904 h 69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067" h="693467">
                <a:moveTo>
                  <a:pt x="162669" y="2904"/>
                </a:moveTo>
                <a:cubicBezTo>
                  <a:pt x="167961" y="-24348"/>
                  <a:pt x="119277" y="147102"/>
                  <a:pt x="92819" y="226742"/>
                </a:cubicBezTo>
                <a:cubicBezTo>
                  <a:pt x="66361" y="306382"/>
                  <a:pt x="16883" y="402955"/>
                  <a:pt x="3919" y="480742"/>
                </a:cubicBezTo>
                <a:cubicBezTo>
                  <a:pt x="-9045" y="558529"/>
                  <a:pt x="14238" y="693732"/>
                  <a:pt x="15032" y="693467"/>
                </a:cubicBezTo>
                <a:cubicBezTo>
                  <a:pt x="15826" y="693202"/>
                  <a:pt x="1009" y="529689"/>
                  <a:pt x="8682" y="479154"/>
                </a:cubicBezTo>
                <a:cubicBezTo>
                  <a:pt x="16355" y="428619"/>
                  <a:pt x="33023" y="468306"/>
                  <a:pt x="61069" y="390254"/>
                </a:cubicBezTo>
                <a:cubicBezTo>
                  <a:pt x="89115" y="312202"/>
                  <a:pt x="157377" y="30156"/>
                  <a:pt x="162669" y="2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038214CC-0037-4449-B014-9C8B6C053E16}"/>
              </a:ext>
            </a:extLst>
          </p:cNvPr>
          <p:cNvSpPr/>
          <p:nvPr/>
        </p:nvSpPr>
        <p:spPr>
          <a:xfrm>
            <a:off x="4195357" y="5045000"/>
            <a:ext cx="425901" cy="483535"/>
          </a:xfrm>
          <a:custGeom>
            <a:avLst/>
            <a:gdLst>
              <a:gd name="connsiteX0" fmla="*/ 425856 w 425901"/>
              <a:gd name="connsiteY0" fmla="*/ 75 h 483535"/>
              <a:gd name="connsiteX1" fmla="*/ 187731 w 425901"/>
              <a:gd name="connsiteY1" fmla="*/ 209625 h 483535"/>
              <a:gd name="connsiteX2" fmla="*/ 3581 w 425901"/>
              <a:gd name="connsiteY2" fmla="*/ 477913 h 483535"/>
              <a:gd name="connsiteX3" fmla="*/ 76606 w 425901"/>
              <a:gd name="connsiteY3" fmla="*/ 379488 h 483535"/>
              <a:gd name="connsiteX4" fmla="*/ 206781 w 425901"/>
              <a:gd name="connsiteY4" fmla="*/ 231850 h 483535"/>
              <a:gd name="connsiteX5" fmla="*/ 425856 w 425901"/>
              <a:gd name="connsiteY5" fmla="*/ 75 h 48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901" h="483535">
                <a:moveTo>
                  <a:pt x="425856" y="75"/>
                </a:moveTo>
                <a:cubicBezTo>
                  <a:pt x="422681" y="-3629"/>
                  <a:pt x="258110" y="129985"/>
                  <a:pt x="187731" y="209625"/>
                </a:cubicBezTo>
                <a:cubicBezTo>
                  <a:pt x="117352" y="289265"/>
                  <a:pt x="22102" y="449603"/>
                  <a:pt x="3581" y="477913"/>
                </a:cubicBezTo>
                <a:cubicBezTo>
                  <a:pt x="-14940" y="506223"/>
                  <a:pt x="42739" y="420499"/>
                  <a:pt x="76606" y="379488"/>
                </a:cubicBezTo>
                <a:cubicBezTo>
                  <a:pt x="110473" y="338477"/>
                  <a:pt x="148573" y="293762"/>
                  <a:pt x="206781" y="231850"/>
                </a:cubicBezTo>
                <a:cubicBezTo>
                  <a:pt x="264989" y="169938"/>
                  <a:pt x="429031" y="3779"/>
                  <a:pt x="425856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DC10D1D4-7C7D-4120-92E8-A6BA53F1A5B1}"/>
              </a:ext>
            </a:extLst>
          </p:cNvPr>
          <p:cNvSpPr/>
          <p:nvPr/>
        </p:nvSpPr>
        <p:spPr>
          <a:xfrm>
            <a:off x="4101299" y="4951877"/>
            <a:ext cx="562150" cy="754278"/>
          </a:xfrm>
          <a:custGeom>
            <a:avLst/>
            <a:gdLst>
              <a:gd name="connsiteX0" fmla="*/ 556426 w 562150"/>
              <a:gd name="connsiteY0" fmla="*/ 4298 h 754278"/>
              <a:gd name="connsiteX1" fmla="*/ 440539 w 562150"/>
              <a:gd name="connsiteY1" fmla="*/ 124948 h 754278"/>
              <a:gd name="connsiteX2" fmla="*/ 248451 w 562150"/>
              <a:gd name="connsiteY2" fmla="*/ 309098 h 754278"/>
              <a:gd name="connsiteX3" fmla="*/ 5564 w 562150"/>
              <a:gd name="connsiteY3" fmla="*/ 745661 h 754278"/>
              <a:gd name="connsiteX4" fmla="*/ 83351 w 562150"/>
              <a:gd name="connsiteY4" fmla="*/ 588498 h 754278"/>
              <a:gd name="connsiteX5" fmla="*/ 143676 w 562150"/>
              <a:gd name="connsiteY5" fmla="*/ 453561 h 754278"/>
              <a:gd name="connsiteX6" fmla="*/ 261151 w 562150"/>
              <a:gd name="connsiteY6" fmla="*/ 278936 h 754278"/>
              <a:gd name="connsiteX7" fmla="*/ 556426 w 562150"/>
              <a:gd name="connsiteY7" fmla="*/ 4298 h 75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150" h="754278">
                <a:moveTo>
                  <a:pt x="556426" y="4298"/>
                </a:moveTo>
                <a:cubicBezTo>
                  <a:pt x="586324" y="-21367"/>
                  <a:pt x="491868" y="74148"/>
                  <a:pt x="440539" y="124948"/>
                </a:cubicBezTo>
                <a:cubicBezTo>
                  <a:pt x="389210" y="175748"/>
                  <a:pt x="320947" y="205646"/>
                  <a:pt x="248451" y="309098"/>
                </a:cubicBezTo>
                <a:cubicBezTo>
                  <a:pt x="175955" y="412550"/>
                  <a:pt x="33081" y="699094"/>
                  <a:pt x="5564" y="745661"/>
                </a:cubicBezTo>
                <a:cubicBezTo>
                  <a:pt x="-21953" y="792228"/>
                  <a:pt x="60332" y="637181"/>
                  <a:pt x="83351" y="588498"/>
                </a:cubicBezTo>
                <a:cubicBezTo>
                  <a:pt x="106370" y="539815"/>
                  <a:pt x="114043" y="505155"/>
                  <a:pt x="143676" y="453561"/>
                </a:cubicBezTo>
                <a:cubicBezTo>
                  <a:pt x="173309" y="401967"/>
                  <a:pt x="192095" y="349580"/>
                  <a:pt x="261151" y="278936"/>
                </a:cubicBezTo>
                <a:cubicBezTo>
                  <a:pt x="330207" y="208292"/>
                  <a:pt x="526528" y="29963"/>
                  <a:pt x="556426" y="4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55BB0C41-F936-4322-BCA4-56DB0B8B9E12}"/>
              </a:ext>
            </a:extLst>
          </p:cNvPr>
          <p:cNvSpPr/>
          <p:nvPr/>
        </p:nvSpPr>
        <p:spPr>
          <a:xfrm>
            <a:off x="3725842" y="5299075"/>
            <a:ext cx="576283" cy="206678"/>
          </a:xfrm>
          <a:custGeom>
            <a:avLst/>
            <a:gdLst>
              <a:gd name="connsiteX0" fmla="*/ 576283 w 576283"/>
              <a:gd name="connsiteY0" fmla="*/ 0 h 206678"/>
              <a:gd name="connsiteX1" fmla="*/ 214333 w 576283"/>
              <a:gd name="connsiteY1" fmla="*/ 149225 h 206678"/>
              <a:gd name="connsiteX2" fmla="*/ 21 w 576283"/>
              <a:gd name="connsiteY2" fmla="*/ 206375 h 206678"/>
              <a:gd name="connsiteX3" fmla="*/ 225446 w 576283"/>
              <a:gd name="connsiteY3" fmla="*/ 128588 h 206678"/>
              <a:gd name="connsiteX4" fmla="*/ 576283 w 576283"/>
              <a:gd name="connsiteY4" fmla="*/ 0 h 20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283" h="206678">
                <a:moveTo>
                  <a:pt x="576283" y="0"/>
                </a:moveTo>
                <a:cubicBezTo>
                  <a:pt x="443330" y="57414"/>
                  <a:pt x="310377" y="114829"/>
                  <a:pt x="214333" y="149225"/>
                </a:cubicBezTo>
                <a:cubicBezTo>
                  <a:pt x="118289" y="183621"/>
                  <a:pt x="-1831" y="209814"/>
                  <a:pt x="21" y="206375"/>
                </a:cubicBezTo>
                <a:cubicBezTo>
                  <a:pt x="1873" y="202936"/>
                  <a:pt x="225446" y="128588"/>
                  <a:pt x="225446" y="128588"/>
                </a:cubicBezTo>
                <a:lnTo>
                  <a:pt x="57628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A5018B2E-E84A-480B-A1FF-E829BA4E9D20}"/>
              </a:ext>
            </a:extLst>
          </p:cNvPr>
          <p:cNvSpPr/>
          <p:nvPr/>
        </p:nvSpPr>
        <p:spPr>
          <a:xfrm>
            <a:off x="3087688" y="5518362"/>
            <a:ext cx="709864" cy="636376"/>
          </a:xfrm>
          <a:custGeom>
            <a:avLst/>
            <a:gdLst>
              <a:gd name="connsiteX0" fmla="*/ 660400 w 709864"/>
              <a:gd name="connsiteY0" fmla="*/ 2963 h 636376"/>
              <a:gd name="connsiteX1" fmla="*/ 573087 w 709864"/>
              <a:gd name="connsiteY1" fmla="*/ 169651 h 636376"/>
              <a:gd name="connsiteX2" fmla="*/ 176212 w 709864"/>
              <a:gd name="connsiteY2" fmla="*/ 396663 h 636376"/>
              <a:gd name="connsiteX3" fmla="*/ 117475 w 709864"/>
              <a:gd name="connsiteY3" fmla="*/ 476038 h 636376"/>
              <a:gd name="connsiteX4" fmla="*/ 39687 w 709864"/>
              <a:gd name="connsiteY4" fmla="*/ 591926 h 636376"/>
              <a:gd name="connsiteX5" fmla="*/ 0 w 709864"/>
              <a:gd name="connsiteY5" fmla="*/ 636376 h 636376"/>
              <a:gd name="connsiteX6" fmla="*/ 179387 w 709864"/>
              <a:gd name="connsiteY6" fmla="*/ 431588 h 636376"/>
              <a:gd name="connsiteX7" fmla="*/ 398462 w 709864"/>
              <a:gd name="connsiteY7" fmla="*/ 304588 h 636376"/>
              <a:gd name="connsiteX8" fmla="*/ 623887 w 709864"/>
              <a:gd name="connsiteY8" fmla="*/ 161713 h 636376"/>
              <a:gd name="connsiteX9" fmla="*/ 708025 w 709864"/>
              <a:gd name="connsiteY9" fmla="*/ 69638 h 636376"/>
              <a:gd name="connsiteX10" fmla="*/ 660400 w 709864"/>
              <a:gd name="connsiteY10" fmla="*/ 2963 h 63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9864" h="636376">
                <a:moveTo>
                  <a:pt x="660400" y="2963"/>
                </a:moveTo>
                <a:cubicBezTo>
                  <a:pt x="637910" y="19632"/>
                  <a:pt x="653785" y="104034"/>
                  <a:pt x="573087" y="169651"/>
                </a:cubicBezTo>
                <a:cubicBezTo>
                  <a:pt x="492389" y="235268"/>
                  <a:pt x="252147" y="345599"/>
                  <a:pt x="176212" y="396663"/>
                </a:cubicBezTo>
                <a:cubicBezTo>
                  <a:pt x="100277" y="447728"/>
                  <a:pt x="140229" y="443494"/>
                  <a:pt x="117475" y="476038"/>
                </a:cubicBezTo>
                <a:cubicBezTo>
                  <a:pt x="94721" y="508582"/>
                  <a:pt x="59266" y="565203"/>
                  <a:pt x="39687" y="591926"/>
                </a:cubicBezTo>
                <a:cubicBezTo>
                  <a:pt x="20108" y="618649"/>
                  <a:pt x="0" y="636376"/>
                  <a:pt x="0" y="636376"/>
                </a:cubicBezTo>
                <a:cubicBezTo>
                  <a:pt x="23283" y="609653"/>
                  <a:pt x="112977" y="486886"/>
                  <a:pt x="179387" y="431588"/>
                </a:cubicBezTo>
                <a:cubicBezTo>
                  <a:pt x="245797" y="376290"/>
                  <a:pt x="324379" y="349567"/>
                  <a:pt x="398462" y="304588"/>
                </a:cubicBezTo>
                <a:cubicBezTo>
                  <a:pt x="472545" y="259609"/>
                  <a:pt x="572293" y="200871"/>
                  <a:pt x="623887" y="161713"/>
                </a:cubicBezTo>
                <a:cubicBezTo>
                  <a:pt x="675481" y="122555"/>
                  <a:pt x="697706" y="95038"/>
                  <a:pt x="708025" y="69638"/>
                </a:cubicBezTo>
                <a:cubicBezTo>
                  <a:pt x="718344" y="44238"/>
                  <a:pt x="682890" y="-13706"/>
                  <a:pt x="660400" y="2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70C8A2ED-6BD1-4D49-8C04-BC58F5BA2108}"/>
              </a:ext>
            </a:extLst>
          </p:cNvPr>
          <p:cNvSpPr/>
          <p:nvPr/>
        </p:nvSpPr>
        <p:spPr>
          <a:xfrm>
            <a:off x="3103522" y="6155983"/>
            <a:ext cx="235167" cy="237836"/>
          </a:xfrm>
          <a:custGeom>
            <a:avLst/>
            <a:gdLst>
              <a:gd name="connsiteX0" fmla="*/ 3216 w 235167"/>
              <a:gd name="connsiteY0" fmla="*/ 342 h 237836"/>
              <a:gd name="connsiteX1" fmla="*/ 136566 w 235167"/>
              <a:gd name="connsiteY1" fmla="*/ 119405 h 237836"/>
              <a:gd name="connsiteX2" fmla="*/ 234991 w 235167"/>
              <a:gd name="connsiteY2" fmla="*/ 178142 h 237836"/>
              <a:gd name="connsiteX3" fmla="*/ 112753 w 235167"/>
              <a:gd name="connsiteY3" fmla="*/ 236880 h 237836"/>
              <a:gd name="connsiteX4" fmla="*/ 163553 w 235167"/>
              <a:gd name="connsiteY4" fmla="*/ 209892 h 237836"/>
              <a:gd name="connsiteX5" fmla="*/ 90528 w 235167"/>
              <a:gd name="connsiteY5" fmla="*/ 149567 h 237836"/>
              <a:gd name="connsiteX6" fmla="*/ 42903 w 235167"/>
              <a:gd name="connsiteY6" fmla="*/ 84480 h 237836"/>
              <a:gd name="connsiteX7" fmla="*/ 3216 w 235167"/>
              <a:gd name="connsiteY7" fmla="*/ 342 h 23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167" h="237836">
                <a:moveTo>
                  <a:pt x="3216" y="342"/>
                </a:moveTo>
                <a:cubicBezTo>
                  <a:pt x="18826" y="6163"/>
                  <a:pt x="97937" y="89772"/>
                  <a:pt x="136566" y="119405"/>
                </a:cubicBezTo>
                <a:cubicBezTo>
                  <a:pt x="175195" y="149038"/>
                  <a:pt x="238960" y="158563"/>
                  <a:pt x="234991" y="178142"/>
                </a:cubicBezTo>
                <a:cubicBezTo>
                  <a:pt x="231022" y="197721"/>
                  <a:pt x="124659" y="231588"/>
                  <a:pt x="112753" y="236880"/>
                </a:cubicBezTo>
                <a:cubicBezTo>
                  <a:pt x="100847" y="242172"/>
                  <a:pt x="167257" y="224444"/>
                  <a:pt x="163553" y="209892"/>
                </a:cubicBezTo>
                <a:cubicBezTo>
                  <a:pt x="159849" y="195340"/>
                  <a:pt x="110636" y="170469"/>
                  <a:pt x="90528" y="149567"/>
                </a:cubicBezTo>
                <a:cubicBezTo>
                  <a:pt x="70420" y="128665"/>
                  <a:pt x="52428" y="104324"/>
                  <a:pt x="42903" y="84480"/>
                </a:cubicBezTo>
                <a:cubicBezTo>
                  <a:pt x="33378" y="64636"/>
                  <a:pt x="-12394" y="-5479"/>
                  <a:pt x="3216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0906579A-9DE4-4723-905F-7E180183B4FB}"/>
              </a:ext>
            </a:extLst>
          </p:cNvPr>
          <p:cNvSpPr/>
          <p:nvPr/>
        </p:nvSpPr>
        <p:spPr>
          <a:xfrm>
            <a:off x="3949623" y="5704737"/>
            <a:ext cx="388391" cy="189931"/>
          </a:xfrm>
          <a:custGeom>
            <a:avLst/>
            <a:gdLst>
              <a:gd name="connsiteX0" fmla="*/ 77 w 388391"/>
              <a:gd name="connsiteY0" fmla="*/ 189651 h 189931"/>
              <a:gd name="connsiteX1" fmla="*/ 166765 w 388391"/>
              <a:gd name="connsiteY1" fmla="*/ 51538 h 189931"/>
              <a:gd name="connsiteX2" fmla="*/ 384252 w 388391"/>
              <a:gd name="connsiteY2" fmla="*/ 49951 h 189931"/>
              <a:gd name="connsiteX3" fmla="*/ 312815 w 388391"/>
              <a:gd name="connsiteY3" fmla="*/ 21376 h 189931"/>
              <a:gd name="connsiteX4" fmla="*/ 354090 w 388391"/>
              <a:gd name="connsiteY4" fmla="*/ 43601 h 189931"/>
              <a:gd name="connsiteX5" fmla="*/ 244552 w 388391"/>
              <a:gd name="connsiteY5" fmla="*/ 22963 h 189931"/>
              <a:gd name="connsiteX6" fmla="*/ 146127 w 388391"/>
              <a:gd name="connsiteY6" fmla="*/ 10263 h 189931"/>
              <a:gd name="connsiteX7" fmla="*/ 77 w 388391"/>
              <a:gd name="connsiteY7" fmla="*/ 189651 h 18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391" h="189931">
                <a:moveTo>
                  <a:pt x="77" y="189651"/>
                </a:moveTo>
                <a:cubicBezTo>
                  <a:pt x="3517" y="196530"/>
                  <a:pt x="102736" y="74821"/>
                  <a:pt x="166765" y="51538"/>
                </a:cubicBezTo>
                <a:cubicBezTo>
                  <a:pt x="230794" y="28255"/>
                  <a:pt x="359910" y="54978"/>
                  <a:pt x="384252" y="49951"/>
                </a:cubicBezTo>
                <a:cubicBezTo>
                  <a:pt x="408594" y="44924"/>
                  <a:pt x="317842" y="22434"/>
                  <a:pt x="312815" y="21376"/>
                </a:cubicBezTo>
                <a:cubicBezTo>
                  <a:pt x="307788" y="20318"/>
                  <a:pt x="365467" y="43337"/>
                  <a:pt x="354090" y="43601"/>
                </a:cubicBezTo>
                <a:cubicBezTo>
                  <a:pt x="342713" y="43865"/>
                  <a:pt x="279213" y="28519"/>
                  <a:pt x="244552" y="22963"/>
                </a:cubicBezTo>
                <a:cubicBezTo>
                  <a:pt x="209892" y="17407"/>
                  <a:pt x="184227" y="-16724"/>
                  <a:pt x="146127" y="10263"/>
                </a:cubicBezTo>
                <a:cubicBezTo>
                  <a:pt x="108027" y="37250"/>
                  <a:pt x="-3363" y="182772"/>
                  <a:pt x="77" y="189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642703B8-491C-4F64-8E97-2B8A7FB77E48}"/>
              </a:ext>
            </a:extLst>
          </p:cNvPr>
          <p:cNvSpPr/>
          <p:nvPr/>
        </p:nvSpPr>
        <p:spPr>
          <a:xfrm>
            <a:off x="3339962" y="5876156"/>
            <a:ext cx="647088" cy="461505"/>
          </a:xfrm>
          <a:custGeom>
            <a:avLst/>
            <a:gdLst>
              <a:gd name="connsiteX0" fmla="*/ 138 w 647088"/>
              <a:gd name="connsiteY0" fmla="*/ 461144 h 461505"/>
              <a:gd name="connsiteX1" fmla="*/ 190638 w 647088"/>
              <a:gd name="connsiteY1" fmla="*/ 370657 h 461505"/>
              <a:gd name="connsiteX2" fmla="*/ 285888 w 647088"/>
              <a:gd name="connsiteY2" fmla="*/ 316682 h 461505"/>
              <a:gd name="connsiteX3" fmla="*/ 630376 w 647088"/>
              <a:gd name="connsiteY3" fmla="*/ 15057 h 461505"/>
              <a:gd name="connsiteX4" fmla="*/ 577988 w 647088"/>
              <a:gd name="connsiteY4" fmla="*/ 56332 h 461505"/>
              <a:gd name="connsiteX5" fmla="*/ 444638 w 647088"/>
              <a:gd name="connsiteY5" fmla="*/ 151582 h 461505"/>
              <a:gd name="connsiteX6" fmla="*/ 325576 w 647088"/>
              <a:gd name="connsiteY6" fmla="*/ 251594 h 461505"/>
              <a:gd name="connsiteX7" fmla="*/ 222388 w 647088"/>
              <a:gd name="connsiteY7" fmla="*/ 334144 h 461505"/>
              <a:gd name="connsiteX8" fmla="*/ 138 w 647088"/>
              <a:gd name="connsiteY8" fmla="*/ 461144 h 46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7088" h="461505">
                <a:moveTo>
                  <a:pt x="138" y="461144"/>
                </a:moveTo>
                <a:cubicBezTo>
                  <a:pt x="-5154" y="467229"/>
                  <a:pt x="143013" y="394734"/>
                  <a:pt x="190638" y="370657"/>
                </a:cubicBezTo>
                <a:cubicBezTo>
                  <a:pt x="238263" y="346580"/>
                  <a:pt x="212598" y="375949"/>
                  <a:pt x="285888" y="316682"/>
                </a:cubicBezTo>
                <a:cubicBezTo>
                  <a:pt x="359178" y="257415"/>
                  <a:pt x="581693" y="58449"/>
                  <a:pt x="630376" y="15057"/>
                </a:cubicBezTo>
                <a:cubicBezTo>
                  <a:pt x="679059" y="-28335"/>
                  <a:pt x="608944" y="33578"/>
                  <a:pt x="577988" y="56332"/>
                </a:cubicBezTo>
                <a:cubicBezTo>
                  <a:pt x="547032" y="79086"/>
                  <a:pt x="486707" y="119038"/>
                  <a:pt x="444638" y="151582"/>
                </a:cubicBezTo>
                <a:cubicBezTo>
                  <a:pt x="402569" y="184126"/>
                  <a:pt x="325576" y="251594"/>
                  <a:pt x="325576" y="251594"/>
                </a:cubicBezTo>
                <a:cubicBezTo>
                  <a:pt x="288534" y="282021"/>
                  <a:pt x="278215" y="301336"/>
                  <a:pt x="222388" y="334144"/>
                </a:cubicBezTo>
                <a:cubicBezTo>
                  <a:pt x="166561" y="366952"/>
                  <a:pt x="5430" y="455059"/>
                  <a:pt x="138" y="461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99D6E207-29AB-41C7-AE8A-E68EDC2DE167}"/>
              </a:ext>
            </a:extLst>
          </p:cNvPr>
          <p:cNvSpPr/>
          <p:nvPr/>
        </p:nvSpPr>
        <p:spPr>
          <a:xfrm>
            <a:off x="4278877" y="5351869"/>
            <a:ext cx="274240" cy="525270"/>
          </a:xfrm>
          <a:custGeom>
            <a:avLst/>
            <a:gdLst>
              <a:gd name="connsiteX0" fmla="*/ 274073 w 274240"/>
              <a:gd name="connsiteY0" fmla="*/ 1181 h 525270"/>
              <a:gd name="connsiteX1" fmla="*/ 112148 w 274240"/>
              <a:gd name="connsiteY1" fmla="*/ 239306 h 525270"/>
              <a:gd name="connsiteX2" fmla="*/ 1023 w 274240"/>
              <a:gd name="connsiteY2" fmla="*/ 525056 h 525270"/>
              <a:gd name="connsiteX3" fmla="*/ 58173 w 274240"/>
              <a:gd name="connsiteY3" fmla="*/ 283756 h 525270"/>
              <a:gd name="connsiteX4" fmla="*/ 80398 w 274240"/>
              <a:gd name="connsiteY4" fmla="*/ 153581 h 525270"/>
              <a:gd name="connsiteX5" fmla="*/ 274073 w 274240"/>
              <a:gd name="connsiteY5" fmla="*/ 1181 h 525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240" h="525270">
                <a:moveTo>
                  <a:pt x="274073" y="1181"/>
                </a:moveTo>
                <a:cubicBezTo>
                  <a:pt x="279365" y="15468"/>
                  <a:pt x="157656" y="151994"/>
                  <a:pt x="112148" y="239306"/>
                </a:cubicBezTo>
                <a:cubicBezTo>
                  <a:pt x="66640" y="326619"/>
                  <a:pt x="10019" y="517648"/>
                  <a:pt x="1023" y="525056"/>
                </a:cubicBezTo>
                <a:cubicBezTo>
                  <a:pt x="-7973" y="532464"/>
                  <a:pt x="44944" y="345668"/>
                  <a:pt x="58173" y="283756"/>
                </a:cubicBezTo>
                <a:cubicBezTo>
                  <a:pt x="71402" y="221844"/>
                  <a:pt x="46531" y="201206"/>
                  <a:pt x="80398" y="153581"/>
                </a:cubicBezTo>
                <a:cubicBezTo>
                  <a:pt x="114265" y="105956"/>
                  <a:pt x="268781" y="-13106"/>
                  <a:pt x="274073" y="1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2B4CBF41-3C17-49A2-83CB-5F495A5CC9D5}"/>
              </a:ext>
            </a:extLst>
          </p:cNvPr>
          <p:cNvSpPr/>
          <p:nvPr/>
        </p:nvSpPr>
        <p:spPr>
          <a:xfrm>
            <a:off x="2545843" y="5470042"/>
            <a:ext cx="1257952" cy="299365"/>
          </a:xfrm>
          <a:custGeom>
            <a:avLst/>
            <a:gdLst>
              <a:gd name="connsiteX0" fmla="*/ 5270 w 1257952"/>
              <a:gd name="connsiteY0" fmla="*/ 298933 h 299365"/>
              <a:gd name="connsiteX1" fmla="*/ 359282 w 1257952"/>
              <a:gd name="connsiteY1" fmla="*/ 259246 h 299365"/>
              <a:gd name="connsiteX2" fmla="*/ 564070 w 1257952"/>
              <a:gd name="connsiteY2" fmla="*/ 233846 h 299365"/>
              <a:gd name="connsiteX3" fmla="*/ 752982 w 1257952"/>
              <a:gd name="connsiteY3" fmla="*/ 186221 h 299365"/>
              <a:gd name="connsiteX4" fmla="*/ 1238757 w 1257952"/>
              <a:gd name="connsiteY4" fmla="*/ 8421 h 299365"/>
              <a:gd name="connsiteX5" fmla="*/ 1135570 w 1257952"/>
              <a:gd name="connsiteY5" fmla="*/ 43346 h 299365"/>
              <a:gd name="connsiteX6" fmla="*/ 902207 w 1257952"/>
              <a:gd name="connsiteY6" fmla="*/ 171933 h 299365"/>
              <a:gd name="connsiteX7" fmla="*/ 695832 w 1257952"/>
              <a:gd name="connsiteY7" fmla="*/ 227496 h 299365"/>
              <a:gd name="connsiteX8" fmla="*/ 5270 w 1257952"/>
              <a:gd name="connsiteY8" fmla="*/ 298933 h 29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7952" h="299365">
                <a:moveTo>
                  <a:pt x="5270" y="298933"/>
                </a:moveTo>
                <a:cubicBezTo>
                  <a:pt x="-50822" y="304225"/>
                  <a:pt x="359282" y="259246"/>
                  <a:pt x="359282" y="259246"/>
                </a:cubicBezTo>
                <a:cubicBezTo>
                  <a:pt x="452415" y="248398"/>
                  <a:pt x="498453" y="246017"/>
                  <a:pt x="564070" y="233846"/>
                </a:cubicBezTo>
                <a:cubicBezTo>
                  <a:pt x="629687" y="221675"/>
                  <a:pt x="640534" y="223792"/>
                  <a:pt x="752982" y="186221"/>
                </a:cubicBezTo>
                <a:cubicBezTo>
                  <a:pt x="865430" y="148650"/>
                  <a:pt x="1174992" y="32233"/>
                  <a:pt x="1238757" y="8421"/>
                </a:cubicBezTo>
                <a:cubicBezTo>
                  <a:pt x="1302522" y="-15392"/>
                  <a:pt x="1191662" y="16094"/>
                  <a:pt x="1135570" y="43346"/>
                </a:cubicBezTo>
                <a:cubicBezTo>
                  <a:pt x="1079478" y="70598"/>
                  <a:pt x="975497" y="141241"/>
                  <a:pt x="902207" y="171933"/>
                </a:cubicBezTo>
                <a:cubicBezTo>
                  <a:pt x="828917" y="202625"/>
                  <a:pt x="842940" y="205800"/>
                  <a:pt x="695832" y="227496"/>
                </a:cubicBezTo>
                <a:cubicBezTo>
                  <a:pt x="548724" y="249192"/>
                  <a:pt x="61362" y="293641"/>
                  <a:pt x="5270" y="298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47E7B7BC-1DA6-4B21-B5E9-DA6B3614BEB8}"/>
              </a:ext>
            </a:extLst>
          </p:cNvPr>
          <p:cNvSpPr/>
          <p:nvPr/>
        </p:nvSpPr>
        <p:spPr>
          <a:xfrm>
            <a:off x="1800499" y="5750093"/>
            <a:ext cx="923346" cy="169946"/>
          </a:xfrm>
          <a:custGeom>
            <a:avLst/>
            <a:gdLst>
              <a:gd name="connsiteX0" fmla="*/ 784 w 923346"/>
              <a:gd name="connsiteY0" fmla="*/ 60157 h 169946"/>
              <a:gd name="connsiteX1" fmla="*/ 148951 w 923346"/>
              <a:gd name="connsiteY1" fmla="*/ 146940 h 169946"/>
              <a:gd name="connsiteX2" fmla="*/ 252668 w 923346"/>
              <a:gd name="connsiteY2" fmla="*/ 130007 h 169946"/>
              <a:gd name="connsiteX3" fmla="*/ 902484 w 923346"/>
              <a:gd name="connsiteY3" fmla="*/ 3007 h 169946"/>
              <a:gd name="connsiteX4" fmla="*/ 743734 w 923346"/>
              <a:gd name="connsiteY4" fmla="*/ 47457 h 169946"/>
              <a:gd name="connsiteX5" fmla="*/ 546884 w 923346"/>
              <a:gd name="connsiteY5" fmla="*/ 132124 h 169946"/>
              <a:gd name="connsiteX6" fmla="*/ 112968 w 923346"/>
              <a:gd name="connsiteY6" fmla="*/ 168107 h 169946"/>
              <a:gd name="connsiteX7" fmla="*/ 784 w 923346"/>
              <a:gd name="connsiteY7" fmla="*/ 60157 h 16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3346" h="169946">
                <a:moveTo>
                  <a:pt x="784" y="60157"/>
                </a:moveTo>
                <a:cubicBezTo>
                  <a:pt x="6781" y="56629"/>
                  <a:pt x="106970" y="135298"/>
                  <a:pt x="148951" y="146940"/>
                </a:cubicBezTo>
                <a:cubicBezTo>
                  <a:pt x="190932" y="158582"/>
                  <a:pt x="252668" y="130007"/>
                  <a:pt x="252668" y="130007"/>
                </a:cubicBezTo>
                <a:lnTo>
                  <a:pt x="902484" y="3007"/>
                </a:lnTo>
                <a:cubicBezTo>
                  <a:pt x="984328" y="-10751"/>
                  <a:pt x="803001" y="25938"/>
                  <a:pt x="743734" y="47457"/>
                </a:cubicBezTo>
                <a:cubicBezTo>
                  <a:pt x="684467" y="68976"/>
                  <a:pt x="652012" y="112016"/>
                  <a:pt x="546884" y="132124"/>
                </a:cubicBezTo>
                <a:cubicBezTo>
                  <a:pt x="441756" y="152232"/>
                  <a:pt x="203632" y="176927"/>
                  <a:pt x="112968" y="168107"/>
                </a:cubicBezTo>
                <a:cubicBezTo>
                  <a:pt x="22304" y="159288"/>
                  <a:pt x="-5213" y="63685"/>
                  <a:pt x="784" y="60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5F4351CF-CF1A-4C13-8CFF-0C0DF3D5E4D6}"/>
              </a:ext>
            </a:extLst>
          </p:cNvPr>
          <p:cNvSpPr/>
          <p:nvPr/>
        </p:nvSpPr>
        <p:spPr>
          <a:xfrm>
            <a:off x="2849688" y="6360071"/>
            <a:ext cx="484593" cy="116997"/>
          </a:xfrm>
          <a:custGeom>
            <a:avLst/>
            <a:gdLst>
              <a:gd name="connsiteX0" fmla="*/ 1462 w 484593"/>
              <a:gd name="connsiteY0" fmla="*/ 116929 h 116997"/>
              <a:gd name="connsiteX1" fmla="*/ 249112 w 484593"/>
              <a:gd name="connsiteY1" fmla="*/ 93646 h 116997"/>
              <a:gd name="connsiteX2" fmla="*/ 484062 w 484593"/>
              <a:gd name="connsiteY2" fmla="*/ 512 h 116997"/>
              <a:gd name="connsiteX3" fmla="*/ 308379 w 484593"/>
              <a:gd name="connsiteY3" fmla="*/ 57662 h 116997"/>
              <a:gd name="connsiteX4" fmla="*/ 153862 w 484593"/>
              <a:gd name="connsiteY4" fmla="*/ 89412 h 116997"/>
              <a:gd name="connsiteX5" fmla="*/ 1462 w 484593"/>
              <a:gd name="connsiteY5" fmla="*/ 116929 h 11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593" h="116997">
                <a:moveTo>
                  <a:pt x="1462" y="116929"/>
                </a:moveTo>
                <a:cubicBezTo>
                  <a:pt x="17337" y="117635"/>
                  <a:pt x="168679" y="113049"/>
                  <a:pt x="249112" y="93646"/>
                </a:cubicBezTo>
                <a:cubicBezTo>
                  <a:pt x="329545" y="74243"/>
                  <a:pt x="474184" y="6509"/>
                  <a:pt x="484062" y="512"/>
                </a:cubicBezTo>
                <a:cubicBezTo>
                  <a:pt x="493940" y="-5485"/>
                  <a:pt x="363412" y="42845"/>
                  <a:pt x="308379" y="57662"/>
                </a:cubicBezTo>
                <a:cubicBezTo>
                  <a:pt x="253346" y="72479"/>
                  <a:pt x="204662" y="81651"/>
                  <a:pt x="153862" y="89412"/>
                </a:cubicBezTo>
                <a:cubicBezTo>
                  <a:pt x="103062" y="97173"/>
                  <a:pt x="-14413" y="116223"/>
                  <a:pt x="1462" y="116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C09FFCFB-CDB9-441D-8A4E-B829F9842E51}"/>
              </a:ext>
            </a:extLst>
          </p:cNvPr>
          <p:cNvSpPr/>
          <p:nvPr/>
        </p:nvSpPr>
        <p:spPr>
          <a:xfrm>
            <a:off x="2770509" y="6472754"/>
            <a:ext cx="135730" cy="395924"/>
          </a:xfrm>
          <a:custGeom>
            <a:avLst/>
            <a:gdLst>
              <a:gd name="connsiteX0" fmla="*/ 135674 w 135730"/>
              <a:gd name="connsiteY0" fmla="*/ 13 h 395924"/>
              <a:gd name="connsiteX1" fmla="*/ 40424 w 135730"/>
              <a:gd name="connsiteY1" fmla="*/ 158763 h 395924"/>
              <a:gd name="connsiteX2" fmla="*/ 25608 w 135730"/>
              <a:gd name="connsiteY2" fmla="*/ 264596 h 395924"/>
              <a:gd name="connsiteX3" fmla="*/ 36191 w 135730"/>
              <a:gd name="connsiteY3" fmla="*/ 395829 h 395924"/>
              <a:gd name="connsiteX4" fmla="*/ 208 w 135730"/>
              <a:gd name="connsiteY4" fmla="*/ 243429 h 395924"/>
              <a:gd name="connsiteX5" fmla="*/ 25608 w 135730"/>
              <a:gd name="connsiteY5" fmla="*/ 150296 h 395924"/>
              <a:gd name="connsiteX6" fmla="*/ 135674 w 135730"/>
              <a:gd name="connsiteY6" fmla="*/ 13 h 39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730" h="395924">
                <a:moveTo>
                  <a:pt x="135674" y="13"/>
                </a:moveTo>
                <a:cubicBezTo>
                  <a:pt x="138143" y="1424"/>
                  <a:pt x="58768" y="114666"/>
                  <a:pt x="40424" y="158763"/>
                </a:cubicBezTo>
                <a:cubicBezTo>
                  <a:pt x="22080" y="202860"/>
                  <a:pt x="26314" y="225085"/>
                  <a:pt x="25608" y="264596"/>
                </a:cubicBezTo>
                <a:cubicBezTo>
                  <a:pt x="24902" y="304107"/>
                  <a:pt x="40424" y="399357"/>
                  <a:pt x="36191" y="395829"/>
                </a:cubicBezTo>
                <a:cubicBezTo>
                  <a:pt x="31958" y="392301"/>
                  <a:pt x="1972" y="284351"/>
                  <a:pt x="208" y="243429"/>
                </a:cubicBezTo>
                <a:cubicBezTo>
                  <a:pt x="-1556" y="202507"/>
                  <a:pt x="7969" y="188749"/>
                  <a:pt x="25608" y="150296"/>
                </a:cubicBezTo>
                <a:cubicBezTo>
                  <a:pt x="43247" y="111843"/>
                  <a:pt x="133205" y="-1398"/>
                  <a:pt x="135674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1E2F50C8-927E-4ABB-9D4C-A7C226F5B9D3}"/>
              </a:ext>
            </a:extLst>
          </p:cNvPr>
          <p:cNvSpPr/>
          <p:nvPr/>
        </p:nvSpPr>
        <p:spPr>
          <a:xfrm>
            <a:off x="4084814" y="5850648"/>
            <a:ext cx="186922" cy="527068"/>
          </a:xfrm>
          <a:custGeom>
            <a:avLst/>
            <a:gdLst>
              <a:gd name="connsiteX0" fmla="*/ 186619 w 186922"/>
              <a:gd name="connsiteY0" fmla="*/ 1935 h 527068"/>
              <a:gd name="connsiteX1" fmla="*/ 74436 w 186922"/>
              <a:gd name="connsiteY1" fmla="*/ 414685 h 527068"/>
              <a:gd name="connsiteX2" fmla="*/ 353 w 186922"/>
              <a:gd name="connsiteY2" fmla="*/ 520519 h 527068"/>
              <a:gd name="connsiteX3" fmla="*/ 104069 w 186922"/>
              <a:gd name="connsiteY3" fmla="*/ 270752 h 527068"/>
              <a:gd name="connsiteX4" fmla="*/ 186619 w 186922"/>
              <a:gd name="connsiteY4" fmla="*/ 1935 h 52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922" h="527068">
                <a:moveTo>
                  <a:pt x="186619" y="1935"/>
                </a:moveTo>
                <a:cubicBezTo>
                  <a:pt x="181680" y="25924"/>
                  <a:pt x="105480" y="328254"/>
                  <a:pt x="74436" y="414685"/>
                </a:cubicBezTo>
                <a:cubicBezTo>
                  <a:pt x="43392" y="501116"/>
                  <a:pt x="-4586" y="544508"/>
                  <a:pt x="353" y="520519"/>
                </a:cubicBezTo>
                <a:cubicBezTo>
                  <a:pt x="5292" y="496530"/>
                  <a:pt x="73025" y="358241"/>
                  <a:pt x="104069" y="270752"/>
                </a:cubicBezTo>
                <a:cubicBezTo>
                  <a:pt x="135113" y="183263"/>
                  <a:pt x="191558" y="-22054"/>
                  <a:pt x="186619" y="1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4E5F3E2E-FFCF-4D49-AD16-6A82E0D23298}"/>
              </a:ext>
            </a:extLst>
          </p:cNvPr>
          <p:cNvSpPr/>
          <p:nvPr/>
        </p:nvSpPr>
        <p:spPr>
          <a:xfrm>
            <a:off x="3932157" y="6392320"/>
            <a:ext cx="153174" cy="463617"/>
          </a:xfrm>
          <a:custGeom>
            <a:avLst/>
            <a:gdLst>
              <a:gd name="connsiteX0" fmla="*/ 153010 w 153174"/>
              <a:gd name="connsiteY0" fmla="*/ 13 h 463617"/>
              <a:gd name="connsiteX1" fmla="*/ 40826 w 153174"/>
              <a:gd name="connsiteY1" fmla="*/ 319630 h 463617"/>
              <a:gd name="connsiteX2" fmla="*/ 6960 w 153174"/>
              <a:gd name="connsiteY2" fmla="*/ 463563 h 463617"/>
              <a:gd name="connsiteX3" fmla="*/ 13310 w 153174"/>
              <a:gd name="connsiteY3" fmla="*/ 332330 h 463617"/>
              <a:gd name="connsiteX4" fmla="*/ 153010 w 153174"/>
              <a:gd name="connsiteY4" fmla="*/ 13 h 46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4" h="463617">
                <a:moveTo>
                  <a:pt x="153010" y="13"/>
                </a:moveTo>
                <a:cubicBezTo>
                  <a:pt x="157596" y="-2104"/>
                  <a:pt x="65168" y="242372"/>
                  <a:pt x="40826" y="319630"/>
                </a:cubicBezTo>
                <a:cubicBezTo>
                  <a:pt x="16484" y="396888"/>
                  <a:pt x="11546" y="461446"/>
                  <a:pt x="6960" y="463563"/>
                </a:cubicBezTo>
                <a:cubicBezTo>
                  <a:pt x="2374" y="465680"/>
                  <a:pt x="-8915" y="406061"/>
                  <a:pt x="13310" y="332330"/>
                </a:cubicBezTo>
                <a:cubicBezTo>
                  <a:pt x="35535" y="258600"/>
                  <a:pt x="148424" y="2130"/>
                  <a:pt x="15301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45DBC6D6-3F73-4C2A-9011-920AAB99613F}"/>
              </a:ext>
            </a:extLst>
          </p:cNvPr>
          <p:cNvSpPr/>
          <p:nvPr/>
        </p:nvSpPr>
        <p:spPr>
          <a:xfrm>
            <a:off x="5544104" y="5559510"/>
            <a:ext cx="1063768" cy="437397"/>
          </a:xfrm>
          <a:custGeom>
            <a:avLst/>
            <a:gdLst>
              <a:gd name="connsiteX0" fmla="*/ 12146 w 1063768"/>
              <a:gd name="connsiteY0" fmla="*/ 420073 h 437397"/>
              <a:gd name="connsiteX1" fmla="*/ 323296 w 1063768"/>
              <a:gd name="connsiteY1" fmla="*/ 343873 h 437397"/>
              <a:gd name="connsiteX2" fmla="*/ 668313 w 1063768"/>
              <a:gd name="connsiteY2" fmla="*/ 193590 h 437397"/>
              <a:gd name="connsiteX3" fmla="*/ 1032379 w 1063768"/>
              <a:gd name="connsiteY3" fmla="*/ 13673 h 437397"/>
              <a:gd name="connsiteX4" fmla="*/ 1023913 w 1063768"/>
              <a:gd name="connsiteY4" fmla="*/ 26373 h 437397"/>
              <a:gd name="connsiteX5" fmla="*/ 850346 w 1063768"/>
              <a:gd name="connsiteY5" fmla="*/ 136440 h 437397"/>
              <a:gd name="connsiteX6" fmla="*/ 583646 w 1063768"/>
              <a:gd name="connsiteY6" fmla="*/ 244390 h 437397"/>
              <a:gd name="connsiteX7" fmla="*/ 111629 w 1063768"/>
              <a:gd name="connsiteY7" fmla="*/ 422190 h 437397"/>
              <a:gd name="connsiteX8" fmla="*/ 12146 w 1063768"/>
              <a:gd name="connsiteY8" fmla="*/ 420073 h 43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3768" h="437397">
                <a:moveTo>
                  <a:pt x="12146" y="420073"/>
                </a:moveTo>
                <a:cubicBezTo>
                  <a:pt x="47424" y="407020"/>
                  <a:pt x="213935" y="381620"/>
                  <a:pt x="323296" y="343873"/>
                </a:cubicBezTo>
                <a:cubicBezTo>
                  <a:pt x="432657" y="306126"/>
                  <a:pt x="550132" y="248623"/>
                  <a:pt x="668313" y="193590"/>
                </a:cubicBezTo>
                <a:cubicBezTo>
                  <a:pt x="786494" y="138557"/>
                  <a:pt x="1032379" y="13673"/>
                  <a:pt x="1032379" y="13673"/>
                </a:cubicBezTo>
                <a:cubicBezTo>
                  <a:pt x="1091646" y="-14197"/>
                  <a:pt x="1054252" y="5912"/>
                  <a:pt x="1023913" y="26373"/>
                </a:cubicBezTo>
                <a:cubicBezTo>
                  <a:pt x="993574" y="46834"/>
                  <a:pt x="923724" y="100104"/>
                  <a:pt x="850346" y="136440"/>
                </a:cubicBezTo>
                <a:cubicBezTo>
                  <a:pt x="776968" y="172776"/>
                  <a:pt x="583646" y="244390"/>
                  <a:pt x="583646" y="244390"/>
                </a:cubicBezTo>
                <a:cubicBezTo>
                  <a:pt x="460526" y="292015"/>
                  <a:pt x="202293" y="393968"/>
                  <a:pt x="111629" y="422190"/>
                </a:cubicBezTo>
                <a:cubicBezTo>
                  <a:pt x="20965" y="450412"/>
                  <a:pt x="-23132" y="433126"/>
                  <a:pt x="12146" y="420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5E64F457-F475-48E8-B5B0-F1E2FA4A6B5F}"/>
              </a:ext>
            </a:extLst>
          </p:cNvPr>
          <p:cNvSpPr/>
          <p:nvPr/>
        </p:nvSpPr>
        <p:spPr>
          <a:xfrm>
            <a:off x="6632882" y="5142115"/>
            <a:ext cx="689599" cy="416421"/>
          </a:xfrm>
          <a:custGeom>
            <a:avLst/>
            <a:gdLst>
              <a:gd name="connsiteX0" fmla="*/ 2868 w 689599"/>
              <a:gd name="connsiteY0" fmla="*/ 414135 h 416421"/>
              <a:gd name="connsiteX1" fmla="*/ 233585 w 689599"/>
              <a:gd name="connsiteY1" fmla="*/ 371802 h 416421"/>
              <a:gd name="connsiteX2" fmla="*/ 373285 w 689599"/>
              <a:gd name="connsiteY2" fmla="*/ 265968 h 416421"/>
              <a:gd name="connsiteX3" fmla="*/ 684435 w 689599"/>
              <a:gd name="connsiteY3" fmla="*/ 5618 h 416421"/>
              <a:gd name="connsiteX4" fmla="*/ 561668 w 689599"/>
              <a:gd name="connsiteY4" fmla="*/ 98752 h 416421"/>
              <a:gd name="connsiteX5" fmla="*/ 483351 w 689599"/>
              <a:gd name="connsiteY5" fmla="*/ 234218 h 416421"/>
              <a:gd name="connsiteX6" fmla="*/ 407151 w 689599"/>
              <a:gd name="connsiteY6" fmla="*/ 308302 h 416421"/>
              <a:gd name="connsiteX7" fmla="*/ 2868 w 689599"/>
              <a:gd name="connsiteY7" fmla="*/ 414135 h 41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9599" h="416421">
                <a:moveTo>
                  <a:pt x="2868" y="414135"/>
                </a:moveTo>
                <a:cubicBezTo>
                  <a:pt x="-26060" y="424718"/>
                  <a:pt x="171849" y="396496"/>
                  <a:pt x="233585" y="371802"/>
                </a:cubicBezTo>
                <a:cubicBezTo>
                  <a:pt x="295321" y="347107"/>
                  <a:pt x="298143" y="326999"/>
                  <a:pt x="373285" y="265968"/>
                </a:cubicBezTo>
                <a:cubicBezTo>
                  <a:pt x="448427" y="204937"/>
                  <a:pt x="653038" y="33487"/>
                  <a:pt x="684435" y="5618"/>
                </a:cubicBezTo>
                <a:cubicBezTo>
                  <a:pt x="715832" y="-22251"/>
                  <a:pt x="595182" y="60652"/>
                  <a:pt x="561668" y="98752"/>
                </a:cubicBezTo>
                <a:cubicBezTo>
                  <a:pt x="528154" y="136852"/>
                  <a:pt x="509104" y="199293"/>
                  <a:pt x="483351" y="234218"/>
                </a:cubicBezTo>
                <a:cubicBezTo>
                  <a:pt x="457598" y="269143"/>
                  <a:pt x="486173" y="277258"/>
                  <a:pt x="407151" y="308302"/>
                </a:cubicBezTo>
                <a:cubicBezTo>
                  <a:pt x="328129" y="339346"/>
                  <a:pt x="31796" y="403552"/>
                  <a:pt x="2868" y="414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1EDDD40C-CF84-4D33-975C-1A971025D5B4}"/>
              </a:ext>
            </a:extLst>
          </p:cNvPr>
          <p:cNvSpPr/>
          <p:nvPr/>
        </p:nvSpPr>
        <p:spPr>
          <a:xfrm>
            <a:off x="7308643" y="5151136"/>
            <a:ext cx="191587" cy="493181"/>
          </a:xfrm>
          <a:custGeom>
            <a:avLst/>
            <a:gdLst>
              <a:gd name="connsiteX0" fmla="*/ 2324 w 191587"/>
              <a:gd name="connsiteY0" fmla="*/ 2947 h 493181"/>
              <a:gd name="connsiteX1" fmla="*/ 70057 w 191587"/>
              <a:gd name="connsiteY1" fmla="*/ 275997 h 493181"/>
              <a:gd name="connsiteX2" fmla="*/ 101807 w 191587"/>
              <a:gd name="connsiteY2" fmla="*/ 364897 h 493181"/>
              <a:gd name="connsiteX3" fmla="*/ 139907 w 191587"/>
              <a:gd name="connsiteY3" fmla="*/ 489781 h 493181"/>
              <a:gd name="connsiteX4" fmla="*/ 144140 w 191587"/>
              <a:gd name="connsiteY4" fmla="*/ 441097 h 493181"/>
              <a:gd name="connsiteX5" fmla="*/ 190707 w 191587"/>
              <a:gd name="connsiteY5" fmla="*/ 267531 h 493181"/>
              <a:gd name="connsiteX6" fmla="*/ 163190 w 191587"/>
              <a:gd name="connsiteY6" fmla="*/ 138414 h 493181"/>
              <a:gd name="connsiteX7" fmla="*/ 2324 w 191587"/>
              <a:gd name="connsiteY7" fmla="*/ 2947 h 49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587" h="493181">
                <a:moveTo>
                  <a:pt x="2324" y="2947"/>
                </a:moveTo>
                <a:cubicBezTo>
                  <a:pt x="-13198" y="25878"/>
                  <a:pt x="53477" y="215672"/>
                  <a:pt x="70057" y="275997"/>
                </a:cubicBezTo>
                <a:cubicBezTo>
                  <a:pt x="86637" y="336322"/>
                  <a:pt x="90165" y="329266"/>
                  <a:pt x="101807" y="364897"/>
                </a:cubicBezTo>
                <a:cubicBezTo>
                  <a:pt x="113449" y="400528"/>
                  <a:pt x="132852" y="477081"/>
                  <a:pt x="139907" y="489781"/>
                </a:cubicBezTo>
                <a:cubicBezTo>
                  <a:pt x="146962" y="502481"/>
                  <a:pt x="135673" y="478139"/>
                  <a:pt x="144140" y="441097"/>
                </a:cubicBezTo>
                <a:cubicBezTo>
                  <a:pt x="152607" y="404055"/>
                  <a:pt x="187532" y="317978"/>
                  <a:pt x="190707" y="267531"/>
                </a:cubicBezTo>
                <a:cubicBezTo>
                  <a:pt x="193882" y="217084"/>
                  <a:pt x="189295" y="179689"/>
                  <a:pt x="163190" y="138414"/>
                </a:cubicBezTo>
                <a:cubicBezTo>
                  <a:pt x="137085" y="97139"/>
                  <a:pt x="17846" y="-19984"/>
                  <a:pt x="2324" y="2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DC1A6F6B-DCDB-4F7B-AF52-B2182DC15937}"/>
              </a:ext>
            </a:extLst>
          </p:cNvPr>
          <p:cNvSpPr/>
          <p:nvPr/>
        </p:nvSpPr>
        <p:spPr>
          <a:xfrm>
            <a:off x="5583020" y="6002337"/>
            <a:ext cx="1403352" cy="693453"/>
          </a:xfrm>
          <a:custGeom>
            <a:avLst/>
            <a:gdLst>
              <a:gd name="connsiteX0" fmla="*/ 218 w 1403352"/>
              <a:gd name="connsiteY0" fmla="*/ 1 h 693453"/>
              <a:gd name="connsiteX1" fmla="*/ 278030 w 1403352"/>
              <a:gd name="connsiteY1" fmla="*/ 77788 h 693453"/>
              <a:gd name="connsiteX2" fmla="*/ 616168 w 1403352"/>
              <a:gd name="connsiteY2" fmla="*/ 258763 h 693453"/>
              <a:gd name="connsiteX3" fmla="*/ 852705 w 1403352"/>
              <a:gd name="connsiteY3" fmla="*/ 427038 h 693453"/>
              <a:gd name="connsiteX4" fmla="*/ 1124168 w 1403352"/>
              <a:gd name="connsiteY4" fmla="*/ 587376 h 693453"/>
              <a:gd name="connsiteX5" fmla="*/ 1398805 w 1403352"/>
              <a:gd name="connsiteY5" fmla="*/ 692151 h 693453"/>
              <a:gd name="connsiteX6" fmla="*/ 1287680 w 1403352"/>
              <a:gd name="connsiteY6" fmla="*/ 642938 h 693453"/>
              <a:gd name="connsiteX7" fmla="*/ 1184493 w 1403352"/>
              <a:gd name="connsiteY7" fmla="*/ 596901 h 693453"/>
              <a:gd name="connsiteX8" fmla="*/ 965418 w 1403352"/>
              <a:gd name="connsiteY8" fmla="*/ 479426 h 693453"/>
              <a:gd name="connsiteX9" fmla="*/ 686018 w 1403352"/>
              <a:gd name="connsiteY9" fmla="*/ 292101 h 693453"/>
              <a:gd name="connsiteX10" fmla="*/ 512980 w 1403352"/>
              <a:gd name="connsiteY10" fmla="*/ 171451 h 693453"/>
              <a:gd name="connsiteX11" fmla="*/ 322480 w 1403352"/>
              <a:gd name="connsiteY11" fmla="*/ 76201 h 693453"/>
              <a:gd name="connsiteX12" fmla="*/ 218 w 1403352"/>
              <a:gd name="connsiteY12" fmla="*/ 1 h 69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3352" h="693453">
                <a:moveTo>
                  <a:pt x="218" y="1"/>
                </a:moveTo>
                <a:cubicBezTo>
                  <a:pt x="-7190" y="266"/>
                  <a:pt x="175372" y="34661"/>
                  <a:pt x="278030" y="77788"/>
                </a:cubicBezTo>
                <a:cubicBezTo>
                  <a:pt x="380688" y="120915"/>
                  <a:pt x="520389" y="200555"/>
                  <a:pt x="616168" y="258763"/>
                </a:cubicBezTo>
                <a:cubicBezTo>
                  <a:pt x="711947" y="316971"/>
                  <a:pt x="768038" y="372269"/>
                  <a:pt x="852705" y="427038"/>
                </a:cubicBezTo>
                <a:cubicBezTo>
                  <a:pt x="937372" y="481807"/>
                  <a:pt x="1033151" y="543191"/>
                  <a:pt x="1124168" y="587376"/>
                </a:cubicBezTo>
                <a:cubicBezTo>
                  <a:pt x="1215185" y="631561"/>
                  <a:pt x="1371553" y="682891"/>
                  <a:pt x="1398805" y="692151"/>
                </a:cubicBezTo>
                <a:cubicBezTo>
                  <a:pt x="1426057" y="701411"/>
                  <a:pt x="1323399" y="658813"/>
                  <a:pt x="1287680" y="642938"/>
                </a:cubicBezTo>
                <a:cubicBezTo>
                  <a:pt x="1251961" y="627063"/>
                  <a:pt x="1238203" y="624153"/>
                  <a:pt x="1184493" y="596901"/>
                </a:cubicBezTo>
                <a:cubicBezTo>
                  <a:pt x="1130783" y="569649"/>
                  <a:pt x="1048497" y="530226"/>
                  <a:pt x="965418" y="479426"/>
                </a:cubicBezTo>
                <a:cubicBezTo>
                  <a:pt x="882339" y="428626"/>
                  <a:pt x="761424" y="343430"/>
                  <a:pt x="686018" y="292101"/>
                </a:cubicBezTo>
                <a:cubicBezTo>
                  <a:pt x="610612" y="240772"/>
                  <a:pt x="573570" y="207434"/>
                  <a:pt x="512980" y="171451"/>
                </a:cubicBezTo>
                <a:cubicBezTo>
                  <a:pt x="452390" y="135468"/>
                  <a:pt x="411380" y="105305"/>
                  <a:pt x="322480" y="76201"/>
                </a:cubicBezTo>
                <a:cubicBezTo>
                  <a:pt x="233580" y="47097"/>
                  <a:pt x="7626" y="-264"/>
                  <a:pt x="21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7EF0254-37AA-4569-A65A-82B9A7A734F7}"/>
              </a:ext>
            </a:extLst>
          </p:cNvPr>
          <p:cNvSpPr/>
          <p:nvPr/>
        </p:nvSpPr>
        <p:spPr>
          <a:xfrm>
            <a:off x="5909587" y="6117193"/>
            <a:ext cx="1109073" cy="606866"/>
          </a:xfrm>
          <a:custGeom>
            <a:avLst/>
            <a:gdLst>
              <a:gd name="connsiteX0" fmla="*/ 676 w 1109073"/>
              <a:gd name="connsiteY0" fmla="*/ 1032 h 606866"/>
              <a:gd name="connsiteX1" fmla="*/ 226101 w 1109073"/>
              <a:gd name="connsiteY1" fmla="*/ 126445 h 606866"/>
              <a:gd name="connsiteX2" fmla="*/ 373738 w 1109073"/>
              <a:gd name="connsiteY2" fmla="*/ 237570 h 606866"/>
              <a:gd name="connsiteX3" fmla="*/ 635676 w 1109073"/>
              <a:gd name="connsiteY3" fmla="*/ 404257 h 606866"/>
              <a:gd name="connsiteX4" fmla="*/ 776963 w 1109073"/>
              <a:gd name="connsiteY4" fmla="*/ 501095 h 606866"/>
              <a:gd name="connsiteX5" fmla="*/ 1064301 w 1109073"/>
              <a:gd name="connsiteY5" fmla="*/ 605870 h 606866"/>
              <a:gd name="connsiteX6" fmla="*/ 1108751 w 1109073"/>
              <a:gd name="connsiteY6" fmla="*/ 555070 h 606866"/>
              <a:gd name="connsiteX7" fmla="*/ 1080176 w 1109073"/>
              <a:gd name="connsiteY7" fmla="*/ 575707 h 606866"/>
              <a:gd name="connsiteX8" fmla="*/ 1005563 w 1109073"/>
              <a:gd name="connsiteY8" fmla="*/ 583645 h 606866"/>
              <a:gd name="connsiteX9" fmla="*/ 789663 w 1109073"/>
              <a:gd name="connsiteY9" fmla="*/ 478870 h 606866"/>
              <a:gd name="connsiteX10" fmla="*/ 421363 w 1109073"/>
              <a:gd name="connsiteY10" fmla="*/ 251857 h 606866"/>
              <a:gd name="connsiteX11" fmla="*/ 165776 w 1109073"/>
              <a:gd name="connsiteY11" fmla="*/ 77232 h 606866"/>
              <a:gd name="connsiteX12" fmla="*/ 676 w 1109073"/>
              <a:gd name="connsiteY12" fmla="*/ 1032 h 60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9073" h="606866">
                <a:moveTo>
                  <a:pt x="676" y="1032"/>
                </a:moveTo>
                <a:cubicBezTo>
                  <a:pt x="10730" y="9234"/>
                  <a:pt x="163924" y="87022"/>
                  <a:pt x="226101" y="126445"/>
                </a:cubicBezTo>
                <a:cubicBezTo>
                  <a:pt x="288278" y="165868"/>
                  <a:pt x="305476" y="191268"/>
                  <a:pt x="373738" y="237570"/>
                </a:cubicBezTo>
                <a:cubicBezTo>
                  <a:pt x="442000" y="283872"/>
                  <a:pt x="568472" y="360336"/>
                  <a:pt x="635676" y="404257"/>
                </a:cubicBezTo>
                <a:cubicBezTo>
                  <a:pt x="702880" y="448178"/>
                  <a:pt x="705526" y="467493"/>
                  <a:pt x="776963" y="501095"/>
                </a:cubicBezTo>
                <a:cubicBezTo>
                  <a:pt x="848400" y="534697"/>
                  <a:pt x="1009003" y="596874"/>
                  <a:pt x="1064301" y="605870"/>
                </a:cubicBezTo>
                <a:cubicBezTo>
                  <a:pt x="1119599" y="614866"/>
                  <a:pt x="1106105" y="560097"/>
                  <a:pt x="1108751" y="555070"/>
                </a:cubicBezTo>
                <a:cubicBezTo>
                  <a:pt x="1111397" y="550043"/>
                  <a:pt x="1097374" y="570945"/>
                  <a:pt x="1080176" y="575707"/>
                </a:cubicBezTo>
                <a:cubicBezTo>
                  <a:pt x="1062978" y="580470"/>
                  <a:pt x="1053982" y="599784"/>
                  <a:pt x="1005563" y="583645"/>
                </a:cubicBezTo>
                <a:cubicBezTo>
                  <a:pt x="957144" y="567506"/>
                  <a:pt x="887030" y="534168"/>
                  <a:pt x="789663" y="478870"/>
                </a:cubicBezTo>
                <a:cubicBezTo>
                  <a:pt x="692296" y="423572"/>
                  <a:pt x="525344" y="318797"/>
                  <a:pt x="421363" y="251857"/>
                </a:cubicBezTo>
                <a:cubicBezTo>
                  <a:pt x="317382" y="184917"/>
                  <a:pt x="236684" y="119565"/>
                  <a:pt x="165776" y="77232"/>
                </a:cubicBezTo>
                <a:cubicBezTo>
                  <a:pt x="94868" y="34899"/>
                  <a:pt x="-9378" y="-7170"/>
                  <a:pt x="676" y="1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04A212C6-FA07-4AA1-B8D1-68EFA4C54215}"/>
              </a:ext>
            </a:extLst>
          </p:cNvPr>
          <p:cNvSpPr/>
          <p:nvPr/>
        </p:nvSpPr>
        <p:spPr>
          <a:xfrm>
            <a:off x="6993039" y="5927548"/>
            <a:ext cx="401537" cy="777535"/>
          </a:xfrm>
          <a:custGeom>
            <a:avLst/>
            <a:gdLst>
              <a:gd name="connsiteX0" fmla="*/ 401536 w 401537"/>
              <a:gd name="connsiteY0" fmla="*/ 177 h 777535"/>
              <a:gd name="connsiteX1" fmla="*/ 172936 w 401537"/>
              <a:gd name="connsiteY1" fmla="*/ 403402 h 777535"/>
              <a:gd name="connsiteX2" fmla="*/ 85624 w 401537"/>
              <a:gd name="connsiteY2" fmla="*/ 568502 h 777535"/>
              <a:gd name="connsiteX3" fmla="*/ 3074 w 401537"/>
              <a:gd name="connsiteY3" fmla="*/ 773290 h 777535"/>
              <a:gd name="connsiteX4" fmla="*/ 18949 w 401537"/>
              <a:gd name="connsiteY4" fmla="*/ 701852 h 777535"/>
              <a:gd name="connsiteX5" fmla="*/ 31649 w 401537"/>
              <a:gd name="connsiteY5" fmla="*/ 638352 h 777535"/>
              <a:gd name="connsiteX6" fmla="*/ 176111 w 401537"/>
              <a:gd name="connsiteY6" fmla="*/ 355777 h 777535"/>
              <a:gd name="connsiteX7" fmla="*/ 401536 w 401537"/>
              <a:gd name="connsiteY7" fmla="*/ 177 h 77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537" h="777535">
                <a:moveTo>
                  <a:pt x="401536" y="177"/>
                </a:moveTo>
                <a:cubicBezTo>
                  <a:pt x="401007" y="8115"/>
                  <a:pt x="225588" y="308681"/>
                  <a:pt x="172936" y="403402"/>
                </a:cubicBezTo>
                <a:cubicBezTo>
                  <a:pt x="120284" y="498123"/>
                  <a:pt x="113934" y="506854"/>
                  <a:pt x="85624" y="568502"/>
                </a:cubicBezTo>
                <a:cubicBezTo>
                  <a:pt x="57314" y="630150"/>
                  <a:pt x="14186" y="751065"/>
                  <a:pt x="3074" y="773290"/>
                </a:cubicBezTo>
                <a:cubicBezTo>
                  <a:pt x="-8038" y="795515"/>
                  <a:pt x="14187" y="724342"/>
                  <a:pt x="18949" y="701852"/>
                </a:cubicBezTo>
                <a:cubicBezTo>
                  <a:pt x="23711" y="679362"/>
                  <a:pt x="5455" y="696031"/>
                  <a:pt x="31649" y="638352"/>
                </a:cubicBezTo>
                <a:cubicBezTo>
                  <a:pt x="57843" y="580673"/>
                  <a:pt x="116051" y="458700"/>
                  <a:pt x="176111" y="355777"/>
                </a:cubicBezTo>
                <a:cubicBezTo>
                  <a:pt x="236171" y="252854"/>
                  <a:pt x="402065" y="-7761"/>
                  <a:pt x="401536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A5C9DA5F-6133-4B7F-90C3-CBC8347D188B}"/>
              </a:ext>
            </a:extLst>
          </p:cNvPr>
          <p:cNvSpPr/>
          <p:nvPr/>
        </p:nvSpPr>
        <p:spPr>
          <a:xfrm>
            <a:off x="7078582" y="5587982"/>
            <a:ext cx="350955" cy="727231"/>
          </a:xfrm>
          <a:custGeom>
            <a:avLst/>
            <a:gdLst>
              <a:gd name="connsiteX0" fmla="*/ 350918 w 350955"/>
              <a:gd name="connsiteY0" fmla="*/ 18 h 727231"/>
              <a:gd name="connsiteX1" fmla="*/ 260431 w 350955"/>
              <a:gd name="connsiteY1" fmla="*/ 277831 h 727231"/>
              <a:gd name="connsiteX2" fmla="*/ 4843 w 350955"/>
              <a:gd name="connsiteY2" fmla="*/ 719156 h 727231"/>
              <a:gd name="connsiteX3" fmla="*/ 104856 w 350955"/>
              <a:gd name="connsiteY3" fmla="*/ 541356 h 727231"/>
              <a:gd name="connsiteX4" fmla="*/ 252493 w 350955"/>
              <a:gd name="connsiteY4" fmla="*/ 265131 h 727231"/>
              <a:gd name="connsiteX5" fmla="*/ 350918 w 350955"/>
              <a:gd name="connsiteY5" fmla="*/ 18 h 72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955" h="727231">
                <a:moveTo>
                  <a:pt x="350918" y="18"/>
                </a:moveTo>
                <a:cubicBezTo>
                  <a:pt x="352241" y="2135"/>
                  <a:pt x="318110" y="157975"/>
                  <a:pt x="260431" y="277831"/>
                </a:cubicBezTo>
                <a:cubicBezTo>
                  <a:pt x="202752" y="397687"/>
                  <a:pt x="30772" y="675235"/>
                  <a:pt x="4843" y="719156"/>
                </a:cubicBezTo>
                <a:cubicBezTo>
                  <a:pt x="-21086" y="763077"/>
                  <a:pt x="63581" y="617027"/>
                  <a:pt x="104856" y="541356"/>
                </a:cubicBezTo>
                <a:cubicBezTo>
                  <a:pt x="146131" y="465685"/>
                  <a:pt x="209630" y="353237"/>
                  <a:pt x="252493" y="265131"/>
                </a:cubicBezTo>
                <a:cubicBezTo>
                  <a:pt x="295355" y="177025"/>
                  <a:pt x="349595" y="-2099"/>
                  <a:pt x="350918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26CE05BD-91B9-459C-A6D7-C50185407D13}"/>
              </a:ext>
            </a:extLst>
          </p:cNvPr>
          <p:cNvSpPr/>
          <p:nvPr/>
        </p:nvSpPr>
        <p:spPr>
          <a:xfrm>
            <a:off x="7321407" y="5123674"/>
            <a:ext cx="965594" cy="1052623"/>
          </a:xfrm>
          <a:custGeom>
            <a:avLst/>
            <a:gdLst>
              <a:gd name="connsiteX0" fmla="*/ 143 w 965594"/>
              <a:gd name="connsiteY0" fmla="*/ 776 h 1052623"/>
              <a:gd name="connsiteX1" fmla="*/ 257318 w 965594"/>
              <a:gd name="connsiteY1" fmla="*/ 188101 h 1052623"/>
              <a:gd name="connsiteX2" fmla="*/ 339868 w 965594"/>
              <a:gd name="connsiteY2" fmla="*/ 394476 h 1052623"/>
              <a:gd name="connsiteX3" fmla="*/ 930418 w 965594"/>
              <a:gd name="connsiteY3" fmla="*/ 1016776 h 1052623"/>
              <a:gd name="connsiteX4" fmla="*/ 866918 w 965594"/>
              <a:gd name="connsiteY4" fmla="*/ 953276 h 1052623"/>
              <a:gd name="connsiteX5" fmla="*/ 609743 w 965594"/>
              <a:gd name="connsiteY5" fmla="*/ 753251 h 1052623"/>
              <a:gd name="connsiteX6" fmla="*/ 295418 w 965594"/>
              <a:gd name="connsiteY6" fmla="*/ 261126 h 1052623"/>
              <a:gd name="connsiteX7" fmla="*/ 143 w 965594"/>
              <a:gd name="connsiteY7" fmla="*/ 776 h 105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5594" h="1052623">
                <a:moveTo>
                  <a:pt x="143" y="776"/>
                </a:moveTo>
                <a:cubicBezTo>
                  <a:pt x="-6207" y="-11395"/>
                  <a:pt x="200697" y="122484"/>
                  <a:pt x="257318" y="188101"/>
                </a:cubicBezTo>
                <a:cubicBezTo>
                  <a:pt x="313939" y="253718"/>
                  <a:pt x="227685" y="256364"/>
                  <a:pt x="339868" y="394476"/>
                </a:cubicBezTo>
                <a:cubicBezTo>
                  <a:pt x="452051" y="532589"/>
                  <a:pt x="842576" y="923643"/>
                  <a:pt x="930418" y="1016776"/>
                </a:cubicBezTo>
                <a:cubicBezTo>
                  <a:pt x="1018260" y="1109909"/>
                  <a:pt x="920364" y="997197"/>
                  <a:pt x="866918" y="953276"/>
                </a:cubicBezTo>
                <a:cubicBezTo>
                  <a:pt x="813472" y="909355"/>
                  <a:pt x="704993" y="868609"/>
                  <a:pt x="609743" y="753251"/>
                </a:cubicBezTo>
                <a:cubicBezTo>
                  <a:pt x="514493" y="637893"/>
                  <a:pt x="394901" y="385480"/>
                  <a:pt x="295418" y="261126"/>
                </a:cubicBezTo>
                <a:cubicBezTo>
                  <a:pt x="195935" y="136772"/>
                  <a:pt x="6493" y="12947"/>
                  <a:pt x="143" y="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043B32DC-DA3F-4F35-8A1D-878564EE5D6D}"/>
              </a:ext>
            </a:extLst>
          </p:cNvPr>
          <p:cNvSpPr/>
          <p:nvPr/>
        </p:nvSpPr>
        <p:spPr>
          <a:xfrm>
            <a:off x="8162560" y="6062427"/>
            <a:ext cx="1030736" cy="750323"/>
          </a:xfrm>
          <a:custGeom>
            <a:avLst/>
            <a:gdLst>
              <a:gd name="connsiteX0" fmla="*/ 41640 w 1030736"/>
              <a:gd name="connsiteY0" fmla="*/ 30398 h 750323"/>
              <a:gd name="connsiteX1" fmla="*/ 89265 w 1030736"/>
              <a:gd name="connsiteY1" fmla="*/ 71673 h 750323"/>
              <a:gd name="connsiteX2" fmla="*/ 679815 w 1030736"/>
              <a:gd name="connsiteY2" fmla="*/ 484423 h 750323"/>
              <a:gd name="connsiteX3" fmla="*/ 1019540 w 1030736"/>
              <a:gd name="connsiteY3" fmla="*/ 741598 h 750323"/>
              <a:gd name="connsiteX4" fmla="*/ 924290 w 1030736"/>
              <a:gd name="connsiteY4" fmla="*/ 674923 h 750323"/>
              <a:gd name="connsiteX5" fmla="*/ 679815 w 1030736"/>
              <a:gd name="connsiteY5" fmla="*/ 525698 h 750323"/>
              <a:gd name="connsiteX6" fmla="*/ 473440 w 1030736"/>
              <a:gd name="connsiteY6" fmla="*/ 392348 h 750323"/>
              <a:gd name="connsiteX7" fmla="*/ 41640 w 1030736"/>
              <a:gd name="connsiteY7" fmla="*/ 30398 h 750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0736" h="750323">
                <a:moveTo>
                  <a:pt x="41640" y="30398"/>
                </a:moveTo>
                <a:cubicBezTo>
                  <a:pt x="-22389" y="-23048"/>
                  <a:pt x="-17098" y="-3998"/>
                  <a:pt x="89265" y="71673"/>
                </a:cubicBezTo>
                <a:cubicBezTo>
                  <a:pt x="195628" y="147344"/>
                  <a:pt x="524769" y="372769"/>
                  <a:pt x="679815" y="484423"/>
                </a:cubicBezTo>
                <a:cubicBezTo>
                  <a:pt x="834861" y="596077"/>
                  <a:pt x="978794" y="709848"/>
                  <a:pt x="1019540" y="741598"/>
                </a:cubicBezTo>
                <a:cubicBezTo>
                  <a:pt x="1060286" y="773348"/>
                  <a:pt x="980911" y="710906"/>
                  <a:pt x="924290" y="674923"/>
                </a:cubicBezTo>
                <a:cubicBezTo>
                  <a:pt x="867669" y="638940"/>
                  <a:pt x="754957" y="572794"/>
                  <a:pt x="679815" y="525698"/>
                </a:cubicBezTo>
                <a:cubicBezTo>
                  <a:pt x="604673" y="478602"/>
                  <a:pt x="586153" y="477544"/>
                  <a:pt x="473440" y="392348"/>
                </a:cubicBezTo>
                <a:cubicBezTo>
                  <a:pt x="360728" y="307152"/>
                  <a:pt x="105669" y="83844"/>
                  <a:pt x="41640" y="30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C7AD9509-9243-46E5-AA91-AB2592EADF21}"/>
              </a:ext>
            </a:extLst>
          </p:cNvPr>
          <p:cNvSpPr/>
          <p:nvPr/>
        </p:nvSpPr>
        <p:spPr>
          <a:xfrm>
            <a:off x="7263337" y="6312448"/>
            <a:ext cx="297996" cy="481809"/>
          </a:xfrm>
          <a:custGeom>
            <a:avLst/>
            <a:gdLst>
              <a:gd name="connsiteX0" fmla="*/ 1063 w 297996"/>
              <a:gd name="connsiteY0" fmla="*/ 2627 h 481809"/>
              <a:gd name="connsiteX1" fmla="*/ 185213 w 297996"/>
              <a:gd name="connsiteY1" fmla="*/ 183602 h 481809"/>
              <a:gd name="connsiteX2" fmla="*/ 267763 w 297996"/>
              <a:gd name="connsiteY2" fmla="*/ 478877 h 481809"/>
              <a:gd name="connsiteX3" fmla="*/ 277288 w 297996"/>
              <a:gd name="connsiteY3" fmla="*/ 316952 h 481809"/>
              <a:gd name="connsiteX4" fmla="*/ 1063 w 297996"/>
              <a:gd name="connsiteY4" fmla="*/ 2627 h 481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996" h="481809">
                <a:moveTo>
                  <a:pt x="1063" y="2627"/>
                </a:moveTo>
                <a:cubicBezTo>
                  <a:pt x="-14283" y="-19598"/>
                  <a:pt x="140763" y="104227"/>
                  <a:pt x="185213" y="183602"/>
                </a:cubicBezTo>
                <a:cubicBezTo>
                  <a:pt x="229663" y="262977"/>
                  <a:pt x="252417" y="456652"/>
                  <a:pt x="267763" y="478877"/>
                </a:cubicBezTo>
                <a:cubicBezTo>
                  <a:pt x="283109" y="501102"/>
                  <a:pt x="321738" y="392094"/>
                  <a:pt x="277288" y="316952"/>
                </a:cubicBezTo>
                <a:cubicBezTo>
                  <a:pt x="232838" y="241810"/>
                  <a:pt x="16409" y="24852"/>
                  <a:pt x="1063" y="2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84F1A8F2-36D5-4F73-B750-1658AF94A93D}"/>
              </a:ext>
            </a:extLst>
          </p:cNvPr>
          <p:cNvSpPr/>
          <p:nvPr/>
        </p:nvSpPr>
        <p:spPr>
          <a:xfrm>
            <a:off x="4798154" y="5970584"/>
            <a:ext cx="148748" cy="509605"/>
          </a:xfrm>
          <a:custGeom>
            <a:avLst/>
            <a:gdLst>
              <a:gd name="connsiteX0" fmla="*/ 96109 w 148748"/>
              <a:gd name="connsiteY0" fmla="*/ 4 h 509605"/>
              <a:gd name="connsiteX1" fmla="*/ 4034 w 148748"/>
              <a:gd name="connsiteY1" fmla="*/ 84141 h 509605"/>
              <a:gd name="connsiteX2" fmla="*/ 21496 w 148748"/>
              <a:gd name="connsiteY2" fmla="*/ 254004 h 509605"/>
              <a:gd name="connsiteX3" fmla="*/ 67534 w 148748"/>
              <a:gd name="connsiteY3" fmla="*/ 371479 h 509605"/>
              <a:gd name="connsiteX4" fmla="*/ 148496 w 148748"/>
              <a:gd name="connsiteY4" fmla="*/ 509591 h 509605"/>
              <a:gd name="connsiteX5" fmla="*/ 91346 w 148748"/>
              <a:gd name="connsiteY5" fmla="*/ 379416 h 509605"/>
              <a:gd name="connsiteX6" fmla="*/ 45309 w 148748"/>
              <a:gd name="connsiteY6" fmla="*/ 249241 h 509605"/>
              <a:gd name="connsiteX7" fmla="*/ 13559 w 148748"/>
              <a:gd name="connsiteY7" fmla="*/ 80966 h 509605"/>
              <a:gd name="connsiteX8" fmla="*/ 96109 w 148748"/>
              <a:gd name="connsiteY8" fmla="*/ 4 h 50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748" h="509605">
                <a:moveTo>
                  <a:pt x="96109" y="4"/>
                </a:moveTo>
                <a:cubicBezTo>
                  <a:pt x="94522" y="533"/>
                  <a:pt x="16469" y="41808"/>
                  <a:pt x="4034" y="84141"/>
                </a:cubicBezTo>
                <a:cubicBezTo>
                  <a:pt x="-8401" y="126474"/>
                  <a:pt x="10913" y="206114"/>
                  <a:pt x="21496" y="254004"/>
                </a:cubicBezTo>
                <a:cubicBezTo>
                  <a:pt x="32079" y="301894"/>
                  <a:pt x="46367" y="328881"/>
                  <a:pt x="67534" y="371479"/>
                </a:cubicBezTo>
                <a:cubicBezTo>
                  <a:pt x="88701" y="414077"/>
                  <a:pt x="144527" y="508268"/>
                  <a:pt x="148496" y="509591"/>
                </a:cubicBezTo>
                <a:cubicBezTo>
                  <a:pt x="152465" y="510914"/>
                  <a:pt x="108544" y="422808"/>
                  <a:pt x="91346" y="379416"/>
                </a:cubicBezTo>
                <a:cubicBezTo>
                  <a:pt x="74148" y="336024"/>
                  <a:pt x="58273" y="298983"/>
                  <a:pt x="45309" y="249241"/>
                </a:cubicBezTo>
                <a:cubicBezTo>
                  <a:pt x="32345" y="199499"/>
                  <a:pt x="4563" y="119066"/>
                  <a:pt x="13559" y="80966"/>
                </a:cubicBezTo>
                <a:cubicBezTo>
                  <a:pt x="22555" y="42866"/>
                  <a:pt x="97696" y="-525"/>
                  <a:pt x="9610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8C3A7035-E5B4-467E-A6C0-B8A9770FAF80}"/>
              </a:ext>
            </a:extLst>
          </p:cNvPr>
          <p:cNvSpPr/>
          <p:nvPr/>
        </p:nvSpPr>
        <p:spPr>
          <a:xfrm>
            <a:off x="4694156" y="6068833"/>
            <a:ext cx="143160" cy="162707"/>
          </a:xfrm>
          <a:custGeom>
            <a:avLst/>
            <a:gdLst>
              <a:gd name="connsiteX0" fmla="*/ 82 w 143160"/>
              <a:gd name="connsiteY0" fmla="*/ 180 h 162707"/>
              <a:gd name="connsiteX1" fmla="*/ 82632 w 143160"/>
              <a:gd name="connsiteY1" fmla="*/ 120830 h 162707"/>
              <a:gd name="connsiteX2" fmla="*/ 142957 w 143160"/>
              <a:gd name="connsiteY2" fmla="*/ 162105 h 162707"/>
              <a:gd name="connsiteX3" fmla="*/ 98507 w 143160"/>
              <a:gd name="connsiteY3" fmla="*/ 95430 h 162707"/>
              <a:gd name="connsiteX4" fmla="*/ 82 w 143160"/>
              <a:gd name="connsiteY4" fmla="*/ 180 h 16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160" h="162707">
                <a:moveTo>
                  <a:pt x="82" y="180"/>
                </a:moveTo>
                <a:cubicBezTo>
                  <a:pt x="-2564" y="4413"/>
                  <a:pt x="58820" y="93843"/>
                  <a:pt x="82632" y="120830"/>
                </a:cubicBezTo>
                <a:cubicBezTo>
                  <a:pt x="106444" y="147817"/>
                  <a:pt x="140311" y="166338"/>
                  <a:pt x="142957" y="162105"/>
                </a:cubicBezTo>
                <a:cubicBezTo>
                  <a:pt x="145603" y="157872"/>
                  <a:pt x="122055" y="123741"/>
                  <a:pt x="98507" y="95430"/>
                </a:cubicBezTo>
                <a:cubicBezTo>
                  <a:pt x="74959" y="67119"/>
                  <a:pt x="2728" y="-4053"/>
                  <a:pt x="82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AD8171BC-EDED-415E-A341-094EA6F999E9}"/>
              </a:ext>
            </a:extLst>
          </p:cNvPr>
          <p:cNvSpPr/>
          <p:nvPr/>
        </p:nvSpPr>
        <p:spPr>
          <a:xfrm>
            <a:off x="5747886" y="6042551"/>
            <a:ext cx="198070" cy="568638"/>
          </a:xfrm>
          <a:custGeom>
            <a:avLst/>
            <a:gdLst>
              <a:gd name="connsiteX0" fmla="*/ 452 w 198070"/>
              <a:gd name="connsiteY0" fmla="*/ 1062 h 568638"/>
              <a:gd name="connsiteX1" fmla="*/ 133802 w 198070"/>
              <a:gd name="connsiteY1" fmla="*/ 185212 h 568638"/>
              <a:gd name="connsiteX2" fmla="*/ 175077 w 198070"/>
              <a:gd name="connsiteY2" fmla="*/ 329674 h 568638"/>
              <a:gd name="connsiteX3" fmla="*/ 170314 w 198070"/>
              <a:gd name="connsiteY3" fmla="*/ 561449 h 568638"/>
              <a:gd name="connsiteX4" fmla="*/ 186189 w 198070"/>
              <a:gd name="connsiteY4" fmla="*/ 488424 h 568638"/>
              <a:gd name="connsiteX5" fmla="*/ 184602 w 198070"/>
              <a:gd name="connsiteY5" fmla="*/ 274112 h 568638"/>
              <a:gd name="connsiteX6" fmla="*/ 452 w 198070"/>
              <a:gd name="connsiteY6" fmla="*/ 1062 h 56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70" h="568638">
                <a:moveTo>
                  <a:pt x="452" y="1062"/>
                </a:moveTo>
                <a:cubicBezTo>
                  <a:pt x="-8015" y="-13755"/>
                  <a:pt x="104698" y="130443"/>
                  <a:pt x="133802" y="185212"/>
                </a:cubicBezTo>
                <a:cubicBezTo>
                  <a:pt x="162906" y="239981"/>
                  <a:pt x="168992" y="266968"/>
                  <a:pt x="175077" y="329674"/>
                </a:cubicBezTo>
                <a:cubicBezTo>
                  <a:pt x="181162" y="392380"/>
                  <a:pt x="168462" y="534991"/>
                  <a:pt x="170314" y="561449"/>
                </a:cubicBezTo>
                <a:cubicBezTo>
                  <a:pt x="172166" y="587907"/>
                  <a:pt x="183808" y="536313"/>
                  <a:pt x="186189" y="488424"/>
                </a:cubicBezTo>
                <a:cubicBezTo>
                  <a:pt x="188570" y="440535"/>
                  <a:pt x="212648" y="353752"/>
                  <a:pt x="184602" y="274112"/>
                </a:cubicBezTo>
                <a:cubicBezTo>
                  <a:pt x="156556" y="194472"/>
                  <a:pt x="8919" y="15879"/>
                  <a:pt x="452" y="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913F6F82-0CE7-427D-ABBB-486F034CC11D}"/>
              </a:ext>
            </a:extLst>
          </p:cNvPr>
          <p:cNvSpPr/>
          <p:nvPr/>
        </p:nvSpPr>
        <p:spPr>
          <a:xfrm>
            <a:off x="5913336" y="6337227"/>
            <a:ext cx="343340" cy="277892"/>
          </a:xfrm>
          <a:custGeom>
            <a:avLst/>
            <a:gdLst>
              <a:gd name="connsiteX0" fmla="*/ 343002 w 343340"/>
              <a:gd name="connsiteY0" fmla="*/ 73 h 277892"/>
              <a:gd name="connsiteX1" fmla="*/ 252514 w 343340"/>
              <a:gd name="connsiteY1" fmla="*/ 109611 h 277892"/>
              <a:gd name="connsiteX2" fmla="*/ 152502 w 343340"/>
              <a:gd name="connsiteY2" fmla="*/ 168348 h 277892"/>
              <a:gd name="connsiteX3" fmla="*/ 102 w 343340"/>
              <a:gd name="connsiteY3" fmla="*/ 277886 h 277892"/>
              <a:gd name="connsiteX4" fmla="*/ 130277 w 343340"/>
              <a:gd name="connsiteY4" fmla="*/ 173111 h 277892"/>
              <a:gd name="connsiteX5" fmla="*/ 219177 w 343340"/>
              <a:gd name="connsiteY5" fmla="*/ 93736 h 277892"/>
              <a:gd name="connsiteX6" fmla="*/ 343002 w 343340"/>
              <a:gd name="connsiteY6" fmla="*/ 73 h 27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340" h="277892">
                <a:moveTo>
                  <a:pt x="343002" y="73"/>
                </a:moveTo>
                <a:cubicBezTo>
                  <a:pt x="348558" y="2719"/>
                  <a:pt x="284264" y="81565"/>
                  <a:pt x="252514" y="109611"/>
                </a:cubicBezTo>
                <a:cubicBezTo>
                  <a:pt x="220764" y="137657"/>
                  <a:pt x="194571" y="140302"/>
                  <a:pt x="152502" y="168348"/>
                </a:cubicBezTo>
                <a:cubicBezTo>
                  <a:pt x="110433" y="196394"/>
                  <a:pt x="3806" y="277092"/>
                  <a:pt x="102" y="277886"/>
                </a:cubicBezTo>
                <a:cubicBezTo>
                  <a:pt x="-3602" y="278680"/>
                  <a:pt x="93764" y="203803"/>
                  <a:pt x="130277" y="173111"/>
                </a:cubicBezTo>
                <a:cubicBezTo>
                  <a:pt x="166789" y="142419"/>
                  <a:pt x="185046" y="120723"/>
                  <a:pt x="219177" y="93736"/>
                </a:cubicBezTo>
                <a:cubicBezTo>
                  <a:pt x="253308" y="66749"/>
                  <a:pt x="337446" y="-2573"/>
                  <a:pt x="343002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84188748-D2FB-4EAA-8EB7-2BAF193E506B}"/>
              </a:ext>
            </a:extLst>
          </p:cNvPr>
          <p:cNvSpPr/>
          <p:nvPr/>
        </p:nvSpPr>
        <p:spPr>
          <a:xfrm>
            <a:off x="6064168" y="6420409"/>
            <a:ext cx="319485" cy="88941"/>
          </a:xfrm>
          <a:custGeom>
            <a:avLst/>
            <a:gdLst>
              <a:gd name="connsiteX0" fmla="*/ 82 w 319485"/>
              <a:gd name="connsiteY0" fmla="*/ 88341 h 88941"/>
              <a:gd name="connsiteX1" fmla="*/ 209632 w 319485"/>
              <a:gd name="connsiteY1" fmla="*/ 42304 h 88941"/>
              <a:gd name="connsiteX2" fmla="*/ 319170 w 319485"/>
              <a:gd name="connsiteY2" fmla="*/ 5791 h 88941"/>
              <a:gd name="connsiteX3" fmla="*/ 235032 w 319485"/>
              <a:gd name="connsiteY3" fmla="*/ 7379 h 88941"/>
              <a:gd name="connsiteX4" fmla="*/ 82 w 319485"/>
              <a:gd name="connsiteY4" fmla="*/ 88341 h 8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485" h="88941">
                <a:moveTo>
                  <a:pt x="82" y="88341"/>
                </a:moveTo>
                <a:cubicBezTo>
                  <a:pt x="-4151" y="94162"/>
                  <a:pt x="156451" y="56062"/>
                  <a:pt x="209632" y="42304"/>
                </a:cubicBezTo>
                <a:cubicBezTo>
                  <a:pt x="262813" y="28546"/>
                  <a:pt x="314937" y="11612"/>
                  <a:pt x="319170" y="5791"/>
                </a:cubicBezTo>
                <a:cubicBezTo>
                  <a:pt x="323403" y="-30"/>
                  <a:pt x="284509" y="-4263"/>
                  <a:pt x="235032" y="7379"/>
                </a:cubicBezTo>
                <a:cubicBezTo>
                  <a:pt x="185555" y="19021"/>
                  <a:pt x="4315" y="82520"/>
                  <a:pt x="82" y="88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8A3F20E-60DA-46BA-8FF7-890B41B1A1D1}"/>
              </a:ext>
            </a:extLst>
          </p:cNvPr>
          <p:cNvSpPr/>
          <p:nvPr/>
        </p:nvSpPr>
        <p:spPr>
          <a:xfrm>
            <a:off x="4943868" y="6459136"/>
            <a:ext cx="69458" cy="161367"/>
          </a:xfrm>
          <a:custGeom>
            <a:avLst/>
            <a:gdLst>
              <a:gd name="connsiteX0" fmla="*/ 7545 w 69458"/>
              <a:gd name="connsiteY0" fmla="*/ 3577 h 161367"/>
              <a:gd name="connsiteX1" fmla="*/ 69457 w 69458"/>
              <a:gd name="connsiteY1" fmla="*/ 160739 h 161367"/>
              <a:gd name="connsiteX2" fmla="*/ 9132 w 69458"/>
              <a:gd name="connsiteY2" fmla="*/ 57552 h 161367"/>
              <a:gd name="connsiteX3" fmla="*/ 7545 w 69458"/>
              <a:gd name="connsiteY3" fmla="*/ 3577 h 16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458" h="161367">
                <a:moveTo>
                  <a:pt x="7545" y="3577"/>
                </a:moveTo>
                <a:cubicBezTo>
                  <a:pt x="17599" y="20775"/>
                  <a:pt x="69193" y="151743"/>
                  <a:pt x="69457" y="160739"/>
                </a:cubicBezTo>
                <a:cubicBezTo>
                  <a:pt x="69721" y="169735"/>
                  <a:pt x="21303" y="79512"/>
                  <a:pt x="9132" y="57552"/>
                </a:cubicBezTo>
                <a:cubicBezTo>
                  <a:pt x="-3039" y="35592"/>
                  <a:pt x="-2509" y="-13621"/>
                  <a:pt x="7545" y="3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F7EF00EF-1356-4DEB-904A-D3FE78E1A088}"/>
              </a:ext>
            </a:extLst>
          </p:cNvPr>
          <p:cNvSpPr/>
          <p:nvPr/>
        </p:nvSpPr>
        <p:spPr>
          <a:xfrm>
            <a:off x="5405157" y="6638803"/>
            <a:ext cx="364406" cy="246216"/>
          </a:xfrm>
          <a:custGeom>
            <a:avLst/>
            <a:gdLst>
              <a:gd name="connsiteX0" fmla="*/ 362231 w 364406"/>
              <a:gd name="connsiteY0" fmla="*/ 122 h 246216"/>
              <a:gd name="connsiteX1" fmla="*/ 314606 w 364406"/>
              <a:gd name="connsiteY1" fmla="*/ 63622 h 246216"/>
              <a:gd name="connsiteX2" fmla="*/ 244756 w 364406"/>
              <a:gd name="connsiteY2" fmla="*/ 100135 h 246216"/>
              <a:gd name="connsiteX3" fmla="*/ 155856 w 364406"/>
              <a:gd name="connsiteY3" fmla="*/ 142997 h 246216"/>
              <a:gd name="connsiteX4" fmla="*/ 281 w 364406"/>
              <a:gd name="connsiteY4" fmla="*/ 246185 h 246216"/>
              <a:gd name="connsiteX5" fmla="*/ 120931 w 364406"/>
              <a:gd name="connsiteY5" fmla="*/ 131885 h 246216"/>
              <a:gd name="connsiteX6" fmla="*/ 243168 w 364406"/>
              <a:gd name="connsiteY6" fmla="*/ 81085 h 246216"/>
              <a:gd name="connsiteX7" fmla="*/ 362231 w 364406"/>
              <a:gd name="connsiteY7" fmla="*/ 122 h 24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406" h="246216">
                <a:moveTo>
                  <a:pt x="362231" y="122"/>
                </a:moveTo>
                <a:cubicBezTo>
                  <a:pt x="374137" y="-2789"/>
                  <a:pt x="334185" y="46953"/>
                  <a:pt x="314606" y="63622"/>
                </a:cubicBezTo>
                <a:cubicBezTo>
                  <a:pt x="295027" y="80291"/>
                  <a:pt x="271214" y="86906"/>
                  <a:pt x="244756" y="100135"/>
                </a:cubicBezTo>
                <a:cubicBezTo>
                  <a:pt x="218298" y="113364"/>
                  <a:pt x="196602" y="118655"/>
                  <a:pt x="155856" y="142997"/>
                </a:cubicBezTo>
                <a:cubicBezTo>
                  <a:pt x="115110" y="167339"/>
                  <a:pt x="6102" y="248037"/>
                  <a:pt x="281" y="246185"/>
                </a:cubicBezTo>
                <a:cubicBezTo>
                  <a:pt x="-5540" y="244333"/>
                  <a:pt x="80450" y="159402"/>
                  <a:pt x="120931" y="131885"/>
                </a:cubicBezTo>
                <a:cubicBezTo>
                  <a:pt x="161412" y="104368"/>
                  <a:pt x="203480" y="101458"/>
                  <a:pt x="243168" y="81085"/>
                </a:cubicBezTo>
                <a:cubicBezTo>
                  <a:pt x="282855" y="60712"/>
                  <a:pt x="350325" y="3033"/>
                  <a:pt x="362231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16EC5510-08CE-41D6-A793-554441C6E0A8}"/>
              </a:ext>
            </a:extLst>
          </p:cNvPr>
          <p:cNvSpPr/>
          <p:nvPr/>
        </p:nvSpPr>
        <p:spPr>
          <a:xfrm>
            <a:off x="5741980" y="6589359"/>
            <a:ext cx="201647" cy="102271"/>
          </a:xfrm>
          <a:custGeom>
            <a:avLst/>
            <a:gdLst>
              <a:gd name="connsiteX0" fmla="*/ 8 w 201647"/>
              <a:gd name="connsiteY0" fmla="*/ 101954 h 102271"/>
              <a:gd name="connsiteX1" fmla="*/ 133358 w 201647"/>
              <a:gd name="connsiteY1" fmla="*/ 59091 h 102271"/>
              <a:gd name="connsiteX2" fmla="*/ 201620 w 201647"/>
              <a:gd name="connsiteY2" fmla="*/ 354 h 102271"/>
              <a:gd name="connsiteX3" fmla="*/ 139708 w 201647"/>
              <a:gd name="connsiteY3" fmla="*/ 36866 h 102271"/>
              <a:gd name="connsiteX4" fmla="*/ 8 w 201647"/>
              <a:gd name="connsiteY4" fmla="*/ 101954 h 10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47" h="102271">
                <a:moveTo>
                  <a:pt x="8" y="101954"/>
                </a:moveTo>
                <a:cubicBezTo>
                  <a:pt x="-1050" y="105658"/>
                  <a:pt x="99756" y="76024"/>
                  <a:pt x="133358" y="59091"/>
                </a:cubicBezTo>
                <a:cubicBezTo>
                  <a:pt x="166960" y="42158"/>
                  <a:pt x="200562" y="4058"/>
                  <a:pt x="201620" y="354"/>
                </a:cubicBezTo>
                <a:cubicBezTo>
                  <a:pt x="202678" y="-3350"/>
                  <a:pt x="173310" y="22843"/>
                  <a:pt x="139708" y="36866"/>
                </a:cubicBezTo>
                <a:cubicBezTo>
                  <a:pt x="106106" y="50889"/>
                  <a:pt x="1066" y="98250"/>
                  <a:pt x="8" y="101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EB920926-7BBF-4109-B83A-C05DC6D07BC3}"/>
              </a:ext>
            </a:extLst>
          </p:cNvPr>
          <p:cNvSpPr/>
          <p:nvPr/>
        </p:nvSpPr>
        <p:spPr>
          <a:xfrm>
            <a:off x="5020176" y="6600711"/>
            <a:ext cx="320376" cy="284458"/>
          </a:xfrm>
          <a:custGeom>
            <a:avLst/>
            <a:gdLst>
              <a:gd name="connsiteX0" fmla="*/ 1087 w 320376"/>
              <a:gd name="connsiteY0" fmla="*/ 9639 h 284458"/>
              <a:gd name="connsiteX1" fmla="*/ 153487 w 320376"/>
              <a:gd name="connsiteY1" fmla="*/ 27102 h 284458"/>
              <a:gd name="connsiteX2" fmla="*/ 302712 w 320376"/>
              <a:gd name="connsiteY2" fmla="*/ 269989 h 284458"/>
              <a:gd name="connsiteX3" fmla="*/ 304299 w 320376"/>
              <a:gd name="connsiteY3" fmla="*/ 254114 h 284458"/>
              <a:gd name="connsiteX4" fmla="*/ 320174 w 320376"/>
              <a:gd name="connsiteY4" fmla="*/ 233477 h 284458"/>
              <a:gd name="connsiteX5" fmla="*/ 291599 w 320376"/>
              <a:gd name="connsiteY5" fmla="*/ 147752 h 284458"/>
              <a:gd name="connsiteX6" fmla="*/ 234449 w 320376"/>
              <a:gd name="connsiteY6" fmla="*/ 60439 h 284458"/>
              <a:gd name="connsiteX7" fmla="*/ 1087 w 320376"/>
              <a:gd name="connsiteY7" fmla="*/ 9639 h 28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376" h="284458">
                <a:moveTo>
                  <a:pt x="1087" y="9639"/>
                </a:moveTo>
                <a:cubicBezTo>
                  <a:pt x="-12407" y="4083"/>
                  <a:pt x="103216" y="-16290"/>
                  <a:pt x="153487" y="27102"/>
                </a:cubicBezTo>
                <a:cubicBezTo>
                  <a:pt x="203758" y="70494"/>
                  <a:pt x="277577" y="232154"/>
                  <a:pt x="302712" y="269989"/>
                </a:cubicBezTo>
                <a:cubicBezTo>
                  <a:pt x="327847" y="307824"/>
                  <a:pt x="301389" y="260199"/>
                  <a:pt x="304299" y="254114"/>
                </a:cubicBezTo>
                <a:cubicBezTo>
                  <a:pt x="307209" y="248029"/>
                  <a:pt x="322291" y="251204"/>
                  <a:pt x="320174" y="233477"/>
                </a:cubicBezTo>
                <a:cubicBezTo>
                  <a:pt x="318057" y="215750"/>
                  <a:pt x="305886" y="176592"/>
                  <a:pt x="291599" y="147752"/>
                </a:cubicBezTo>
                <a:cubicBezTo>
                  <a:pt x="277312" y="118912"/>
                  <a:pt x="278634" y="82929"/>
                  <a:pt x="234449" y="60439"/>
                </a:cubicBezTo>
                <a:cubicBezTo>
                  <a:pt x="190264" y="37949"/>
                  <a:pt x="14581" y="15195"/>
                  <a:pt x="1087" y="9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9EB6DEDB-1C2C-415E-B9A7-1D6275BC210C}"/>
              </a:ext>
            </a:extLst>
          </p:cNvPr>
          <p:cNvSpPr/>
          <p:nvPr/>
        </p:nvSpPr>
        <p:spPr>
          <a:xfrm>
            <a:off x="4911229" y="6607169"/>
            <a:ext cx="140282" cy="276719"/>
          </a:xfrm>
          <a:custGeom>
            <a:avLst/>
            <a:gdLst>
              <a:gd name="connsiteX0" fmla="*/ 140196 w 140282"/>
              <a:gd name="connsiteY0" fmla="*/ 6 h 276719"/>
              <a:gd name="connsiteX1" fmla="*/ 35421 w 140282"/>
              <a:gd name="connsiteY1" fmla="*/ 160344 h 276719"/>
              <a:gd name="connsiteX2" fmla="*/ 3671 w 140282"/>
              <a:gd name="connsiteY2" fmla="*/ 276231 h 276719"/>
              <a:gd name="connsiteX3" fmla="*/ 2084 w 140282"/>
              <a:gd name="connsiteY3" fmla="*/ 200031 h 276719"/>
              <a:gd name="connsiteX4" fmla="*/ 16371 w 140282"/>
              <a:gd name="connsiteY4" fmla="*/ 153994 h 276719"/>
              <a:gd name="connsiteX5" fmla="*/ 140196 w 140282"/>
              <a:gd name="connsiteY5" fmla="*/ 6 h 276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282" h="276719">
                <a:moveTo>
                  <a:pt x="140196" y="6"/>
                </a:moveTo>
                <a:cubicBezTo>
                  <a:pt x="143371" y="1064"/>
                  <a:pt x="58175" y="114307"/>
                  <a:pt x="35421" y="160344"/>
                </a:cubicBezTo>
                <a:cubicBezTo>
                  <a:pt x="12667" y="206381"/>
                  <a:pt x="9227" y="269617"/>
                  <a:pt x="3671" y="276231"/>
                </a:cubicBezTo>
                <a:cubicBezTo>
                  <a:pt x="-1885" y="282845"/>
                  <a:pt x="-33" y="220404"/>
                  <a:pt x="2084" y="200031"/>
                </a:cubicBezTo>
                <a:cubicBezTo>
                  <a:pt x="4201" y="179658"/>
                  <a:pt x="-6648" y="184950"/>
                  <a:pt x="16371" y="153994"/>
                </a:cubicBezTo>
                <a:cubicBezTo>
                  <a:pt x="39390" y="123038"/>
                  <a:pt x="137021" y="-1052"/>
                  <a:pt x="140196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B80F0F23-3321-4971-B775-2AE319D4033F}"/>
              </a:ext>
            </a:extLst>
          </p:cNvPr>
          <p:cNvSpPr/>
          <p:nvPr/>
        </p:nvSpPr>
        <p:spPr>
          <a:xfrm>
            <a:off x="5209117" y="5576691"/>
            <a:ext cx="1331922" cy="177171"/>
          </a:xfrm>
          <a:custGeom>
            <a:avLst/>
            <a:gdLst>
              <a:gd name="connsiteX0" fmla="*/ 0 w 1331922"/>
              <a:gd name="connsiteY0" fmla="*/ 49409 h 177171"/>
              <a:gd name="connsiteX1" fmla="*/ 575733 w 1331922"/>
              <a:gd name="connsiteY1" fmla="*/ 159476 h 177171"/>
              <a:gd name="connsiteX2" fmla="*/ 679450 w 1331922"/>
              <a:gd name="connsiteY2" fmla="*/ 127726 h 177171"/>
              <a:gd name="connsiteX3" fmla="*/ 1318683 w 1331922"/>
              <a:gd name="connsiteY3" fmla="*/ 4959 h 177171"/>
              <a:gd name="connsiteX4" fmla="*/ 1081616 w 1331922"/>
              <a:gd name="connsiteY4" fmla="*/ 38826 h 177171"/>
              <a:gd name="connsiteX5" fmla="*/ 719666 w 1331922"/>
              <a:gd name="connsiteY5" fmla="*/ 174292 h 177171"/>
              <a:gd name="connsiteX6" fmla="*/ 474133 w 1331922"/>
              <a:gd name="connsiteY6" fmla="*/ 125609 h 177171"/>
              <a:gd name="connsiteX7" fmla="*/ 0 w 1331922"/>
              <a:gd name="connsiteY7" fmla="*/ 49409 h 177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1922" h="177171">
                <a:moveTo>
                  <a:pt x="0" y="49409"/>
                </a:moveTo>
                <a:cubicBezTo>
                  <a:pt x="16933" y="55053"/>
                  <a:pt x="462491" y="146423"/>
                  <a:pt x="575733" y="159476"/>
                </a:cubicBezTo>
                <a:cubicBezTo>
                  <a:pt x="688975" y="172529"/>
                  <a:pt x="555625" y="153479"/>
                  <a:pt x="679450" y="127726"/>
                </a:cubicBezTo>
                <a:cubicBezTo>
                  <a:pt x="803275" y="101973"/>
                  <a:pt x="1251655" y="19776"/>
                  <a:pt x="1318683" y="4959"/>
                </a:cubicBezTo>
                <a:cubicBezTo>
                  <a:pt x="1385711" y="-9858"/>
                  <a:pt x="1181452" y="10604"/>
                  <a:pt x="1081616" y="38826"/>
                </a:cubicBezTo>
                <a:cubicBezTo>
                  <a:pt x="981780" y="67048"/>
                  <a:pt x="820913" y="159828"/>
                  <a:pt x="719666" y="174292"/>
                </a:cubicBezTo>
                <a:cubicBezTo>
                  <a:pt x="618419" y="188756"/>
                  <a:pt x="598311" y="145012"/>
                  <a:pt x="474133" y="125609"/>
                </a:cubicBezTo>
                <a:lnTo>
                  <a:pt x="0" y="494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71EE8131-A4F4-49AC-9920-6CC32FCB785C}"/>
              </a:ext>
            </a:extLst>
          </p:cNvPr>
          <p:cNvSpPr/>
          <p:nvPr/>
        </p:nvSpPr>
        <p:spPr>
          <a:xfrm>
            <a:off x="5288570" y="5737987"/>
            <a:ext cx="451767" cy="42668"/>
          </a:xfrm>
          <a:custGeom>
            <a:avLst/>
            <a:gdLst>
              <a:gd name="connsiteX0" fmla="*/ 980 w 451767"/>
              <a:gd name="connsiteY0" fmla="*/ 296 h 42668"/>
              <a:gd name="connsiteX1" fmla="*/ 225347 w 451767"/>
              <a:gd name="connsiteY1" fmla="*/ 23580 h 42668"/>
              <a:gd name="connsiteX2" fmla="*/ 449713 w 451767"/>
              <a:gd name="connsiteY2" fmla="*/ 19346 h 42668"/>
              <a:gd name="connsiteX3" fmla="*/ 316363 w 451767"/>
              <a:gd name="connsiteY3" fmla="*/ 42630 h 42668"/>
              <a:gd name="connsiteX4" fmla="*/ 980 w 451767"/>
              <a:gd name="connsiteY4" fmla="*/ 296 h 4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767" h="42668">
                <a:moveTo>
                  <a:pt x="980" y="296"/>
                </a:moveTo>
                <a:cubicBezTo>
                  <a:pt x="-14189" y="-2879"/>
                  <a:pt x="150558" y="20405"/>
                  <a:pt x="225347" y="23580"/>
                </a:cubicBezTo>
                <a:cubicBezTo>
                  <a:pt x="300136" y="26755"/>
                  <a:pt x="434544" y="16171"/>
                  <a:pt x="449713" y="19346"/>
                </a:cubicBezTo>
                <a:cubicBezTo>
                  <a:pt x="464882" y="22521"/>
                  <a:pt x="393621" y="43688"/>
                  <a:pt x="316363" y="42630"/>
                </a:cubicBezTo>
                <a:cubicBezTo>
                  <a:pt x="239105" y="41572"/>
                  <a:pt x="16149" y="3471"/>
                  <a:pt x="980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5F02B5EA-1022-4EC4-8E70-A3C780EF0331}"/>
              </a:ext>
            </a:extLst>
          </p:cNvPr>
          <p:cNvSpPr/>
          <p:nvPr/>
        </p:nvSpPr>
        <p:spPr>
          <a:xfrm>
            <a:off x="5359286" y="5759362"/>
            <a:ext cx="511788" cy="89157"/>
          </a:xfrm>
          <a:custGeom>
            <a:avLst/>
            <a:gdLst>
              <a:gd name="connsiteX0" fmla="*/ 78431 w 511788"/>
              <a:gd name="connsiteY0" fmla="*/ 86871 h 89157"/>
              <a:gd name="connsiteX1" fmla="*/ 220247 w 511788"/>
              <a:gd name="connsiteY1" fmla="*/ 80521 h 89157"/>
              <a:gd name="connsiteX2" fmla="*/ 508114 w 511788"/>
              <a:gd name="connsiteY2" fmla="*/ 21255 h 89157"/>
              <a:gd name="connsiteX3" fmla="*/ 357831 w 511788"/>
              <a:gd name="connsiteY3" fmla="*/ 38188 h 89157"/>
              <a:gd name="connsiteX4" fmla="*/ 114 w 511788"/>
              <a:gd name="connsiteY4" fmla="*/ 88 h 89157"/>
              <a:gd name="connsiteX5" fmla="*/ 317614 w 511788"/>
              <a:gd name="connsiteY5" fmla="*/ 50888 h 89157"/>
              <a:gd name="connsiteX6" fmla="*/ 209664 w 511788"/>
              <a:gd name="connsiteY6" fmla="*/ 61471 h 89157"/>
              <a:gd name="connsiteX7" fmla="*/ 78431 w 511788"/>
              <a:gd name="connsiteY7" fmla="*/ 86871 h 8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788" h="89157">
                <a:moveTo>
                  <a:pt x="78431" y="86871"/>
                </a:moveTo>
                <a:cubicBezTo>
                  <a:pt x="80195" y="90046"/>
                  <a:pt x="148633" y="91457"/>
                  <a:pt x="220247" y="80521"/>
                </a:cubicBezTo>
                <a:cubicBezTo>
                  <a:pt x="291861" y="69585"/>
                  <a:pt x="485183" y="28310"/>
                  <a:pt x="508114" y="21255"/>
                </a:cubicBezTo>
                <a:cubicBezTo>
                  <a:pt x="531045" y="14199"/>
                  <a:pt x="442497" y="41716"/>
                  <a:pt x="357831" y="38188"/>
                </a:cubicBezTo>
                <a:cubicBezTo>
                  <a:pt x="273165" y="34660"/>
                  <a:pt x="6817" y="-2029"/>
                  <a:pt x="114" y="88"/>
                </a:cubicBezTo>
                <a:cubicBezTo>
                  <a:pt x="-6589" y="2205"/>
                  <a:pt x="282689" y="40657"/>
                  <a:pt x="317614" y="50888"/>
                </a:cubicBezTo>
                <a:cubicBezTo>
                  <a:pt x="352539" y="61118"/>
                  <a:pt x="247411" y="57238"/>
                  <a:pt x="209664" y="61471"/>
                </a:cubicBezTo>
                <a:cubicBezTo>
                  <a:pt x="171917" y="65704"/>
                  <a:pt x="76667" y="83696"/>
                  <a:pt x="78431" y="86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CD18BBE4-39B5-4664-9E96-4EEEFCD137AD}"/>
              </a:ext>
            </a:extLst>
          </p:cNvPr>
          <p:cNvSpPr/>
          <p:nvPr/>
        </p:nvSpPr>
        <p:spPr>
          <a:xfrm>
            <a:off x="5966427" y="5281976"/>
            <a:ext cx="406876" cy="109234"/>
          </a:xfrm>
          <a:custGeom>
            <a:avLst/>
            <a:gdLst>
              <a:gd name="connsiteX0" fmla="*/ 456 w 406876"/>
              <a:gd name="connsiteY0" fmla="*/ 109174 h 109234"/>
              <a:gd name="connsiteX1" fmla="*/ 267156 w 406876"/>
              <a:gd name="connsiteY1" fmla="*/ 24507 h 109234"/>
              <a:gd name="connsiteX2" fmla="*/ 406856 w 406876"/>
              <a:gd name="connsiteY2" fmla="*/ 30857 h 109234"/>
              <a:gd name="connsiteX3" fmla="*/ 258690 w 406876"/>
              <a:gd name="connsiteY3" fmla="*/ 3341 h 109234"/>
              <a:gd name="connsiteX4" fmla="*/ 203656 w 406876"/>
              <a:gd name="connsiteY4" fmla="*/ 9691 h 109234"/>
              <a:gd name="connsiteX5" fmla="*/ 456 w 406876"/>
              <a:gd name="connsiteY5" fmla="*/ 109174 h 10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876" h="109234">
                <a:moveTo>
                  <a:pt x="456" y="109174"/>
                </a:moveTo>
                <a:cubicBezTo>
                  <a:pt x="11039" y="111643"/>
                  <a:pt x="199423" y="37560"/>
                  <a:pt x="267156" y="24507"/>
                </a:cubicBezTo>
                <a:cubicBezTo>
                  <a:pt x="334889" y="11454"/>
                  <a:pt x="408267" y="34385"/>
                  <a:pt x="406856" y="30857"/>
                </a:cubicBezTo>
                <a:cubicBezTo>
                  <a:pt x="405445" y="27329"/>
                  <a:pt x="292557" y="6869"/>
                  <a:pt x="258690" y="3341"/>
                </a:cubicBezTo>
                <a:cubicBezTo>
                  <a:pt x="224823" y="-187"/>
                  <a:pt x="240698" y="-4067"/>
                  <a:pt x="203656" y="9691"/>
                </a:cubicBezTo>
                <a:cubicBezTo>
                  <a:pt x="166614" y="23449"/>
                  <a:pt x="-10127" y="106705"/>
                  <a:pt x="456" y="109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2D9A0AA4-88E1-4C99-B8AF-6D532D6E71AF}"/>
              </a:ext>
            </a:extLst>
          </p:cNvPr>
          <p:cNvSpPr/>
          <p:nvPr/>
        </p:nvSpPr>
        <p:spPr>
          <a:xfrm>
            <a:off x="5510950" y="5071533"/>
            <a:ext cx="1074481" cy="453676"/>
          </a:xfrm>
          <a:custGeom>
            <a:avLst/>
            <a:gdLst>
              <a:gd name="connsiteX0" fmla="*/ 155367 w 1074481"/>
              <a:gd name="connsiteY0" fmla="*/ 0 h 453676"/>
              <a:gd name="connsiteX1" fmla="*/ 693000 w 1074481"/>
              <a:gd name="connsiteY1" fmla="*/ 224367 h 453676"/>
              <a:gd name="connsiteX2" fmla="*/ 917367 w 1074481"/>
              <a:gd name="connsiteY2" fmla="*/ 315384 h 453676"/>
              <a:gd name="connsiteX3" fmla="*/ 1074000 w 1074481"/>
              <a:gd name="connsiteY3" fmla="*/ 387350 h 453676"/>
              <a:gd name="connsiteX4" fmla="*/ 957583 w 1074481"/>
              <a:gd name="connsiteY4" fmla="*/ 381000 h 453676"/>
              <a:gd name="connsiteX5" fmla="*/ 722633 w 1074481"/>
              <a:gd name="connsiteY5" fmla="*/ 448734 h 453676"/>
              <a:gd name="connsiteX6" fmla="*/ 566000 w 1074481"/>
              <a:gd name="connsiteY6" fmla="*/ 442384 h 453676"/>
              <a:gd name="connsiteX7" fmla="*/ 458050 w 1074481"/>
              <a:gd name="connsiteY7" fmla="*/ 393700 h 453676"/>
              <a:gd name="connsiteX8" fmla="*/ 225217 w 1074481"/>
              <a:gd name="connsiteY8" fmla="*/ 317500 h 453676"/>
              <a:gd name="connsiteX9" fmla="*/ 5083 w 1074481"/>
              <a:gd name="connsiteY9" fmla="*/ 302684 h 453676"/>
              <a:gd name="connsiteX10" fmla="*/ 451700 w 1074481"/>
              <a:gd name="connsiteY10" fmla="*/ 357717 h 453676"/>
              <a:gd name="connsiteX11" fmla="*/ 386083 w 1074481"/>
              <a:gd name="connsiteY11" fmla="*/ 311150 h 453676"/>
              <a:gd name="connsiteX12" fmla="*/ 546950 w 1074481"/>
              <a:gd name="connsiteY12" fmla="*/ 211667 h 453676"/>
              <a:gd name="connsiteX13" fmla="*/ 500383 w 1074481"/>
              <a:gd name="connsiteY13" fmla="*/ 194734 h 453676"/>
              <a:gd name="connsiteX14" fmla="*/ 155367 w 1074481"/>
              <a:gd name="connsiteY14" fmla="*/ 0 h 45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4481" h="453676">
                <a:moveTo>
                  <a:pt x="155367" y="0"/>
                </a:moveTo>
                <a:lnTo>
                  <a:pt x="693000" y="224367"/>
                </a:lnTo>
                <a:lnTo>
                  <a:pt x="917367" y="315384"/>
                </a:lnTo>
                <a:cubicBezTo>
                  <a:pt x="980867" y="342548"/>
                  <a:pt x="1067297" y="376414"/>
                  <a:pt x="1074000" y="387350"/>
                </a:cubicBezTo>
                <a:cubicBezTo>
                  <a:pt x="1080703" y="398286"/>
                  <a:pt x="1016144" y="370769"/>
                  <a:pt x="957583" y="381000"/>
                </a:cubicBezTo>
                <a:cubicBezTo>
                  <a:pt x="899022" y="391231"/>
                  <a:pt x="787897" y="438503"/>
                  <a:pt x="722633" y="448734"/>
                </a:cubicBezTo>
                <a:cubicBezTo>
                  <a:pt x="657369" y="458965"/>
                  <a:pt x="610097" y="451556"/>
                  <a:pt x="566000" y="442384"/>
                </a:cubicBezTo>
                <a:cubicBezTo>
                  <a:pt x="521903" y="433212"/>
                  <a:pt x="514847" y="414514"/>
                  <a:pt x="458050" y="393700"/>
                </a:cubicBezTo>
                <a:cubicBezTo>
                  <a:pt x="401253" y="372886"/>
                  <a:pt x="300711" y="332669"/>
                  <a:pt x="225217" y="317500"/>
                </a:cubicBezTo>
                <a:cubicBezTo>
                  <a:pt x="149723" y="302331"/>
                  <a:pt x="-32664" y="295981"/>
                  <a:pt x="5083" y="302684"/>
                </a:cubicBezTo>
                <a:cubicBezTo>
                  <a:pt x="42830" y="309387"/>
                  <a:pt x="388200" y="356306"/>
                  <a:pt x="451700" y="357717"/>
                </a:cubicBezTo>
                <a:cubicBezTo>
                  <a:pt x="515200" y="359128"/>
                  <a:pt x="370208" y="335492"/>
                  <a:pt x="386083" y="311150"/>
                </a:cubicBezTo>
                <a:cubicBezTo>
                  <a:pt x="401958" y="286808"/>
                  <a:pt x="527900" y="231070"/>
                  <a:pt x="546950" y="211667"/>
                </a:cubicBezTo>
                <a:cubicBezTo>
                  <a:pt x="566000" y="192264"/>
                  <a:pt x="562472" y="226837"/>
                  <a:pt x="500383" y="194734"/>
                </a:cubicBezTo>
                <a:cubicBezTo>
                  <a:pt x="438294" y="162631"/>
                  <a:pt x="306355" y="90840"/>
                  <a:pt x="15536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BED2E8F4-E056-418A-948E-2C4BDE3EE788}"/>
              </a:ext>
            </a:extLst>
          </p:cNvPr>
          <p:cNvSpPr/>
          <p:nvPr/>
        </p:nvSpPr>
        <p:spPr>
          <a:xfrm>
            <a:off x="5916076" y="6097752"/>
            <a:ext cx="151917" cy="402956"/>
          </a:xfrm>
          <a:custGeom>
            <a:avLst/>
            <a:gdLst>
              <a:gd name="connsiteX0" fmla="*/ 7 w 151917"/>
              <a:gd name="connsiteY0" fmla="*/ 365 h 402956"/>
              <a:gd name="connsiteX1" fmla="*/ 133357 w 151917"/>
              <a:gd name="connsiteY1" fmla="*/ 212031 h 402956"/>
              <a:gd name="connsiteX2" fmla="*/ 122774 w 151917"/>
              <a:gd name="connsiteY2" fmla="*/ 402531 h 402956"/>
              <a:gd name="connsiteX3" fmla="*/ 143941 w 151917"/>
              <a:gd name="connsiteY3" fmla="*/ 260715 h 402956"/>
              <a:gd name="connsiteX4" fmla="*/ 139707 w 151917"/>
              <a:gd name="connsiteY4" fmla="*/ 163348 h 402956"/>
              <a:gd name="connsiteX5" fmla="*/ 7 w 151917"/>
              <a:gd name="connsiteY5" fmla="*/ 365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917" h="402956">
                <a:moveTo>
                  <a:pt x="7" y="365"/>
                </a:moveTo>
                <a:cubicBezTo>
                  <a:pt x="-1051" y="8479"/>
                  <a:pt x="112896" y="145003"/>
                  <a:pt x="133357" y="212031"/>
                </a:cubicBezTo>
                <a:cubicBezTo>
                  <a:pt x="153818" y="279059"/>
                  <a:pt x="121010" y="394417"/>
                  <a:pt x="122774" y="402531"/>
                </a:cubicBezTo>
                <a:cubicBezTo>
                  <a:pt x="124538" y="410645"/>
                  <a:pt x="141119" y="300579"/>
                  <a:pt x="143941" y="260715"/>
                </a:cubicBezTo>
                <a:cubicBezTo>
                  <a:pt x="146763" y="220851"/>
                  <a:pt x="162638" y="205329"/>
                  <a:pt x="139707" y="163348"/>
                </a:cubicBezTo>
                <a:cubicBezTo>
                  <a:pt x="116776" y="121367"/>
                  <a:pt x="1065" y="-7749"/>
                  <a:pt x="7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6F517003-5913-42EE-8BA2-DC4D325816F7}"/>
              </a:ext>
            </a:extLst>
          </p:cNvPr>
          <p:cNvSpPr/>
          <p:nvPr/>
        </p:nvSpPr>
        <p:spPr>
          <a:xfrm>
            <a:off x="5551952" y="6006925"/>
            <a:ext cx="247634" cy="669091"/>
          </a:xfrm>
          <a:custGeom>
            <a:avLst/>
            <a:gdLst>
              <a:gd name="connsiteX0" fmla="*/ 65 w 247634"/>
              <a:gd name="connsiteY0" fmla="*/ 2292 h 669091"/>
              <a:gd name="connsiteX1" fmla="*/ 171515 w 247634"/>
              <a:gd name="connsiteY1" fmla="*/ 245708 h 669091"/>
              <a:gd name="connsiteX2" fmla="*/ 237131 w 247634"/>
              <a:gd name="connsiteY2" fmla="*/ 546275 h 669091"/>
              <a:gd name="connsiteX3" fmla="*/ 196915 w 247634"/>
              <a:gd name="connsiteY3" fmla="*/ 669042 h 669091"/>
              <a:gd name="connsiteX4" fmla="*/ 228665 w 247634"/>
              <a:gd name="connsiteY4" fmla="*/ 558975 h 669091"/>
              <a:gd name="connsiteX5" fmla="*/ 243481 w 247634"/>
              <a:gd name="connsiteY5" fmla="*/ 393875 h 669091"/>
              <a:gd name="connsiteX6" fmla="*/ 152465 w 247634"/>
              <a:gd name="connsiteY6" fmla="*/ 139875 h 669091"/>
              <a:gd name="connsiteX7" fmla="*/ 65 w 247634"/>
              <a:gd name="connsiteY7" fmla="*/ 2292 h 66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34" h="669091">
                <a:moveTo>
                  <a:pt x="65" y="2292"/>
                </a:moveTo>
                <a:cubicBezTo>
                  <a:pt x="3240" y="19931"/>
                  <a:pt x="132004" y="155044"/>
                  <a:pt x="171515" y="245708"/>
                </a:cubicBezTo>
                <a:cubicBezTo>
                  <a:pt x="211026" y="336372"/>
                  <a:pt x="232898" y="475719"/>
                  <a:pt x="237131" y="546275"/>
                </a:cubicBezTo>
                <a:cubicBezTo>
                  <a:pt x="241364" y="616831"/>
                  <a:pt x="198326" y="666925"/>
                  <a:pt x="196915" y="669042"/>
                </a:cubicBezTo>
                <a:cubicBezTo>
                  <a:pt x="195504" y="671159"/>
                  <a:pt x="220904" y="604836"/>
                  <a:pt x="228665" y="558975"/>
                </a:cubicBezTo>
                <a:cubicBezTo>
                  <a:pt x="236426" y="513114"/>
                  <a:pt x="256181" y="463725"/>
                  <a:pt x="243481" y="393875"/>
                </a:cubicBezTo>
                <a:cubicBezTo>
                  <a:pt x="230781" y="324025"/>
                  <a:pt x="194093" y="207256"/>
                  <a:pt x="152465" y="139875"/>
                </a:cubicBezTo>
                <a:cubicBezTo>
                  <a:pt x="110837" y="72494"/>
                  <a:pt x="-3110" y="-15347"/>
                  <a:pt x="65" y="2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678857E4-01E6-4788-AFAC-13100F42D270}"/>
              </a:ext>
            </a:extLst>
          </p:cNvPr>
          <p:cNvSpPr/>
          <p:nvPr/>
        </p:nvSpPr>
        <p:spPr>
          <a:xfrm>
            <a:off x="5225686" y="5947824"/>
            <a:ext cx="436700" cy="786275"/>
          </a:xfrm>
          <a:custGeom>
            <a:avLst/>
            <a:gdLst>
              <a:gd name="connsiteX0" fmla="*/ 364 w 436700"/>
              <a:gd name="connsiteY0" fmla="*/ 9 h 786275"/>
              <a:gd name="connsiteX1" fmla="*/ 231081 w 436700"/>
              <a:gd name="connsiteY1" fmla="*/ 133359 h 786275"/>
              <a:gd name="connsiteX2" fmla="*/ 362314 w 436700"/>
              <a:gd name="connsiteY2" fmla="*/ 302693 h 786275"/>
              <a:gd name="connsiteX3" fmla="*/ 417347 w 436700"/>
              <a:gd name="connsiteY3" fmla="*/ 590559 h 786275"/>
              <a:gd name="connsiteX4" fmla="*/ 402531 w 436700"/>
              <a:gd name="connsiteY4" fmla="*/ 757776 h 786275"/>
              <a:gd name="connsiteX5" fmla="*/ 389831 w 436700"/>
              <a:gd name="connsiteY5" fmla="*/ 778943 h 786275"/>
              <a:gd name="connsiteX6" fmla="*/ 415231 w 436700"/>
              <a:gd name="connsiteY6" fmla="*/ 679459 h 786275"/>
              <a:gd name="connsiteX7" fmla="*/ 434281 w 436700"/>
              <a:gd name="connsiteY7" fmla="*/ 482609 h 786275"/>
              <a:gd name="connsiteX8" fmla="*/ 358081 w 436700"/>
              <a:gd name="connsiteY8" fmla="*/ 254009 h 786275"/>
              <a:gd name="connsiteX9" fmla="*/ 288231 w 436700"/>
              <a:gd name="connsiteY9" fmla="*/ 127009 h 786275"/>
              <a:gd name="connsiteX10" fmla="*/ 364 w 436700"/>
              <a:gd name="connsiteY10" fmla="*/ 9 h 78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6700" h="786275">
                <a:moveTo>
                  <a:pt x="364" y="9"/>
                </a:moveTo>
                <a:cubicBezTo>
                  <a:pt x="-9161" y="1067"/>
                  <a:pt x="170756" y="82912"/>
                  <a:pt x="231081" y="133359"/>
                </a:cubicBezTo>
                <a:cubicBezTo>
                  <a:pt x="291406" y="183806"/>
                  <a:pt x="331270" y="226493"/>
                  <a:pt x="362314" y="302693"/>
                </a:cubicBezTo>
                <a:cubicBezTo>
                  <a:pt x="393358" y="378893"/>
                  <a:pt x="410644" y="514712"/>
                  <a:pt x="417347" y="590559"/>
                </a:cubicBezTo>
                <a:cubicBezTo>
                  <a:pt x="424050" y="666406"/>
                  <a:pt x="407117" y="726379"/>
                  <a:pt x="402531" y="757776"/>
                </a:cubicBezTo>
                <a:cubicBezTo>
                  <a:pt x="397945" y="789173"/>
                  <a:pt x="387714" y="791996"/>
                  <a:pt x="389831" y="778943"/>
                </a:cubicBezTo>
                <a:cubicBezTo>
                  <a:pt x="391948" y="765890"/>
                  <a:pt x="407823" y="728848"/>
                  <a:pt x="415231" y="679459"/>
                </a:cubicBezTo>
                <a:cubicBezTo>
                  <a:pt x="422639" y="630070"/>
                  <a:pt x="443806" y="553517"/>
                  <a:pt x="434281" y="482609"/>
                </a:cubicBezTo>
                <a:cubicBezTo>
                  <a:pt x="424756" y="411701"/>
                  <a:pt x="382423" y="313276"/>
                  <a:pt x="358081" y="254009"/>
                </a:cubicBezTo>
                <a:cubicBezTo>
                  <a:pt x="333739" y="194742"/>
                  <a:pt x="343970" y="170048"/>
                  <a:pt x="288231" y="127009"/>
                </a:cubicBezTo>
                <a:cubicBezTo>
                  <a:pt x="232492" y="83970"/>
                  <a:pt x="9889" y="-1049"/>
                  <a:pt x="36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7459948B-1010-4FB5-93AF-79F30D29B384}"/>
              </a:ext>
            </a:extLst>
          </p:cNvPr>
          <p:cNvSpPr/>
          <p:nvPr/>
        </p:nvSpPr>
        <p:spPr>
          <a:xfrm>
            <a:off x="4918866" y="5961912"/>
            <a:ext cx="632255" cy="830494"/>
          </a:xfrm>
          <a:custGeom>
            <a:avLst/>
            <a:gdLst>
              <a:gd name="connsiteX0" fmla="*/ 267 w 632255"/>
              <a:gd name="connsiteY0" fmla="*/ 738 h 830494"/>
              <a:gd name="connsiteX1" fmla="*/ 396084 w 632255"/>
              <a:gd name="connsiteY1" fmla="*/ 157371 h 830494"/>
              <a:gd name="connsiteX2" fmla="*/ 544251 w 632255"/>
              <a:gd name="connsiteY2" fmla="*/ 369038 h 830494"/>
              <a:gd name="connsiteX3" fmla="*/ 597167 w 632255"/>
              <a:gd name="connsiteY3" fmla="*/ 618805 h 830494"/>
              <a:gd name="connsiteX4" fmla="*/ 542134 w 632255"/>
              <a:gd name="connsiteY4" fmla="*/ 830471 h 830494"/>
              <a:gd name="connsiteX5" fmla="*/ 618334 w 632255"/>
              <a:gd name="connsiteY5" fmla="*/ 631505 h 830494"/>
              <a:gd name="connsiteX6" fmla="*/ 618334 w 632255"/>
              <a:gd name="connsiteY6" fmla="*/ 476988 h 830494"/>
              <a:gd name="connsiteX7" fmla="*/ 476517 w 632255"/>
              <a:gd name="connsiteY7" fmla="*/ 189121 h 830494"/>
              <a:gd name="connsiteX8" fmla="*/ 336817 w 632255"/>
              <a:gd name="connsiteY8" fmla="*/ 102338 h 830494"/>
              <a:gd name="connsiteX9" fmla="*/ 267 w 632255"/>
              <a:gd name="connsiteY9" fmla="*/ 738 h 83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2255" h="830494">
                <a:moveTo>
                  <a:pt x="267" y="738"/>
                </a:moveTo>
                <a:cubicBezTo>
                  <a:pt x="10145" y="9910"/>
                  <a:pt x="305420" y="95988"/>
                  <a:pt x="396084" y="157371"/>
                </a:cubicBezTo>
                <a:cubicBezTo>
                  <a:pt x="486748" y="218754"/>
                  <a:pt x="510737" y="292132"/>
                  <a:pt x="544251" y="369038"/>
                </a:cubicBezTo>
                <a:cubicBezTo>
                  <a:pt x="577765" y="445944"/>
                  <a:pt x="597520" y="541900"/>
                  <a:pt x="597167" y="618805"/>
                </a:cubicBezTo>
                <a:cubicBezTo>
                  <a:pt x="596814" y="695711"/>
                  <a:pt x="538606" y="828354"/>
                  <a:pt x="542134" y="830471"/>
                </a:cubicBezTo>
                <a:cubicBezTo>
                  <a:pt x="545662" y="832588"/>
                  <a:pt x="605634" y="690419"/>
                  <a:pt x="618334" y="631505"/>
                </a:cubicBezTo>
                <a:cubicBezTo>
                  <a:pt x="631034" y="572591"/>
                  <a:pt x="641970" y="550719"/>
                  <a:pt x="618334" y="476988"/>
                </a:cubicBezTo>
                <a:cubicBezTo>
                  <a:pt x="594698" y="403257"/>
                  <a:pt x="523437" y="251563"/>
                  <a:pt x="476517" y="189121"/>
                </a:cubicBezTo>
                <a:cubicBezTo>
                  <a:pt x="429597" y="126679"/>
                  <a:pt x="416897" y="134441"/>
                  <a:pt x="336817" y="102338"/>
                </a:cubicBezTo>
                <a:cubicBezTo>
                  <a:pt x="256737" y="70235"/>
                  <a:pt x="-9611" y="-8434"/>
                  <a:pt x="267" y="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990A86C5-6472-4E92-8A92-E62843C982F1}"/>
              </a:ext>
            </a:extLst>
          </p:cNvPr>
          <p:cNvSpPr/>
          <p:nvPr/>
        </p:nvSpPr>
        <p:spPr>
          <a:xfrm>
            <a:off x="4743209" y="6030368"/>
            <a:ext cx="669369" cy="780311"/>
          </a:xfrm>
          <a:custGeom>
            <a:avLst/>
            <a:gdLst>
              <a:gd name="connsiteX0" fmla="*/ 2358 w 669369"/>
              <a:gd name="connsiteY0" fmla="*/ 15 h 780311"/>
              <a:gd name="connsiteX1" fmla="*/ 214024 w 669369"/>
              <a:gd name="connsiteY1" fmla="*/ 97382 h 780311"/>
              <a:gd name="connsiteX2" fmla="*/ 482841 w 669369"/>
              <a:gd name="connsiteY2" fmla="*/ 175699 h 780311"/>
              <a:gd name="connsiteX3" fmla="*/ 535758 w 669369"/>
              <a:gd name="connsiteY3" fmla="*/ 256132 h 780311"/>
              <a:gd name="connsiteX4" fmla="*/ 592908 w 669369"/>
              <a:gd name="connsiteY4" fmla="*/ 317515 h 780311"/>
              <a:gd name="connsiteX5" fmla="*/ 664874 w 669369"/>
              <a:gd name="connsiteY5" fmla="*/ 774715 h 780311"/>
              <a:gd name="connsiteX6" fmla="*/ 654291 w 669369"/>
              <a:gd name="connsiteY6" fmla="*/ 550349 h 780311"/>
              <a:gd name="connsiteX7" fmla="*/ 592908 w 669369"/>
              <a:gd name="connsiteY7" fmla="*/ 230732 h 780311"/>
              <a:gd name="connsiteX8" fmla="*/ 353724 w 669369"/>
              <a:gd name="connsiteY8" fmla="*/ 91032 h 780311"/>
              <a:gd name="connsiteX9" fmla="*/ 2358 w 669369"/>
              <a:gd name="connsiteY9" fmla="*/ 15 h 78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9369" h="780311">
                <a:moveTo>
                  <a:pt x="2358" y="15"/>
                </a:moveTo>
                <a:cubicBezTo>
                  <a:pt x="-20925" y="1073"/>
                  <a:pt x="133944" y="68101"/>
                  <a:pt x="214024" y="97382"/>
                </a:cubicBezTo>
                <a:cubicBezTo>
                  <a:pt x="294105" y="126663"/>
                  <a:pt x="429219" y="149241"/>
                  <a:pt x="482841" y="175699"/>
                </a:cubicBezTo>
                <a:cubicBezTo>
                  <a:pt x="536463" y="202157"/>
                  <a:pt x="517414" y="232496"/>
                  <a:pt x="535758" y="256132"/>
                </a:cubicBezTo>
                <a:cubicBezTo>
                  <a:pt x="554102" y="279768"/>
                  <a:pt x="571389" y="231085"/>
                  <a:pt x="592908" y="317515"/>
                </a:cubicBezTo>
                <a:cubicBezTo>
                  <a:pt x="614427" y="403946"/>
                  <a:pt x="654644" y="735909"/>
                  <a:pt x="664874" y="774715"/>
                </a:cubicBezTo>
                <a:cubicBezTo>
                  <a:pt x="675104" y="813521"/>
                  <a:pt x="666285" y="641013"/>
                  <a:pt x="654291" y="550349"/>
                </a:cubicBezTo>
                <a:cubicBezTo>
                  <a:pt x="642297" y="459685"/>
                  <a:pt x="643003" y="307285"/>
                  <a:pt x="592908" y="230732"/>
                </a:cubicBezTo>
                <a:cubicBezTo>
                  <a:pt x="542813" y="154179"/>
                  <a:pt x="452502" y="128779"/>
                  <a:pt x="353724" y="91032"/>
                </a:cubicBezTo>
                <a:cubicBezTo>
                  <a:pt x="254946" y="53285"/>
                  <a:pt x="25641" y="-1043"/>
                  <a:pt x="2358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4B7B2448-B11E-43E9-96CD-5D62B276BB91}"/>
              </a:ext>
            </a:extLst>
          </p:cNvPr>
          <p:cNvSpPr/>
          <p:nvPr/>
        </p:nvSpPr>
        <p:spPr>
          <a:xfrm>
            <a:off x="4854903" y="6257617"/>
            <a:ext cx="447596" cy="378270"/>
          </a:xfrm>
          <a:custGeom>
            <a:avLst/>
            <a:gdLst>
              <a:gd name="connsiteX0" fmla="*/ 730 w 447596"/>
              <a:gd name="connsiteY0" fmla="*/ 1366 h 378270"/>
              <a:gd name="connsiteX1" fmla="*/ 265314 w 447596"/>
              <a:gd name="connsiteY1" fmla="*/ 90266 h 378270"/>
              <a:gd name="connsiteX2" fmla="*/ 388080 w 447596"/>
              <a:gd name="connsiteY2" fmla="*/ 280766 h 378270"/>
              <a:gd name="connsiteX3" fmla="*/ 447347 w 447596"/>
              <a:gd name="connsiteY3" fmla="*/ 378133 h 378270"/>
              <a:gd name="connsiteX4" fmla="*/ 407130 w 447596"/>
              <a:gd name="connsiteY4" fmla="*/ 261716 h 378270"/>
              <a:gd name="connsiteX5" fmla="*/ 354214 w 447596"/>
              <a:gd name="connsiteY5" fmla="*/ 153766 h 378270"/>
              <a:gd name="connsiteX6" fmla="*/ 730 w 447596"/>
              <a:gd name="connsiteY6" fmla="*/ 1366 h 37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596" h="378270">
                <a:moveTo>
                  <a:pt x="730" y="1366"/>
                </a:moveTo>
                <a:cubicBezTo>
                  <a:pt x="-14087" y="-9217"/>
                  <a:pt x="200756" y="43699"/>
                  <a:pt x="265314" y="90266"/>
                </a:cubicBezTo>
                <a:cubicBezTo>
                  <a:pt x="329872" y="136833"/>
                  <a:pt x="357741" y="232788"/>
                  <a:pt x="388080" y="280766"/>
                </a:cubicBezTo>
                <a:cubicBezTo>
                  <a:pt x="418419" y="328744"/>
                  <a:pt x="444172" y="381308"/>
                  <a:pt x="447347" y="378133"/>
                </a:cubicBezTo>
                <a:cubicBezTo>
                  <a:pt x="450522" y="374958"/>
                  <a:pt x="422652" y="299111"/>
                  <a:pt x="407130" y="261716"/>
                </a:cubicBezTo>
                <a:cubicBezTo>
                  <a:pt x="391608" y="224322"/>
                  <a:pt x="415597" y="197158"/>
                  <a:pt x="354214" y="153766"/>
                </a:cubicBezTo>
                <a:cubicBezTo>
                  <a:pt x="292831" y="110374"/>
                  <a:pt x="15547" y="11949"/>
                  <a:pt x="730" y="1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580D0799-D169-40EE-A517-3C83B4DAAF7E}"/>
              </a:ext>
            </a:extLst>
          </p:cNvPr>
          <p:cNvSpPr/>
          <p:nvPr/>
        </p:nvSpPr>
        <p:spPr>
          <a:xfrm>
            <a:off x="4922572" y="6429680"/>
            <a:ext cx="261678" cy="206811"/>
          </a:xfrm>
          <a:custGeom>
            <a:avLst/>
            <a:gdLst>
              <a:gd name="connsiteX0" fmla="*/ 795 w 261678"/>
              <a:gd name="connsiteY0" fmla="*/ 753 h 206811"/>
              <a:gd name="connsiteX1" fmla="*/ 151078 w 261678"/>
              <a:gd name="connsiteY1" fmla="*/ 81187 h 206811"/>
              <a:gd name="connsiteX2" fmla="*/ 256911 w 261678"/>
              <a:gd name="connsiteY2" fmla="*/ 206070 h 206811"/>
              <a:gd name="connsiteX3" fmla="*/ 220928 w 261678"/>
              <a:gd name="connsiteY3" fmla="*/ 127753 h 206811"/>
              <a:gd name="connsiteX4" fmla="*/ 795 w 261678"/>
              <a:gd name="connsiteY4" fmla="*/ 753 h 20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678" h="206811">
                <a:moveTo>
                  <a:pt x="795" y="753"/>
                </a:moveTo>
                <a:cubicBezTo>
                  <a:pt x="-10847" y="-7008"/>
                  <a:pt x="108392" y="46968"/>
                  <a:pt x="151078" y="81187"/>
                </a:cubicBezTo>
                <a:cubicBezTo>
                  <a:pt x="193764" y="115406"/>
                  <a:pt x="245269" y="198309"/>
                  <a:pt x="256911" y="206070"/>
                </a:cubicBezTo>
                <a:cubicBezTo>
                  <a:pt x="268553" y="213831"/>
                  <a:pt x="259733" y="158797"/>
                  <a:pt x="220928" y="127753"/>
                </a:cubicBezTo>
                <a:cubicBezTo>
                  <a:pt x="182123" y="96709"/>
                  <a:pt x="12437" y="8514"/>
                  <a:pt x="795" y="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E691174C-B083-49A1-9304-47460177F9A5}"/>
              </a:ext>
            </a:extLst>
          </p:cNvPr>
          <p:cNvSpPr/>
          <p:nvPr/>
        </p:nvSpPr>
        <p:spPr>
          <a:xfrm>
            <a:off x="4911674" y="6025804"/>
            <a:ext cx="214132" cy="248367"/>
          </a:xfrm>
          <a:custGeom>
            <a:avLst/>
            <a:gdLst>
              <a:gd name="connsiteX0" fmla="*/ 3226 w 214132"/>
              <a:gd name="connsiteY0" fmla="*/ 247996 h 248367"/>
              <a:gd name="connsiteX1" fmla="*/ 115409 w 214132"/>
              <a:gd name="connsiteY1" fmla="*/ 29979 h 248367"/>
              <a:gd name="connsiteX2" fmla="*/ 181026 w 214132"/>
              <a:gd name="connsiteY2" fmla="*/ 8813 h 248367"/>
              <a:gd name="connsiteX3" fmla="*/ 210659 w 214132"/>
              <a:gd name="connsiteY3" fmla="*/ 346 h 248367"/>
              <a:gd name="connsiteX4" fmla="*/ 102709 w 214132"/>
              <a:gd name="connsiteY4" fmla="*/ 19396 h 248367"/>
              <a:gd name="connsiteX5" fmla="*/ 37093 w 214132"/>
              <a:gd name="connsiteY5" fmla="*/ 80779 h 248367"/>
              <a:gd name="connsiteX6" fmla="*/ 3226 w 214132"/>
              <a:gd name="connsiteY6" fmla="*/ 24799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132" h="248367">
                <a:moveTo>
                  <a:pt x="3226" y="247996"/>
                </a:moveTo>
                <a:cubicBezTo>
                  <a:pt x="16279" y="239529"/>
                  <a:pt x="85776" y="69843"/>
                  <a:pt x="115409" y="29979"/>
                </a:cubicBezTo>
                <a:cubicBezTo>
                  <a:pt x="145042" y="-9885"/>
                  <a:pt x="165151" y="13752"/>
                  <a:pt x="181026" y="8813"/>
                </a:cubicBezTo>
                <a:cubicBezTo>
                  <a:pt x="196901" y="3874"/>
                  <a:pt x="223712" y="-1418"/>
                  <a:pt x="210659" y="346"/>
                </a:cubicBezTo>
                <a:cubicBezTo>
                  <a:pt x="197606" y="2110"/>
                  <a:pt x="131637" y="5990"/>
                  <a:pt x="102709" y="19396"/>
                </a:cubicBezTo>
                <a:cubicBezTo>
                  <a:pt x="73781" y="32801"/>
                  <a:pt x="54379" y="43737"/>
                  <a:pt x="37093" y="80779"/>
                </a:cubicBezTo>
                <a:cubicBezTo>
                  <a:pt x="19807" y="117821"/>
                  <a:pt x="-9827" y="256463"/>
                  <a:pt x="3226" y="247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8B6B6436-3334-49B1-BAA1-3F375201E49C}"/>
              </a:ext>
            </a:extLst>
          </p:cNvPr>
          <p:cNvSpPr/>
          <p:nvPr/>
        </p:nvSpPr>
        <p:spPr>
          <a:xfrm>
            <a:off x="4952940" y="6034225"/>
            <a:ext cx="664614" cy="398562"/>
          </a:xfrm>
          <a:custGeom>
            <a:avLst/>
            <a:gdLst>
              <a:gd name="connsiteX0" fmla="*/ 60 w 664614"/>
              <a:gd name="connsiteY0" fmla="*/ 398325 h 398562"/>
              <a:gd name="connsiteX1" fmla="*/ 127060 w 664614"/>
              <a:gd name="connsiteY1" fmla="*/ 203592 h 398562"/>
              <a:gd name="connsiteX2" fmla="*/ 222310 w 664614"/>
              <a:gd name="connsiteY2" fmla="*/ 99875 h 398562"/>
              <a:gd name="connsiteX3" fmla="*/ 290043 w 664614"/>
              <a:gd name="connsiteY3" fmla="*/ 70242 h 398562"/>
              <a:gd name="connsiteX4" fmla="*/ 660460 w 664614"/>
              <a:gd name="connsiteY4" fmla="*/ 4625 h 398562"/>
              <a:gd name="connsiteX5" fmla="*/ 474193 w 664614"/>
              <a:gd name="connsiteY5" fmla="*/ 10975 h 398562"/>
              <a:gd name="connsiteX6" fmla="*/ 241360 w 664614"/>
              <a:gd name="connsiteY6" fmla="*/ 55425 h 398562"/>
              <a:gd name="connsiteX7" fmla="*/ 112243 w 664614"/>
              <a:gd name="connsiteY7" fmla="*/ 161258 h 398562"/>
              <a:gd name="connsiteX8" fmla="*/ 60 w 664614"/>
              <a:gd name="connsiteY8" fmla="*/ 398325 h 39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4614" h="398562">
                <a:moveTo>
                  <a:pt x="60" y="398325"/>
                </a:moveTo>
                <a:cubicBezTo>
                  <a:pt x="2529" y="405381"/>
                  <a:pt x="90018" y="253334"/>
                  <a:pt x="127060" y="203592"/>
                </a:cubicBezTo>
                <a:cubicBezTo>
                  <a:pt x="164102" y="153850"/>
                  <a:pt x="195146" y="122100"/>
                  <a:pt x="222310" y="99875"/>
                </a:cubicBezTo>
                <a:cubicBezTo>
                  <a:pt x="249474" y="77650"/>
                  <a:pt x="217018" y="86117"/>
                  <a:pt x="290043" y="70242"/>
                </a:cubicBezTo>
                <a:cubicBezTo>
                  <a:pt x="363068" y="54367"/>
                  <a:pt x="629768" y="14503"/>
                  <a:pt x="660460" y="4625"/>
                </a:cubicBezTo>
                <a:cubicBezTo>
                  <a:pt x="691152" y="-5253"/>
                  <a:pt x="544043" y="2508"/>
                  <a:pt x="474193" y="10975"/>
                </a:cubicBezTo>
                <a:cubicBezTo>
                  <a:pt x="404343" y="19442"/>
                  <a:pt x="301685" y="30378"/>
                  <a:pt x="241360" y="55425"/>
                </a:cubicBezTo>
                <a:cubicBezTo>
                  <a:pt x="181035" y="80472"/>
                  <a:pt x="153518" y="107283"/>
                  <a:pt x="112243" y="161258"/>
                </a:cubicBezTo>
                <a:cubicBezTo>
                  <a:pt x="70968" y="215233"/>
                  <a:pt x="-2409" y="391269"/>
                  <a:pt x="60" y="398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73F68505-35CD-492F-B587-F2861292A63B}"/>
              </a:ext>
            </a:extLst>
          </p:cNvPr>
          <p:cNvSpPr/>
          <p:nvPr/>
        </p:nvSpPr>
        <p:spPr>
          <a:xfrm>
            <a:off x="5006295" y="6096080"/>
            <a:ext cx="956483" cy="366740"/>
          </a:xfrm>
          <a:custGeom>
            <a:avLst/>
            <a:gdLst>
              <a:gd name="connsiteX0" fmla="*/ 1738 w 956483"/>
              <a:gd name="connsiteY0" fmla="*/ 366103 h 366740"/>
              <a:gd name="connsiteX1" fmla="*/ 168955 w 956483"/>
              <a:gd name="connsiteY1" fmla="*/ 116337 h 366740"/>
              <a:gd name="connsiteX2" fmla="*/ 262088 w 956483"/>
              <a:gd name="connsiteY2" fmla="*/ 63420 h 366740"/>
              <a:gd name="connsiteX3" fmla="*/ 492805 w 956483"/>
              <a:gd name="connsiteY3" fmla="*/ 12620 h 366740"/>
              <a:gd name="connsiteX4" fmla="*/ 657905 w 956483"/>
              <a:gd name="connsiteY4" fmla="*/ 23203 h 366740"/>
              <a:gd name="connsiteX5" fmla="*/ 956355 w 956483"/>
              <a:gd name="connsiteY5" fmla="*/ 29553 h 366740"/>
              <a:gd name="connsiteX6" fmla="*/ 691772 w 956483"/>
              <a:gd name="connsiteY6" fmla="*/ 6270 h 366740"/>
              <a:gd name="connsiteX7" fmla="*/ 427188 w 956483"/>
              <a:gd name="connsiteY7" fmla="*/ 10503 h 366740"/>
              <a:gd name="connsiteX8" fmla="*/ 283255 w 956483"/>
              <a:gd name="connsiteY8" fmla="*/ 33787 h 366740"/>
              <a:gd name="connsiteX9" fmla="*/ 1738 w 956483"/>
              <a:gd name="connsiteY9" fmla="*/ 366103 h 36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6483" h="366740">
                <a:moveTo>
                  <a:pt x="1738" y="366103"/>
                </a:moveTo>
                <a:cubicBezTo>
                  <a:pt x="-17312" y="379861"/>
                  <a:pt x="125563" y="166784"/>
                  <a:pt x="168955" y="116337"/>
                </a:cubicBezTo>
                <a:cubicBezTo>
                  <a:pt x="212347" y="65890"/>
                  <a:pt x="208113" y="80706"/>
                  <a:pt x="262088" y="63420"/>
                </a:cubicBezTo>
                <a:cubicBezTo>
                  <a:pt x="316063" y="46134"/>
                  <a:pt x="426836" y="19323"/>
                  <a:pt x="492805" y="12620"/>
                </a:cubicBezTo>
                <a:cubicBezTo>
                  <a:pt x="558774" y="5917"/>
                  <a:pt x="580647" y="20381"/>
                  <a:pt x="657905" y="23203"/>
                </a:cubicBezTo>
                <a:cubicBezTo>
                  <a:pt x="735163" y="26025"/>
                  <a:pt x="950711" y="32375"/>
                  <a:pt x="956355" y="29553"/>
                </a:cubicBezTo>
                <a:cubicBezTo>
                  <a:pt x="961999" y="26731"/>
                  <a:pt x="779966" y="9445"/>
                  <a:pt x="691772" y="6270"/>
                </a:cubicBezTo>
                <a:cubicBezTo>
                  <a:pt x="603578" y="3095"/>
                  <a:pt x="495274" y="5917"/>
                  <a:pt x="427188" y="10503"/>
                </a:cubicBezTo>
                <a:cubicBezTo>
                  <a:pt x="359102" y="15089"/>
                  <a:pt x="354163" y="-28302"/>
                  <a:pt x="283255" y="33787"/>
                </a:cubicBezTo>
                <a:cubicBezTo>
                  <a:pt x="212347" y="95876"/>
                  <a:pt x="20788" y="352345"/>
                  <a:pt x="1738" y="366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9E5CBC98-3C5C-489C-AB61-8BC0C14A6576}"/>
              </a:ext>
            </a:extLst>
          </p:cNvPr>
          <p:cNvSpPr/>
          <p:nvPr/>
        </p:nvSpPr>
        <p:spPr>
          <a:xfrm>
            <a:off x="5299560" y="6175248"/>
            <a:ext cx="721578" cy="67144"/>
          </a:xfrm>
          <a:custGeom>
            <a:avLst/>
            <a:gdLst>
              <a:gd name="connsiteX0" fmla="*/ 573 w 721578"/>
              <a:gd name="connsiteY0" fmla="*/ 66802 h 67144"/>
              <a:gd name="connsiteX1" fmla="*/ 260923 w 721578"/>
              <a:gd name="connsiteY1" fmla="*/ 28702 h 67144"/>
              <a:gd name="connsiteX2" fmla="*/ 428140 w 721578"/>
              <a:gd name="connsiteY2" fmla="*/ 30819 h 67144"/>
              <a:gd name="connsiteX3" fmla="*/ 718123 w 721578"/>
              <a:gd name="connsiteY3" fmla="*/ 18119 h 67144"/>
              <a:gd name="connsiteX4" fmla="*/ 572073 w 721578"/>
              <a:gd name="connsiteY4" fmla="*/ 3302 h 67144"/>
              <a:gd name="connsiteX5" fmla="*/ 337123 w 721578"/>
              <a:gd name="connsiteY5" fmla="*/ 3302 h 67144"/>
              <a:gd name="connsiteX6" fmla="*/ 573 w 721578"/>
              <a:gd name="connsiteY6" fmla="*/ 66802 h 6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1578" h="67144">
                <a:moveTo>
                  <a:pt x="573" y="66802"/>
                </a:moveTo>
                <a:cubicBezTo>
                  <a:pt x="-12127" y="71035"/>
                  <a:pt x="189662" y="34699"/>
                  <a:pt x="260923" y="28702"/>
                </a:cubicBezTo>
                <a:cubicBezTo>
                  <a:pt x="332184" y="22705"/>
                  <a:pt x="351940" y="32583"/>
                  <a:pt x="428140" y="30819"/>
                </a:cubicBezTo>
                <a:cubicBezTo>
                  <a:pt x="504340" y="29055"/>
                  <a:pt x="694134" y="22705"/>
                  <a:pt x="718123" y="18119"/>
                </a:cubicBezTo>
                <a:cubicBezTo>
                  <a:pt x="742112" y="13533"/>
                  <a:pt x="635573" y="5771"/>
                  <a:pt x="572073" y="3302"/>
                </a:cubicBezTo>
                <a:cubicBezTo>
                  <a:pt x="508573" y="832"/>
                  <a:pt x="432020" y="-2695"/>
                  <a:pt x="337123" y="3302"/>
                </a:cubicBezTo>
                <a:cubicBezTo>
                  <a:pt x="242226" y="9299"/>
                  <a:pt x="13273" y="62569"/>
                  <a:pt x="573" y="66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0E3A1E3A-2566-4117-97BD-C070D63D7D7C}"/>
              </a:ext>
            </a:extLst>
          </p:cNvPr>
          <p:cNvSpPr/>
          <p:nvPr/>
        </p:nvSpPr>
        <p:spPr>
          <a:xfrm>
            <a:off x="5062895" y="6304222"/>
            <a:ext cx="1167179" cy="190045"/>
          </a:xfrm>
          <a:custGeom>
            <a:avLst/>
            <a:gdLst>
              <a:gd name="connsiteX0" fmla="*/ 172 w 1167179"/>
              <a:gd name="connsiteY0" fmla="*/ 189711 h 190045"/>
              <a:gd name="connsiteX1" fmla="*/ 209722 w 1167179"/>
              <a:gd name="connsiteY1" fmla="*/ 64828 h 190045"/>
              <a:gd name="connsiteX2" fmla="*/ 381172 w 1167179"/>
              <a:gd name="connsiteY2" fmla="*/ 37311 h 190045"/>
              <a:gd name="connsiteX3" fmla="*/ 690205 w 1167179"/>
              <a:gd name="connsiteY3" fmla="*/ 39428 h 190045"/>
              <a:gd name="connsiteX4" fmla="*/ 1162222 w 1167179"/>
              <a:gd name="connsiteY4" fmla="*/ 45778 h 190045"/>
              <a:gd name="connsiteX5" fmla="*/ 912455 w 1167179"/>
              <a:gd name="connsiteY5" fmla="*/ 7678 h 190045"/>
              <a:gd name="connsiteX6" fmla="*/ 516638 w 1167179"/>
              <a:gd name="connsiteY6" fmla="*/ 3445 h 190045"/>
              <a:gd name="connsiteX7" fmla="*/ 245705 w 1167179"/>
              <a:gd name="connsiteY7" fmla="*/ 22495 h 190045"/>
              <a:gd name="connsiteX8" fmla="*/ 172 w 1167179"/>
              <a:gd name="connsiteY8" fmla="*/ 189711 h 19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7179" h="190045">
                <a:moveTo>
                  <a:pt x="172" y="189711"/>
                </a:moveTo>
                <a:cubicBezTo>
                  <a:pt x="-5825" y="196766"/>
                  <a:pt x="146222" y="90228"/>
                  <a:pt x="209722" y="64828"/>
                </a:cubicBezTo>
                <a:cubicBezTo>
                  <a:pt x="273222" y="39428"/>
                  <a:pt x="301092" y="41544"/>
                  <a:pt x="381172" y="37311"/>
                </a:cubicBezTo>
                <a:cubicBezTo>
                  <a:pt x="461252" y="33078"/>
                  <a:pt x="690205" y="39428"/>
                  <a:pt x="690205" y="39428"/>
                </a:cubicBezTo>
                <a:cubicBezTo>
                  <a:pt x="820380" y="40839"/>
                  <a:pt x="1125180" y="51070"/>
                  <a:pt x="1162222" y="45778"/>
                </a:cubicBezTo>
                <a:cubicBezTo>
                  <a:pt x="1199264" y="40486"/>
                  <a:pt x="1020052" y="14733"/>
                  <a:pt x="912455" y="7678"/>
                </a:cubicBezTo>
                <a:cubicBezTo>
                  <a:pt x="804858" y="623"/>
                  <a:pt x="627763" y="975"/>
                  <a:pt x="516638" y="3445"/>
                </a:cubicBezTo>
                <a:cubicBezTo>
                  <a:pt x="405513" y="5914"/>
                  <a:pt x="332135" y="-14547"/>
                  <a:pt x="245705" y="22495"/>
                </a:cubicBezTo>
                <a:cubicBezTo>
                  <a:pt x="159275" y="59537"/>
                  <a:pt x="6169" y="182656"/>
                  <a:pt x="172" y="189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79E13040-A116-41A6-9D75-DD4D125CEA3F}"/>
              </a:ext>
            </a:extLst>
          </p:cNvPr>
          <p:cNvSpPr/>
          <p:nvPr/>
        </p:nvSpPr>
        <p:spPr>
          <a:xfrm>
            <a:off x="5050833" y="6424478"/>
            <a:ext cx="1056182" cy="130657"/>
          </a:xfrm>
          <a:custGeom>
            <a:avLst/>
            <a:gdLst>
              <a:gd name="connsiteX0" fmla="*/ 69384 w 1056182"/>
              <a:gd name="connsiteY0" fmla="*/ 103322 h 130657"/>
              <a:gd name="connsiteX1" fmla="*/ 399584 w 1056182"/>
              <a:gd name="connsiteY1" fmla="*/ 31355 h 130657"/>
              <a:gd name="connsiteX2" fmla="*/ 776350 w 1056182"/>
              <a:gd name="connsiteY2" fmla="*/ 27122 h 130657"/>
              <a:gd name="connsiteX3" fmla="*/ 1053634 w 1056182"/>
              <a:gd name="connsiteY3" fmla="*/ 14422 h 130657"/>
              <a:gd name="connsiteX4" fmla="*/ 894884 w 1056182"/>
              <a:gd name="connsiteY4" fmla="*/ 1722 h 130657"/>
              <a:gd name="connsiteX5" fmla="*/ 577384 w 1056182"/>
              <a:gd name="connsiteY5" fmla="*/ 1722 h 130657"/>
              <a:gd name="connsiteX6" fmla="*/ 285284 w 1056182"/>
              <a:gd name="connsiteY6" fmla="*/ 16539 h 130657"/>
              <a:gd name="connsiteX7" fmla="*/ 20700 w 1056182"/>
              <a:gd name="connsiteY7" fmla="*/ 124489 h 130657"/>
              <a:gd name="connsiteX8" fmla="*/ 69384 w 1056182"/>
              <a:gd name="connsiteY8" fmla="*/ 103322 h 13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6182" h="130657">
                <a:moveTo>
                  <a:pt x="69384" y="103322"/>
                </a:moveTo>
                <a:cubicBezTo>
                  <a:pt x="132531" y="87800"/>
                  <a:pt x="281756" y="44055"/>
                  <a:pt x="399584" y="31355"/>
                </a:cubicBezTo>
                <a:cubicBezTo>
                  <a:pt x="517412" y="18655"/>
                  <a:pt x="667342" y="29944"/>
                  <a:pt x="776350" y="27122"/>
                </a:cubicBezTo>
                <a:cubicBezTo>
                  <a:pt x="885358" y="24300"/>
                  <a:pt x="1033878" y="18655"/>
                  <a:pt x="1053634" y="14422"/>
                </a:cubicBezTo>
                <a:cubicBezTo>
                  <a:pt x="1073390" y="10189"/>
                  <a:pt x="974259" y="3839"/>
                  <a:pt x="894884" y="1722"/>
                </a:cubicBezTo>
                <a:cubicBezTo>
                  <a:pt x="815509" y="-395"/>
                  <a:pt x="678984" y="-748"/>
                  <a:pt x="577384" y="1722"/>
                </a:cubicBezTo>
                <a:cubicBezTo>
                  <a:pt x="475784" y="4191"/>
                  <a:pt x="378065" y="-3922"/>
                  <a:pt x="285284" y="16539"/>
                </a:cubicBezTo>
                <a:cubicBezTo>
                  <a:pt x="192503" y="37000"/>
                  <a:pt x="64092" y="107203"/>
                  <a:pt x="20700" y="124489"/>
                </a:cubicBezTo>
                <a:cubicBezTo>
                  <a:pt x="-22692" y="141775"/>
                  <a:pt x="6237" y="118844"/>
                  <a:pt x="69384" y="103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FF6C7A3F-CBD5-4658-8C53-6E4E661E225D}"/>
              </a:ext>
            </a:extLst>
          </p:cNvPr>
          <p:cNvSpPr/>
          <p:nvPr/>
        </p:nvSpPr>
        <p:spPr>
          <a:xfrm>
            <a:off x="5032054" y="6572109"/>
            <a:ext cx="924749" cy="173742"/>
          </a:xfrm>
          <a:custGeom>
            <a:avLst/>
            <a:gdLst>
              <a:gd name="connsiteX0" fmla="*/ 3496 w 924749"/>
              <a:gd name="connsiteY0" fmla="*/ 173708 h 173742"/>
              <a:gd name="connsiteX1" fmla="*/ 232096 w 924749"/>
              <a:gd name="connsiteY1" fmla="*/ 74224 h 173742"/>
              <a:gd name="connsiteX2" fmla="*/ 467046 w 924749"/>
              <a:gd name="connsiteY2" fmla="*/ 42474 h 173742"/>
              <a:gd name="connsiteX3" fmla="*/ 922129 w 924749"/>
              <a:gd name="connsiteY3" fmla="*/ 4374 h 173742"/>
              <a:gd name="connsiteX4" fmla="*/ 636379 w 924749"/>
              <a:gd name="connsiteY4" fmla="*/ 4374 h 173742"/>
              <a:gd name="connsiteX5" fmla="*/ 278663 w 924749"/>
              <a:gd name="connsiteY5" fmla="*/ 36124 h 173742"/>
              <a:gd name="connsiteX6" fmla="*/ 107213 w 924749"/>
              <a:gd name="connsiteY6" fmla="*/ 84808 h 173742"/>
              <a:gd name="connsiteX7" fmla="*/ 3496 w 924749"/>
              <a:gd name="connsiteY7" fmla="*/ 173708 h 17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4749" h="173742">
                <a:moveTo>
                  <a:pt x="3496" y="173708"/>
                </a:moveTo>
                <a:cubicBezTo>
                  <a:pt x="24310" y="171944"/>
                  <a:pt x="154838" y="96096"/>
                  <a:pt x="232096" y="74224"/>
                </a:cubicBezTo>
                <a:cubicBezTo>
                  <a:pt x="309354" y="52352"/>
                  <a:pt x="352041" y="54116"/>
                  <a:pt x="467046" y="42474"/>
                </a:cubicBezTo>
                <a:cubicBezTo>
                  <a:pt x="582051" y="30832"/>
                  <a:pt x="893907" y="10724"/>
                  <a:pt x="922129" y="4374"/>
                </a:cubicBezTo>
                <a:cubicBezTo>
                  <a:pt x="950351" y="-1976"/>
                  <a:pt x="743623" y="-918"/>
                  <a:pt x="636379" y="4374"/>
                </a:cubicBezTo>
                <a:cubicBezTo>
                  <a:pt x="529135" y="9666"/>
                  <a:pt x="366857" y="22718"/>
                  <a:pt x="278663" y="36124"/>
                </a:cubicBezTo>
                <a:cubicBezTo>
                  <a:pt x="190469" y="49530"/>
                  <a:pt x="154838" y="60819"/>
                  <a:pt x="107213" y="84808"/>
                </a:cubicBezTo>
                <a:cubicBezTo>
                  <a:pt x="59588" y="108797"/>
                  <a:pt x="-17318" y="175472"/>
                  <a:pt x="3496" y="173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0D5ABB74-1327-4B6F-94CC-F20504E3DD79}"/>
              </a:ext>
            </a:extLst>
          </p:cNvPr>
          <p:cNvSpPr/>
          <p:nvPr/>
        </p:nvSpPr>
        <p:spPr>
          <a:xfrm>
            <a:off x="5361442" y="6641289"/>
            <a:ext cx="410814" cy="75107"/>
          </a:xfrm>
          <a:custGeom>
            <a:avLst/>
            <a:gdLst>
              <a:gd name="connsiteX0" fmla="*/ 75 w 410814"/>
              <a:gd name="connsiteY0" fmla="*/ 74894 h 75107"/>
              <a:gd name="connsiteX1" fmla="*/ 243491 w 410814"/>
              <a:gd name="connsiteY1" fmla="*/ 26211 h 75107"/>
              <a:gd name="connsiteX2" fmla="*/ 410708 w 410814"/>
              <a:gd name="connsiteY2" fmla="*/ 9278 h 75107"/>
              <a:gd name="connsiteX3" fmla="*/ 220208 w 410814"/>
              <a:gd name="connsiteY3" fmla="*/ 5044 h 75107"/>
              <a:gd name="connsiteX4" fmla="*/ 75 w 410814"/>
              <a:gd name="connsiteY4" fmla="*/ 74894 h 7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814" h="75107">
                <a:moveTo>
                  <a:pt x="75" y="74894"/>
                </a:moveTo>
                <a:cubicBezTo>
                  <a:pt x="3955" y="78422"/>
                  <a:pt x="175052" y="37147"/>
                  <a:pt x="243491" y="26211"/>
                </a:cubicBezTo>
                <a:cubicBezTo>
                  <a:pt x="311930" y="15275"/>
                  <a:pt x="414588" y="12806"/>
                  <a:pt x="410708" y="9278"/>
                </a:cubicBezTo>
                <a:cubicBezTo>
                  <a:pt x="406828" y="5750"/>
                  <a:pt x="296761" y="-6950"/>
                  <a:pt x="220208" y="5044"/>
                </a:cubicBezTo>
                <a:cubicBezTo>
                  <a:pt x="143655" y="17038"/>
                  <a:pt x="-3805" y="71366"/>
                  <a:pt x="75" y="74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850EE127-FCCF-4A44-93B5-CE9BEC0B53BF}"/>
              </a:ext>
            </a:extLst>
          </p:cNvPr>
          <p:cNvSpPr/>
          <p:nvPr/>
        </p:nvSpPr>
        <p:spPr>
          <a:xfrm>
            <a:off x="5108774" y="3441154"/>
            <a:ext cx="515711" cy="1106673"/>
          </a:xfrm>
          <a:custGeom>
            <a:avLst/>
            <a:gdLst>
              <a:gd name="connsiteX0" fmla="*/ 47426 w 515711"/>
              <a:gd name="connsiteY0" fmla="*/ 6896 h 1106673"/>
              <a:gd name="connsiteX1" fmla="*/ 101401 w 515711"/>
              <a:gd name="connsiteY1" fmla="*/ 279946 h 1106673"/>
              <a:gd name="connsiteX2" fmla="*/ 212526 w 515711"/>
              <a:gd name="connsiteY2" fmla="*/ 578396 h 1106673"/>
              <a:gd name="connsiteX3" fmla="*/ 447476 w 515711"/>
              <a:gd name="connsiteY3" fmla="*/ 1041946 h 1106673"/>
              <a:gd name="connsiteX4" fmla="*/ 514151 w 515711"/>
              <a:gd name="connsiteY4" fmla="*/ 1102271 h 1106673"/>
              <a:gd name="connsiteX5" fmla="*/ 472876 w 515711"/>
              <a:gd name="connsiteY5" fmla="*/ 1035596 h 1106673"/>
              <a:gd name="connsiteX6" fmla="*/ 250626 w 515711"/>
              <a:gd name="connsiteY6" fmla="*/ 914946 h 1106673"/>
              <a:gd name="connsiteX7" fmla="*/ 12501 w 515711"/>
              <a:gd name="connsiteY7" fmla="*/ 575221 h 1106673"/>
              <a:gd name="connsiteX8" fmla="*/ 47426 w 515711"/>
              <a:gd name="connsiteY8" fmla="*/ 6896 h 110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711" h="1106673">
                <a:moveTo>
                  <a:pt x="47426" y="6896"/>
                </a:moveTo>
                <a:cubicBezTo>
                  <a:pt x="62243" y="-42316"/>
                  <a:pt x="73884" y="184696"/>
                  <a:pt x="101401" y="279946"/>
                </a:cubicBezTo>
                <a:cubicBezTo>
                  <a:pt x="128918" y="375196"/>
                  <a:pt x="154847" y="451396"/>
                  <a:pt x="212526" y="578396"/>
                </a:cubicBezTo>
                <a:cubicBezTo>
                  <a:pt x="270205" y="705396"/>
                  <a:pt x="397205" y="954634"/>
                  <a:pt x="447476" y="1041946"/>
                </a:cubicBezTo>
                <a:cubicBezTo>
                  <a:pt x="497747" y="1129259"/>
                  <a:pt x="509918" y="1103329"/>
                  <a:pt x="514151" y="1102271"/>
                </a:cubicBezTo>
                <a:cubicBezTo>
                  <a:pt x="518384" y="1101213"/>
                  <a:pt x="516797" y="1066817"/>
                  <a:pt x="472876" y="1035596"/>
                </a:cubicBezTo>
                <a:cubicBezTo>
                  <a:pt x="428955" y="1004375"/>
                  <a:pt x="327355" y="991675"/>
                  <a:pt x="250626" y="914946"/>
                </a:cubicBezTo>
                <a:cubicBezTo>
                  <a:pt x="173897" y="838217"/>
                  <a:pt x="50072" y="729208"/>
                  <a:pt x="12501" y="575221"/>
                </a:cubicBezTo>
                <a:cubicBezTo>
                  <a:pt x="-25070" y="421234"/>
                  <a:pt x="32609" y="56108"/>
                  <a:pt x="47426" y="68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DF2754A2-0E99-473A-BBD5-10A3AEFD5D99}"/>
              </a:ext>
            </a:extLst>
          </p:cNvPr>
          <p:cNvSpPr/>
          <p:nvPr/>
        </p:nvSpPr>
        <p:spPr>
          <a:xfrm>
            <a:off x="4848440" y="336873"/>
            <a:ext cx="1206367" cy="1730052"/>
          </a:xfrm>
          <a:custGeom>
            <a:avLst/>
            <a:gdLst>
              <a:gd name="connsiteX0" fmla="*/ 1205227 w 1206367"/>
              <a:gd name="connsiteY0" fmla="*/ 1794 h 1730052"/>
              <a:gd name="connsiteX1" fmla="*/ 726860 w 1206367"/>
              <a:gd name="connsiteY1" fmla="*/ 357394 h 1730052"/>
              <a:gd name="connsiteX2" fmla="*/ 485560 w 1206367"/>
              <a:gd name="connsiteY2" fmla="*/ 611394 h 1730052"/>
              <a:gd name="connsiteX3" fmla="*/ 36827 w 1206367"/>
              <a:gd name="connsiteY3" fmla="*/ 1690894 h 1730052"/>
              <a:gd name="connsiteX4" fmla="*/ 45293 w 1206367"/>
              <a:gd name="connsiteY4" fmla="*/ 1419960 h 1730052"/>
              <a:gd name="connsiteX5" fmla="*/ 201927 w 1206367"/>
              <a:gd name="connsiteY5" fmla="*/ 717227 h 1730052"/>
              <a:gd name="connsiteX6" fmla="*/ 578693 w 1206367"/>
              <a:gd name="connsiteY6" fmla="*/ 243094 h 1730052"/>
              <a:gd name="connsiteX7" fmla="*/ 1205227 w 1206367"/>
              <a:gd name="connsiteY7" fmla="*/ 1794 h 173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6367" h="1730052">
                <a:moveTo>
                  <a:pt x="1205227" y="1794"/>
                </a:moveTo>
                <a:cubicBezTo>
                  <a:pt x="1229921" y="20844"/>
                  <a:pt x="846804" y="255794"/>
                  <a:pt x="726860" y="357394"/>
                </a:cubicBezTo>
                <a:cubicBezTo>
                  <a:pt x="606916" y="458994"/>
                  <a:pt x="600565" y="389144"/>
                  <a:pt x="485560" y="611394"/>
                </a:cubicBezTo>
                <a:cubicBezTo>
                  <a:pt x="370554" y="833644"/>
                  <a:pt x="110205" y="1556133"/>
                  <a:pt x="36827" y="1690894"/>
                </a:cubicBezTo>
                <a:cubicBezTo>
                  <a:pt x="-36551" y="1825655"/>
                  <a:pt x="17776" y="1582238"/>
                  <a:pt x="45293" y="1419960"/>
                </a:cubicBezTo>
                <a:cubicBezTo>
                  <a:pt x="72810" y="1257682"/>
                  <a:pt x="113027" y="913371"/>
                  <a:pt x="201927" y="717227"/>
                </a:cubicBezTo>
                <a:cubicBezTo>
                  <a:pt x="290827" y="521083"/>
                  <a:pt x="410065" y="367272"/>
                  <a:pt x="578693" y="243094"/>
                </a:cubicBezTo>
                <a:cubicBezTo>
                  <a:pt x="747321" y="118916"/>
                  <a:pt x="1180533" y="-17256"/>
                  <a:pt x="1205227" y="17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84C4A143-A5EF-4EC0-A0DC-8B26C77D2449}"/>
              </a:ext>
            </a:extLst>
          </p:cNvPr>
          <p:cNvSpPr/>
          <p:nvPr/>
        </p:nvSpPr>
        <p:spPr>
          <a:xfrm>
            <a:off x="5907956" y="2945930"/>
            <a:ext cx="303240" cy="110543"/>
          </a:xfrm>
          <a:custGeom>
            <a:avLst/>
            <a:gdLst>
              <a:gd name="connsiteX0" fmla="*/ 1777 w 303240"/>
              <a:gd name="connsiteY0" fmla="*/ 110537 h 110543"/>
              <a:gd name="connsiteX1" fmla="*/ 137244 w 303240"/>
              <a:gd name="connsiteY1" fmla="*/ 38570 h 110543"/>
              <a:gd name="connsiteX2" fmla="*/ 300227 w 303240"/>
              <a:gd name="connsiteY2" fmla="*/ 2587 h 110543"/>
              <a:gd name="connsiteX3" fmla="*/ 234611 w 303240"/>
              <a:gd name="connsiteY3" fmla="*/ 4703 h 110543"/>
              <a:gd name="connsiteX4" fmla="*/ 128777 w 303240"/>
              <a:gd name="connsiteY4" fmla="*/ 19520 h 110543"/>
              <a:gd name="connsiteX5" fmla="*/ 63161 w 303240"/>
              <a:gd name="connsiteY5" fmla="*/ 42803 h 110543"/>
              <a:gd name="connsiteX6" fmla="*/ 1777 w 303240"/>
              <a:gd name="connsiteY6" fmla="*/ 110537 h 11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240" h="110543">
                <a:moveTo>
                  <a:pt x="1777" y="110537"/>
                </a:moveTo>
                <a:cubicBezTo>
                  <a:pt x="14124" y="109832"/>
                  <a:pt x="87502" y="56562"/>
                  <a:pt x="137244" y="38570"/>
                </a:cubicBezTo>
                <a:cubicBezTo>
                  <a:pt x="186986" y="20578"/>
                  <a:pt x="283999" y="8231"/>
                  <a:pt x="300227" y="2587"/>
                </a:cubicBezTo>
                <a:cubicBezTo>
                  <a:pt x="316455" y="-3058"/>
                  <a:pt x="263186" y="1881"/>
                  <a:pt x="234611" y="4703"/>
                </a:cubicBezTo>
                <a:cubicBezTo>
                  <a:pt x="206036" y="7525"/>
                  <a:pt x="157352" y="13170"/>
                  <a:pt x="128777" y="19520"/>
                </a:cubicBezTo>
                <a:cubicBezTo>
                  <a:pt x="100202" y="25870"/>
                  <a:pt x="81505" y="30456"/>
                  <a:pt x="63161" y="42803"/>
                </a:cubicBezTo>
                <a:cubicBezTo>
                  <a:pt x="44817" y="55150"/>
                  <a:pt x="-10570" y="111242"/>
                  <a:pt x="1777" y="1105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1CD1CE0-1630-4203-80F8-AF1563234012}"/>
              </a:ext>
            </a:extLst>
          </p:cNvPr>
          <p:cNvSpPr/>
          <p:nvPr/>
        </p:nvSpPr>
        <p:spPr>
          <a:xfrm>
            <a:off x="5723463" y="2709049"/>
            <a:ext cx="509254" cy="92618"/>
          </a:xfrm>
          <a:custGeom>
            <a:avLst/>
            <a:gdLst>
              <a:gd name="connsiteX0" fmla="*/ 4 w 509254"/>
              <a:gd name="connsiteY0" fmla="*/ 284 h 92618"/>
              <a:gd name="connsiteX1" fmla="*/ 213787 w 509254"/>
              <a:gd name="connsiteY1" fmla="*/ 59551 h 92618"/>
              <a:gd name="connsiteX2" fmla="*/ 306920 w 509254"/>
              <a:gd name="connsiteY2" fmla="*/ 70134 h 92618"/>
              <a:gd name="connsiteX3" fmla="*/ 508004 w 509254"/>
              <a:gd name="connsiteY3" fmla="*/ 63784 h 92618"/>
              <a:gd name="connsiteX4" fmla="*/ 385237 w 509254"/>
              <a:gd name="connsiteY4" fmla="*/ 70134 h 92618"/>
              <a:gd name="connsiteX5" fmla="*/ 247654 w 509254"/>
              <a:gd name="connsiteY5" fmla="*/ 87068 h 92618"/>
              <a:gd name="connsiteX6" fmla="*/ 207437 w 509254"/>
              <a:gd name="connsiteY6" fmla="*/ 87068 h 92618"/>
              <a:gd name="connsiteX7" fmla="*/ 4 w 509254"/>
              <a:gd name="connsiteY7" fmla="*/ 284 h 9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254" h="92618">
                <a:moveTo>
                  <a:pt x="4" y="284"/>
                </a:moveTo>
                <a:cubicBezTo>
                  <a:pt x="1062" y="-4302"/>
                  <a:pt x="162634" y="47909"/>
                  <a:pt x="213787" y="59551"/>
                </a:cubicBezTo>
                <a:cubicBezTo>
                  <a:pt x="264940" y="71193"/>
                  <a:pt x="257884" y="69429"/>
                  <a:pt x="306920" y="70134"/>
                </a:cubicBezTo>
                <a:cubicBezTo>
                  <a:pt x="355956" y="70839"/>
                  <a:pt x="494951" y="63784"/>
                  <a:pt x="508004" y="63784"/>
                </a:cubicBezTo>
                <a:cubicBezTo>
                  <a:pt x="521057" y="63784"/>
                  <a:pt x="428629" y="66253"/>
                  <a:pt x="385237" y="70134"/>
                </a:cubicBezTo>
                <a:cubicBezTo>
                  <a:pt x="341845" y="74015"/>
                  <a:pt x="277287" y="84246"/>
                  <a:pt x="247654" y="87068"/>
                </a:cubicBezTo>
                <a:cubicBezTo>
                  <a:pt x="218021" y="89890"/>
                  <a:pt x="246948" y="98004"/>
                  <a:pt x="207437" y="87068"/>
                </a:cubicBezTo>
                <a:cubicBezTo>
                  <a:pt x="167926" y="76132"/>
                  <a:pt x="-1054" y="4870"/>
                  <a:pt x="4" y="2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33B85AA-1179-4196-A949-8823DA1FF818}"/>
              </a:ext>
            </a:extLst>
          </p:cNvPr>
          <p:cNvSpPr/>
          <p:nvPr/>
        </p:nvSpPr>
        <p:spPr>
          <a:xfrm>
            <a:off x="6107196" y="2358415"/>
            <a:ext cx="403155" cy="275853"/>
          </a:xfrm>
          <a:custGeom>
            <a:avLst/>
            <a:gdLst>
              <a:gd name="connsiteX0" fmla="*/ 403142 w 403155"/>
              <a:gd name="connsiteY0" fmla="*/ 22835 h 275853"/>
              <a:gd name="connsiteX1" fmla="*/ 198354 w 403155"/>
              <a:gd name="connsiteY1" fmla="*/ 46648 h 275853"/>
              <a:gd name="connsiteX2" fmla="*/ 57067 w 403155"/>
              <a:gd name="connsiteY2" fmla="*/ 135548 h 275853"/>
              <a:gd name="connsiteX3" fmla="*/ 3092 w 403155"/>
              <a:gd name="connsiteY3" fmla="*/ 265723 h 275853"/>
              <a:gd name="connsiteX4" fmla="*/ 9442 w 403155"/>
              <a:gd name="connsiteY4" fmla="*/ 248260 h 275853"/>
              <a:gd name="connsiteX5" fmla="*/ 33254 w 403155"/>
              <a:gd name="connsiteY5" fmla="*/ 97448 h 275853"/>
              <a:gd name="connsiteX6" fmla="*/ 207879 w 403155"/>
              <a:gd name="connsiteY6" fmla="*/ 3785 h 275853"/>
              <a:gd name="connsiteX7" fmla="*/ 403142 w 403155"/>
              <a:gd name="connsiteY7" fmla="*/ 22835 h 27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155" h="275853">
                <a:moveTo>
                  <a:pt x="403142" y="22835"/>
                </a:moveTo>
                <a:cubicBezTo>
                  <a:pt x="401554" y="29979"/>
                  <a:pt x="256033" y="27863"/>
                  <a:pt x="198354" y="46648"/>
                </a:cubicBezTo>
                <a:cubicBezTo>
                  <a:pt x="140675" y="65434"/>
                  <a:pt x="89611" y="99036"/>
                  <a:pt x="57067" y="135548"/>
                </a:cubicBezTo>
                <a:cubicBezTo>
                  <a:pt x="24523" y="172060"/>
                  <a:pt x="11029" y="246938"/>
                  <a:pt x="3092" y="265723"/>
                </a:cubicBezTo>
                <a:cubicBezTo>
                  <a:pt x="-4845" y="284508"/>
                  <a:pt x="4415" y="276306"/>
                  <a:pt x="9442" y="248260"/>
                </a:cubicBezTo>
                <a:cubicBezTo>
                  <a:pt x="14469" y="220214"/>
                  <a:pt x="181" y="138194"/>
                  <a:pt x="33254" y="97448"/>
                </a:cubicBezTo>
                <a:cubicBezTo>
                  <a:pt x="66327" y="56702"/>
                  <a:pt x="152052" y="17014"/>
                  <a:pt x="207879" y="3785"/>
                </a:cubicBezTo>
                <a:cubicBezTo>
                  <a:pt x="263706" y="-9444"/>
                  <a:pt x="404730" y="15691"/>
                  <a:pt x="403142" y="228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0EB89E4-59C6-4FA7-8136-9BAB629AC8A7}"/>
              </a:ext>
            </a:extLst>
          </p:cNvPr>
          <p:cNvSpPr/>
          <p:nvPr/>
        </p:nvSpPr>
        <p:spPr>
          <a:xfrm>
            <a:off x="5559493" y="4203865"/>
            <a:ext cx="964843" cy="1114917"/>
          </a:xfrm>
          <a:custGeom>
            <a:avLst/>
            <a:gdLst>
              <a:gd name="connsiteX0" fmla="*/ 28507 w 964843"/>
              <a:gd name="connsiteY0" fmla="*/ 271615 h 1114917"/>
              <a:gd name="connsiteX1" fmla="*/ 318067 w 964843"/>
              <a:gd name="connsiteY1" fmla="*/ 678015 h 1114917"/>
              <a:gd name="connsiteX2" fmla="*/ 633027 w 964843"/>
              <a:gd name="connsiteY2" fmla="*/ 982815 h 1114917"/>
              <a:gd name="connsiteX3" fmla="*/ 963227 w 964843"/>
              <a:gd name="connsiteY3" fmla="*/ 1114895 h 1114917"/>
              <a:gd name="connsiteX4" fmla="*/ 754947 w 964843"/>
              <a:gd name="connsiteY4" fmla="*/ 992975 h 1114917"/>
              <a:gd name="connsiteX5" fmla="*/ 653347 w 964843"/>
              <a:gd name="connsiteY5" fmla="*/ 926935 h 1114917"/>
              <a:gd name="connsiteX6" fmla="*/ 485707 w 964843"/>
              <a:gd name="connsiteY6" fmla="*/ 749135 h 1114917"/>
              <a:gd name="connsiteX7" fmla="*/ 53907 w 964843"/>
              <a:gd name="connsiteY7" fmla="*/ 63335 h 1114917"/>
              <a:gd name="connsiteX8" fmla="*/ 8187 w 964843"/>
              <a:gd name="connsiteY8" fmla="*/ 37935 h 1114917"/>
              <a:gd name="connsiteX9" fmla="*/ 69147 w 964843"/>
              <a:gd name="connsiteY9" fmla="*/ 129375 h 1114917"/>
              <a:gd name="connsiteX10" fmla="*/ 28507 w 964843"/>
              <a:gd name="connsiteY10" fmla="*/ 271615 h 111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4843" h="1114917">
                <a:moveTo>
                  <a:pt x="28507" y="271615"/>
                </a:moveTo>
                <a:cubicBezTo>
                  <a:pt x="69994" y="363055"/>
                  <a:pt x="217314" y="559482"/>
                  <a:pt x="318067" y="678015"/>
                </a:cubicBezTo>
                <a:cubicBezTo>
                  <a:pt x="418820" y="796548"/>
                  <a:pt x="525500" y="910002"/>
                  <a:pt x="633027" y="982815"/>
                </a:cubicBezTo>
                <a:cubicBezTo>
                  <a:pt x="740554" y="1055628"/>
                  <a:pt x="942907" y="1113202"/>
                  <a:pt x="963227" y="1114895"/>
                </a:cubicBezTo>
                <a:cubicBezTo>
                  <a:pt x="983547" y="1116588"/>
                  <a:pt x="806594" y="1024302"/>
                  <a:pt x="754947" y="992975"/>
                </a:cubicBezTo>
                <a:cubicBezTo>
                  <a:pt x="703300" y="961648"/>
                  <a:pt x="698220" y="967575"/>
                  <a:pt x="653347" y="926935"/>
                </a:cubicBezTo>
                <a:cubicBezTo>
                  <a:pt x="608474" y="886295"/>
                  <a:pt x="585614" y="893068"/>
                  <a:pt x="485707" y="749135"/>
                </a:cubicBezTo>
                <a:cubicBezTo>
                  <a:pt x="385800" y="605202"/>
                  <a:pt x="133494" y="181868"/>
                  <a:pt x="53907" y="63335"/>
                </a:cubicBezTo>
                <a:cubicBezTo>
                  <a:pt x="-25680" y="-55198"/>
                  <a:pt x="5647" y="26928"/>
                  <a:pt x="8187" y="37935"/>
                </a:cubicBezTo>
                <a:cubicBezTo>
                  <a:pt x="10727" y="48942"/>
                  <a:pt x="61527" y="86195"/>
                  <a:pt x="69147" y="129375"/>
                </a:cubicBezTo>
                <a:cubicBezTo>
                  <a:pt x="76767" y="172555"/>
                  <a:pt x="-12980" y="180175"/>
                  <a:pt x="28507" y="2716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CE42CA7C-1632-4730-ACB2-83FD27003076}"/>
              </a:ext>
            </a:extLst>
          </p:cNvPr>
          <p:cNvSpPr/>
          <p:nvPr/>
        </p:nvSpPr>
        <p:spPr>
          <a:xfrm>
            <a:off x="6409631" y="5234375"/>
            <a:ext cx="855569" cy="144592"/>
          </a:xfrm>
          <a:custGeom>
            <a:avLst/>
            <a:gdLst>
              <a:gd name="connsiteX0" fmla="*/ 1329 w 855569"/>
              <a:gd name="connsiteY0" fmla="*/ 53905 h 144592"/>
              <a:gd name="connsiteX1" fmla="*/ 377249 w 855569"/>
              <a:gd name="connsiteY1" fmla="*/ 125025 h 144592"/>
              <a:gd name="connsiteX2" fmla="*/ 534729 w 855569"/>
              <a:gd name="connsiteY2" fmla="*/ 135185 h 144592"/>
              <a:gd name="connsiteX3" fmla="*/ 834449 w 855569"/>
              <a:gd name="connsiteY3" fmla="*/ 3105 h 144592"/>
              <a:gd name="connsiteX4" fmla="*/ 768409 w 855569"/>
              <a:gd name="connsiteY4" fmla="*/ 38665 h 144592"/>
              <a:gd name="connsiteX5" fmla="*/ 270569 w 855569"/>
              <a:gd name="connsiteY5" fmla="*/ 3105 h 144592"/>
              <a:gd name="connsiteX6" fmla="*/ 1329 w 855569"/>
              <a:gd name="connsiteY6" fmla="*/ 53905 h 14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569" h="144592">
                <a:moveTo>
                  <a:pt x="1329" y="53905"/>
                </a:moveTo>
                <a:cubicBezTo>
                  <a:pt x="19109" y="74225"/>
                  <a:pt x="288349" y="111478"/>
                  <a:pt x="377249" y="125025"/>
                </a:cubicBezTo>
                <a:cubicBezTo>
                  <a:pt x="466149" y="138572"/>
                  <a:pt x="458529" y="155505"/>
                  <a:pt x="534729" y="135185"/>
                </a:cubicBezTo>
                <a:cubicBezTo>
                  <a:pt x="610929" y="114865"/>
                  <a:pt x="795502" y="19192"/>
                  <a:pt x="834449" y="3105"/>
                </a:cubicBezTo>
                <a:cubicBezTo>
                  <a:pt x="873396" y="-12982"/>
                  <a:pt x="862389" y="38665"/>
                  <a:pt x="768409" y="38665"/>
                </a:cubicBezTo>
                <a:cubicBezTo>
                  <a:pt x="674429" y="38665"/>
                  <a:pt x="393336" y="1412"/>
                  <a:pt x="270569" y="3105"/>
                </a:cubicBezTo>
                <a:cubicBezTo>
                  <a:pt x="147802" y="4798"/>
                  <a:pt x="-16451" y="33585"/>
                  <a:pt x="1329" y="539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D5578413-4EC5-4FE0-8218-5F1F1F2FCDDA}"/>
              </a:ext>
            </a:extLst>
          </p:cNvPr>
          <p:cNvSpPr/>
          <p:nvPr/>
        </p:nvSpPr>
        <p:spPr>
          <a:xfrm>
            <a:off x="7119705" y="4245538"/>
            <a:ext cx="847457" cy="1021302"/>
          </a:xfrm>
          <a:custGeom>
            <a:avLst/>
            <a:gdLst>
              <a:gd name="connsiteX0" fmla="*/ 845735 w 847457"/>
              <a:gd name="connsiteY0" fmla="*/ 16582 h 1021302"/>
              <a:gd name="connsiteX1" fmla="*/ 551095 w 847457"/>
              <a:gd name="connsiteY1" fmla="*/ 473782 h 1021302"/>
              <a:gd name="connsiteX2" fmla="*/ 32935 w 847457"/>
              <a:gd name="connsiteY2" fmla="*/ 986862 h 1021302"/>
              <a:gd name="connsiteX3" fmla="*/ 93895 w 847457"/>
              <a:gd name="connsiteY3" fmla="*/ 910662 h 1021302"/>
              <a:gd name="connsiteX4" fmla="*/ 429175 w 847457"/>
              <a:gd name="connsiteY4" fmla="*/ 397582 h 1021302"/>
              <a:gd name="connsiteX5" fmla="*/ 662855 w 847457"/>
              <a:gd name="connsiteY5" fmla="*/ 128342 h 1021302"/>
              <a:gd name="connsiteX6" fmla="*/ 845735 w 847457"/>
              <a:gd name="connsiteY6" fmla="*/ 16582 h 102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7457" h="1021302">
                <a:moveTo>
                  <a:pt x="845735" y="16582"/>
                </a:moveTo>
                <a:cubicBezTo>
                  <a:pt x="827108" y="74155"/>
                  <a:pt x="686562" y="312069"/>
                  <a:pt x="551095" y="473782"/>
                </a:cubicBezTo>
                <a:cubicBezTo>
                  <a:pt x="415628" y="635495"/>
                  <a:pt x="109135" y="914049"/>
                  <a:pt x="32935" y="986862"/>
                </a:cubicBezTo>
                <a:cubicBezTo>
                  <a:pt x="-43265" y="1059675"/>
                  <a:pt x="27855" y="1008875"/>
                  <a:pt x="93895" y="910662"/>
                </a:cubicBezTo>
                <a:cubicBezTo>
                  <a:pt x="159935" y="812449"/>
                  <a:pt x="334348" y="527969"/>
                  <a:pt x="429175" y="397582"/>
                </a:cubicBezTo>
                <a:cubicBezTo>
                  <a:pt x="524002" y="267195"/>
                  <a:pt x="598508" y="191842"/>
                  <a:pt x="662855" y="128342"/>
                </a:cubicBezTo>
                <a:cubicBezTo>
                  <a:pt x="727202" y="64842"/>
                  <a:pt x="864362" y="-40991"/>
                  <a:pt x="845735" y="1658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B09FC233-4698-4322-B217-DACFC0AB1945}"/>
              </a:ext>
            </a:extLst>
          </p:cNvPr>
          <p:cNvSpPr/>
          <p:nvPr/>
        </p:nvSpPr>
        <p:spPr>
          <a:xfrm>
            <a:off x="7843202" y="3483315"/>
            <a:ext cx="336670" cy="913635"/>
          </a:xfrm>
          <a:custGeom>
            <a:avLst/>
            <a:gdLst>
              <a:gd name="connsiteX0" fmla="*/ 330518 w 336670"/>
              <a:gd name="connsiteY0" fmla="*/ 1565 h 913635"/>
              <a:gd name="connsiteX1" fmla="*/ 279718 w 336670"/>
              <a:gd name="connsiteY1" fmla="*/ 341925 h 913635"/>
              <a:gd name="connsiteX2" fmla="*/ 188278 w 336670"/>
              <a:gd name="connsiteY2" fmla="*/ 565445 h 913635"/>
              <a:gd name="connsiteX3" fmla="*/ 20638 w 336670"/>
              <a:gd name="connsiteY3" fmla="*/ 905805 h 913635"/>
              <a:gd name="connsiteX4" fmla="*/ 15558 w 336670"/>
              <a:gd name="connsiteY4" fmla="*/ 778805 h 913635"/>
              <a:gd name="connsiteX5" fmla="*/ 137478 w 336670"/>
              <a:gd name="connsiteY5" fmla="*/ 489245 h 913635"/>
              <a:gd name="connsiteX6" fmla="*/ 330518 w 336670"/>
              <a:gd name="connsiteY6" fmla="*/ 1565 h 913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670" h="913635">
                <a:moveTo>
                  <a:pt x="330518" y="1565"/>
                </a:moveTo>
                <a:cubicBezTo>
                  <a:pt x="354225" y="-22988"/>
                  <a:pt x="303425" y="247945"/>
                  <a:pt x="279718" y="341925"/>
                </a:cubicBezTo>
                <a:cubicBezTo>
                  <a:pt x="256011" y="435905"/>
                  <a:pt x="231458" y="471465"/>
                  <a:pt x="188278" y="565445"/>
                </a:cubicBezTo>
                <a:cubicBezTo>
                  <a:pt x="145098" y="659425"/>
                  <a:pt x="49425" y="870245"/>
                  <a:pt x="20638" y="905805"/>
                </a:cubicBezTo>
                <a:cubicBezTo>
                  <a:pt x="-8149" y="941365"/>
                  <a:pt x="-3915" y="848232"/>
                  <a:pt x="15558" y="778805"/>
                </a:cubicBezTo>
                <a:cubicBezTo>
                  <a:pt x="35031" y="709378"/>
                  <a:pt x="89218" y="621325"/>
                  <a:pt x="137478" y="489245"/>
                </a:cubicBezTo>
                <a:cubicBezTo>
                  <a:pt x="185738" y="357165"/>
                  <a:pt x="306811" y="26118"/>
                  <a:pt x="330518" y="15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54CE5EC6-C7C2-4277-809C-06EC8242CD78}"/>
              </a:ext>
            </a:extLst>
          </p:cNvPr>
          <p:cNvSpPr/>
          <p:nvPr/>
        </p:nvSpPr>
        <p:spPr>
          <a:xfrm>
            <a:off x="8075925" y="2816016"/>
            <a:ext cx="340524" cy="807515"/>
          </a:xfrm>
          <a:custGeom>
            <a:avLst/>
            <a:gdLst>
              <a:gd name="connsiteX0" fmla="*/ 336555 w 340524"/>
              <a:gd name="connsiteY0" fmla="*/ 3384 h 807515"/>
              <a:gd name="connsiteX1" fmla="*/ 184155 w 340524"/>
              <a:gd name="connsiteY1" fmla="*/ 247224 h 807515"/>
              <a:gd name="connsiteX2" fmla="*/ 113035 w 340524"/>
              <a:gd name="connsiteY2" fmla="*/ 785704 h 807515"/>
              <a:gd name="connsiteX3" fmla="*/ 113035 w 340524"/>
              <a:gd name="connsiteY3" fmla="*/ 673944 h 807515"/>
              <a:gd name="connsiteX4" fmla="*/ 6355 w 340524"/>
              <a:gd name="connsiteY4" fmla="*/ 409784 h 807515"/>
              <a:gd name="connsiteX5" fmla="*/ 336555 w 340524"/>
              <a:gd name="connsiteY5" fmla="*/ 3384 h 80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524" h="807515">
                <a:moveTo>
                  <a:pt x="336555" y="3384"/>
                </a:moveTo>
                <a:cubicBezTo>
                  <a:pt x="366188" y="-23709"/>
                  <a:pt x="221408" y="116837"/>
                  <a:pt x="184155" y="247224"/>
                </a:cubicBezTo>
                <a:cubicBezTo>
                  <a:pt x="146902" y="377611"/>
                  <a:pt x="124888" y="714584"/>
                  <a:pt x="113035" y="785704"/>
                </a:cubicBezTo>
                <a:cubicBezTo>
                  <a:pt x="101182" y="856824"/>
                  <a:pt x="130815" y="736597"/>
                  <a:pt x="113035" y="673944"/>
                </a:cubicBezTo>
                <a:cubicBezTo>
                  <a:pt x="95255" y="611291"/>
                  <a:pt x="-29205" y="520697"/>
                  <a:pt x="6355" y="409784"/>
                </a:cubicBezTo>
                <a:cubicBezTo>
                  <a:pt x="41915" y="298871"/>
                  <a:pt x="306922" y="30477"/>
                  <a:pt x="336555" y="33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D2F9B633-C7FD-4718-B2BB-405C8D99B7BB}"/>
              </a:ext>
            </a:extLst>
          </p:cNvPr>
          <p:cNvSpPr/>
          <p:nvPr/>
        </p:nvSpPr>
        <p:spPr>
          <a:xfrm>
            <a:off x="8275250" y="1472932"/>
            <a:ext cx="97917" cy="1326180"/>
          </a:xfrm>
          <a:custGeom>
            <a:avLst/>
            <a:gdLst>
              <a:gd name="connsiteX0" fmla="*/ 20390 w 97917"/>
              <a:gd name="connsiteY0" fmla="*/ 268 h 1326180"/>
              <a:gd name="connsiteX1" fmla="*/ 86430 w 97917"/>
              <a:gd name="connsiteY1" fmla="*/ 391428 h 1326180"/>
              <a:gd name="connsiteX2" fmla="*/ 96590 w 97917"/>
              <a:gd name="connsiteY2" fmla="*/ 721628 h 1326180"/>
              <a:gd name="connsiteX3" fmla="*/ 71190 w 97917"/>
              <a:gd name="connsiteY3" fmla="*/ 1082308 h 1326180"/>
              <a:gd name="connsiteX4" fmla="*/ 86430 w 97917"/>
              <a:gd name="connsiteY4" fmla="*/ 1326148 h 1326180"/>
              <a:gd name="connsiteX5" fmla="*/ 15310 w 97917"/>
              <a:gd name="connsiteY5" fmla="*/ 1067068 h 1326180"/>
              <a:gd name="connsiteX6" fmla="*/ 70 w 97917"/>
              <a:gd name="connsiteY6" fmla="*/ 452388 h 1326180"/>
              <a:gd name="connsiteX7" fmla="*/ 20390 w 97917"/>
              <a:gd name="connsiteY7" fmla="*/ 268 h 132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917" h="1326180">
                <a:moveTo>
                  <a:pt x="20390" y="268"/>
                </a:moveTo>
                <a:cubicBezTo>
                  <a:pt x="34783" y="-9892"/>
                  <a:pt x="73730" y="271201"/>
                  <a:pt x="86430" y="391428"/>
                </a:cubicBezTo>
                <a:cubicBezTo>
                  <a:pt x="99130" y="511655"/>
                  <a:pt x="99130" y="606481"/>
                  <a:pt x="96590" y="721628"/>
                </a:cubicBezTo>
                <a:cubicBezTo>
                  <a:pt x="94050" y="836775"/>
                  <a:pt x="72883" y="981555"/>
                  <a:pt x="71190" y="1082308"/>
                </a:cubicBezTo>
                <a:cubicBezTo>
                  <a:pt x="69497" y="1183061"/>
                  <a:pt x="95743" y="1328688"/>
                  <a:pt x="86430" y="1326148"/>
                </a:cubicBezTo>
                <a:cubicBezTo>
                  <a:pt x="77117" y="1323608"/>
                  <a:pt x="29703" y="1212695"/>
                  <a:pt x="15310" y="1067068"/>
                </a:cubicBezTo>
                <a:cubicBezTo>
                  <a:pt x="917" y="921441"/>
                  <a:pt x="917" y="632728"/>
                  <a:pt x="70" y="452388"/>
                </a:cubicBezTo>
                <a:cubicBezTo>
                  <a:pt x="-777" y="272048"/>
                  <a:pt x="5997" y="10428"/>
                  <a:pt x="20390" y="26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88431431-EB9E-48AF-AD4A-7604B244EFBA}"/>
              </a:ext>
            </a:extLst>
          </p:cNvPr>
          <p:cNvSpPr/>
          <p:nvPr/>
        </p:nvSpPr>
        <p:spPr>
          <a:xfrm>
            <a:off x="7535804" y="2767291"/>
            <a:ext cx="424860" cy="244265"/>
          </a:xfrm>
          <a:custGeom>
            <a:avLst/>
            <a:gdLst>
              <a:gd name="connsiteX0" fmla="*/ 82609 w 424860"/>
              <a:gd name="connsiteY0" fmla="*/ 55284 h 244265"/>
              <a:gd name="connsiteX1" fmla="*/ 195321 w 424860"/>
              <a:gd name="connsiteY1" fmla="*/ 4484 h 244265"/>
              <a:gd name="connsiteX2" fmla="*/ 415984 w 424860"/>
              <a:gd name="connsiteY2" fmla="*/ 2897 h 244265"/>
              <a:gd name="connsiteX3" fmla="*/ 363596 w 424860"/>
              <a:gd name="connsiteY3" fmla="*/ 7659 h 244265"/>
              <a:gd name="connsiteX4" fmla="*/ 198496 w 424860"/>
              <a:gd name="connsiteY4" fmla="*/ 31472 h 244265"/>
              <a:gd name="connsiteX5" fmla="*/ 193734 w 424860"/>
              <a:gd name="connsiteY5" fmla="*/ 91797 h 244265"/>
              <a:gd name="connsiteX6" fmla="*/ 166746 w 424860"/>
              <a:gd name="connsiteY6" fmla="*/ 94972 h 244265"/>
              <a:gd name="connsiteX7" fmla="*/ 11171 w 424860"/>
              <a:gd name="connsiteY7" fmla="*/ 244197 h 244265"/>
              <a:gd name="connsiteX8" fmla="*/ 22284 w 424860"/>
              <a:gd name="connsiteY8" fmla="*/ 74334 h 244265"/>
              <a:gd name="connsiteX9" fmla="*/ 82609 w 424860"/>
              <a:gd name="connsiteY9" fmla="*/ 55284 h 24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4860" h="244265">
                <a:moveTo>
                  <a:pt x="82609" y="55284"/>
                </a:moveTo>
                <a:cubicBezTo>
                  <a:pt x="111449" y="43642"/>
                  <a:pt x="139759" y="13215"/>
                  <a:pt x="195321" y="4484"/>
                </a:cubicBezTo>
                <a:cubicBezTo>
                  <a:pt x="250884" y="-4247"/>
                  <a:pt x="387938" y="2368"/>
                  <a:pt x="415984" y="2897"/>
                </a:cubicBezTo>
                <a:cubicBezTo>
                  <a:pt x="444030" y="3426"/>
                  <a:pt x="399844" y="2897"/>
                  <a:pt x="363596" y="7659"/>
                </a:cubicBezTo>
                <a:cubicBezTo>
                  <a:pt x="327348" y="12421"/>
                  <a:pt x="226806" y="17449"/>
                  <a:pt x="198496" y="31472"/>
                </a:cubicBezTo>
                <a:cubicBezTo>
                  <a:pt x="170186" y="45495"/>
                  <a:pt x="199026" y="81214"/>
                  <a:pt x="193734" y="91797"/>
                </a:cubicBezTo>
                <a:cubicBezTo>
                  <a:pt x="188442" y="102380"/>
                  <a:pt x="197173" y="69572"/>
                  <a:pt x="166746" y="94972"/>
                </a:cubicBezTo>
                <a:cubicBezTo>
                  <a:pt x="136319" y="120372"/>
                  <a:pt x="35248" y="247637"/>
                  <a:pt x="11171" y="244197"/>
                </a:cubicBezTo>
                <a:cubicBezTo>
                  <a:pt x="-12906" y="240757"/>
                  <a:pt x="7203" y="107142"/>
                  <a:pt x="22284" y="74334"/>
                </a:cubicBezTo>
                <a:cubicBezTo>
                  <a:pt x="37365" y="41526"/>
                  <a:pt x="53769" y="66926"/>
                  <a:pt x="82609" y="552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01258391-1A0A-4506-9152-6B2864C2EBA6}"/>
              </a:ext>
            </a:extLst>
          </p:cNvPr>
          <p:cNvSpPr/>
          <p:nvPr/>
        </p:nvSpPr>
        <p:spPr>
          <a:xfrm>
            <a:off x="7568139" y="2571662"/>
            <a:ext cx="381104" cy="251843"/>
          </a:xfrm>
          <a:custGeom>
            <a:avLst/>
            <a:gdLst>
              <a:gd name="connsiteX0" fmla="*/ 215374 w 381104"/>
              <a:gd name="connsiteY0" fmla="*/ 88 h 251843"/>
              <a:gd name="connsiteX1" fmla="*/ 199499 w 381104"/>
              <a:gd name="connsiteY1" fmla="*/ 85813 h 251843"/>
              <a:gd name="connsiteX2" fmla="*/ 48686 w 381104"/>
              <a:gd name="connsiteY2" fmla="*/ 185826 h 251843"/>
              <a:gd name="connsiteX3" fmla="*/ 1061 w 381104"/>
              <a:gd name="connsiteY3" fmla="*/ 250913 h 251843"/>
              <a:gd name="connsiteX4" fmla="*/ 85199 w 381104"/>
              <a:gd name="connsiteY4" fmla="*/ 222338 h 251843"/>
              <a:gd name="connsiteX5" fmla="*/ 374124 w 381104"/>
              <a:gd name="connsiteY5" fmla="*/ 195351 h 251843"/>
              <a:gd name="connsiteX6" fmla="*/ 286811 w 381104"/>
              <a:gd name="connsiteY6" fmla="*/ 181063 h 251843"/>
              <a:gd name="connsiteX7" fmla="*/ 232836 w 381104"/>
              <a:gd name="connsiteY7" fmla="*/ 158838 h 251843"/>
              <a:gd name="connsiteX8" fmla="*/ 299511 w 381104"/>
              <a:gd name="connsiteY8" fmla="*/ 101688 h 251843"/>
              <a:gd name="connsiteX9" fmla="*/ 215374 w 381104"/>
              <a:gd name="connsiteY9" fmla="*/ 88 h 25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104" h="251843">
                <a:moveTo>
                  <a:pt x="215374" y="88"/>
                </a:moveTo>
                <a:cubicBezTo>
                  <a:pt x="198705" y="-2558"/>
                  <a:pt x="227280" y="54857"/>
                  <a:pt x="199499" y="85813"/>
                </a:cubicBezTo>
                <a:cubicBezTo>
                  <a:pt x="171718" y="116769"/>
                  <a:pt x="81759" y="158309"/>
                  <a:pt x="48686" y="185826"/>
                </a:cubicBezTo>
                <a:cubicBezTo>
                  <a:pt x="15613" y="213343"/>
                  <a:pt x="-5024" y="244828"/>
                  <a:pt x="1061" y="250913"/>
                </a:cubicBezTo>
                <a:cubicBezTo>
                  <a:pt x="7146" y="256998"/>
                  <a:pt x="23022" y="231598"/>
                  <a:pt x="85199" y="222338"/>
                </a:cubicBezTo>
                <a:cubicBezTo>
                  <a:pt x="147376" y="213078"/>
                  <a:pt x="340522" y="202230"/>
                  <a:pt x="374124" y="195351"/>
                </a:cubicBezTo>
                <a:cubicBezTo>
                  <a:pt x="407726" y="188472"/>
                  <a:pt x="310359" y="187148"/>
                  <a:pt x="286811" y="181063"/>
                </a:cubicBezTo>
                <a:cubicBezTo>
                  <a:pt x="263263" y="174978"/>
                  <a:pt x="230719" y="172067"/>
                  <a:pt x="232836" y="158838"/>
                </a:cubicBezTo>
                <a:cubicBezTo>
                  <a:pt x="234953" y="145609"/>
                  <a:pt x="301363" y="123648"/>
                  <a:pt x="299511" y="101688"/>
                </a:cubicBezTo>
                <a:cubicBezTo>
                  <a:pt x="297659" y="79728"/>
                  <a:pt x="232043" y="2734"/>
                  <a:pt x="215374" y="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B3BD6455-443D-4277-BB68-90398877A601}"/>
              </a:ext>
            </a:extLst>
          </p:cNvPr>
          <p:cNvSpPr/>
          <p:nvPr/>
        </p:nvSpPr>
        <p:spPr>
          <a:xfrm>
            <a:off x="7859260" y="3101975"/>
            <a:ext cx="281640" cy="98195"/>
          </a:xfrm>
          <a:custGeom>
            <a:avLst/>
            <a:gdLst>
              <a:gd name="connsiteX0" fmla="*/ 281440 w 281640"/>
              <a:gd name="connsiteY0" fmla="*/ 0 h 98195"/>
              <a:gd name="connsiteX1" fmla="*/ 249690 w 281640"/>
              <a:gd name="connsiteY1" fmla="*/ 77788 h 98195"/>
              <a:gd name="connsiteX2" fmla="*/ 192540 w 281640"/>
              <a:gd name="connsiteY2" fmla="*/ 96838 h 98195"/>
              <a:gd name="connsiteX3" fmla="*/ 83003 w 281640"/>
              <a:gd name="connsiteY3" fmla="*/ 92075 h 98195"/>
              <a:gd name="connsiteX4" fmla="*/ 453 w 281640"/>
              <a:gd name="connsiteY4" fmla="*/ 55563 h 98195"/>
              <a:gd name="connsiteX5" fmla="*/ 119515 w 281640"/>
              <a:gd name="connsiteY5" fmla="*/ 87313 h 98195"/>
              <a:gd name="connsiteX6" fmla="*/ 235403 w 281640"/>
              <a:gd name="connsiteY6" fmla="*/ 77788 h 98195"/>
              <a:gd name="connsiteX7" fmla="*/ 281440 w 281640"/>
              <a:gd name="connsiteY7" fmla="*/ 0 h 9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640" h="98195">
                <a:moveTo>
                  <a:pt x="281440" y="0"/>
                </a:moveTo>
                <a:cubicBezTo>
                  <a:pt x="283821" y="0"/>
                  <a:pt x="264507" y="61648"/>
                  <a:pt x="249690" y="77788"/>
                </a:cubicBezTo>
                <a:cubicBezTo>
                  <a:pt x="234873" y="93928"/>
                  <a:pt x="220321" y="94457"/>
                  <a:pt x="192540" y="96838"/>
                </a:cubicBezTo>
                <a:cubicBezTo>
                  <a:pt x="164759" y="99219"/>
                  <a:pt x="115017" y="98954"/>
                  <a:pt x="83003" y="92075"/>
                </a:cubicBezTo>
                <a:cubicBezTo>
                  <a:pt x="50988" y="85196"/>
                  <a:pt x="-5632" y="56357"/>
                  <a:pt x="453" y="55563"/>
                </a:cubicBezTo>
                <a:cubicBezTo>
                  <a:pt x="6538" y="54769"/>
                  <a:pt x="80357" y="83609"/>
                  <a:pt x="119515" y="87313"/>
                </a:cubicBezTo>
                <a:cubicBezTo>
                  <a:pt x="158673" y="91017"/>
                  <a:pt x="210003" y="87048"/>
                  <a:pt x="235403" y="77788"/>
                </a:cubicBezTo>
                <a:cubicBezTo>
                  <a:pt x="260803" y="68528"/>
                  <a:pt x="279059" y="0"/>
                  <a:pt x="2814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063737A9-D579-41D4-B814-2C566B95AA8D}"/>
              </a:ext>
            </a:extLst>
          </p:cNvPr>
          <p:cNvSpPr/>
          <p:nvPr/>
        </p:nvSpPr>
        <p:spPr>
          <a:xfrm>
            <a:off x="6461730" y="2839516"/>
            <a:ext cx="424108" cy="54453"/>
          </a:xfrm>
          <a:custGeom>
            <a:avLst/>
            <a:gdLst>
              <a:gd name="connsiteX0" fmla="*/ 983 w 424108"/>
              <a:gd name="connsiteY0" fmla="*/ 522 h 54453"/>
              <a:gd name="connsiteX1" fmla="*/ 170845 w 424108"/>
              <a:gd name="connsiteY1" fmla="*/ 25922 h 54453"/>
              <a:gd name="connsiteX2" fmla="*/ 416908 w 424108"/>
              <a:gd name="connsiteY2" fmla="*/ 24334 h 54453"/>
              <a:gd name="connsiteX3" fmla="*/ 348645 w 424108"/>
              <a:gd name="connsiteY3" fmla="*/ 41797 h 54453"/>
              <a:gd name="connsiteX4" fmla="*/ 247045 w 424108"/>
              <a:gd name="connsiteY4" fmla="*/ 52909 h 54453"/>
              <a:gd name="connsiteX5" fmla="*/ 983 w 424108"/>
              <a:gd name="connsiteY5" fmla="*/ 522 h 5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108" h="54453">
                <a:moveTo>
                  <a:pt x="983" y="522"/>
                </a:moveTo>
                <a:cubicBezTo>
                  <a:pt x="-11717" y="-3976"/>
                  <a:pt x="101524" y="21953"/>
                  <a:pt x="170845" y="25922"/>
                </a:cubicBezTo>
                <a:cubicBezTo>
                  <a:pt x="240166" y="29891"/>
                  <a:pt x="387275" y="21688"/>
                  <a:pt x="416908" y="24334"/>
                </a:cubicBezTo>
                <a:cubicBezTo>
                  <a:pt x="446541" y="26980"/>
                  <a:pt x="376955" y="37035"/>
                  <a:pt x="348645" y="41797"/>
                </a:cubicBezTo>
                <a:cubicBezTo>
                  <a:pt x="320335" y="46559"/>
                  <a:pt x="303137" y="58730"/>
                  <a:pt x="247045" y="52909"/>
                </a:cubicBezTo>
                <a:cubicBezTo>
                  <a:pt x="190953" y="47088"/>
                  <a:pt x="13683" y="5020"/>
                  <a:pt x="983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2E9933A5-DC56-408E-939E-741C5F1CBAA9}"/>
              </a:ext>
            </a:extLst>
          </p:cNvPr>
          <p:cNvSpPr/>
          <p:nvPr/>
        </p:nvSpPr>
        <p:spPr>
          <a:xfrm>
            <a:off x="7080212" y="2723829"/>
            <a:ext cx="111771" cy="180455"/>
          </a:xfrm>
          <a:custGeom>
            <a:avLst/>
            <a:gdLst>
              <a:gd name="connsiteX0" fmla="*/ 38 w 111771"/>
              <a:gd name="connsiteY0" fmla="*/ 321 h 180455"/>
              <a:gd name="connsiteX1" fmla="*/ 90526 w 111771"/>
              <a:gd name="connsiteY1" fmla="*/ 51121 h 180455"/>
              <a:gd name="connsiteX2" fmla="*/ 109576 w 111771"/>
              <a:gd name="connsiteY2" fmla="*/ 178121 h 180455"/>
              <a:gd name="connsiteX3" fmla="*/ 107988 w 111771"/>
              <a:gd name="connsiteY3" fmla="*/ 128909 h 180455"/>
              <a:gd name="connsiteX4" fmla="*/ 79413 w 111771"/>
              <a:gd name="connsiteY4" fmla="*/ 71759 h 180455"/>
              <a:gd name="connsiteX5" fmla="*/ 38 w 111771"/>
              <a:gd name="connsiteY5" fmla="*/ 321 h 18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71" h="180455">
                <a:moveTo>
                  <a:pt x="38" y="321"/>
                </a:moveTo>
                <a:cubicBezTo>
                  <a:pt x="1890" y="-3119"/>
                  <a:pt x="72270" y="21488"/>
                  <a:pt x="90526" y="51121"/>
                </a:cubicBezTo>
                <a:cubicBezTo>
                  <a:pt x="108782" y="80754"/>
                  <a:pt x="106666" y="165156"/>
                  <a:pt x="109576" y="178121"/>
                </a:cubicBezTo>
                <a:cubicBezTo>
                  <a:pt x="112486" y="191086"/>
                  <a:pt x="113015" y="146636"/>
                  <a:pt x="107988" y="128909"/>
                </a:cubicBezTo>
                <a:cubicBezTo>
                  <a:pt x="102961" y="111182"/>
                  <a:pt x="95817" y="91603"/>
                  <a:pt x="79413" y="71759"/>
                </a:cubicBezTo>
                <a:cubicBezTo>
                  <a:pt x="63009" y="51915"/>
                  <a:pt x="-1814" y="3761"/>
                  <a:pt x="38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760F6D14-46E4-460A-A4A9-121E5BB291FD}"/>
              </a:ext>
            </a:extLst>
          </p:cNvPr>
          <p:cNvSpPr/>
          <p:nvPr/>
        </p:nvSpPr>
        <p:spPr>
          <a:xfrm>
            <a:off x="6903562" y="2636799"/>
            <a:ext cx="380791" cy="303269"/>
          </a:xfrm>
          <a:custGeom>
            <a:avLst/>
            <a:gdLst>
              <a:gd name="connsiteX0" fmla="*/ 102076 w 380791"/>
              <a:gd name="connsiteY0" fmla="*/ 34964 h 303269"/>
              <a:gd name="connsiteX1" fmla="*/ 327501 w 380791"/>
              <a:gd name="connsiteY1" fmla="*/ 119101 h 303269"/>
              <a:gd name="connsiteX2" fmla="*/ 375126 w 380791"/>
              <a:gd name="connsiteY2" fmla="*/ 157201 h 303269"/>
              <a:gd name="connsiteX3" fmla="*/ 232251 w 380791"/>
              <a:gd name="connsiteY3" fmla="*/ 106401 h 303269"/>
              <a:gd name="connsiteX4" fmla="*/ 295751 w 380791"/>
              <a:gd name="connsiteY4" fmla="*/ 203239 h 303269"/>
              <a:gd name="connsiteX5" fmla="*/ 243363 w 380791"/>
              <a:gd name="connsiteY5" fmla="*/ 303251 h 303269"/>
              <a:gd name="connsiteX6" fmla="*/ 256063 w 380791"/>
              <a:gd name="connsiteY6" fmla="*/ 195301 h 303269"/>
              <a:gd name="connsiteX7" fmla="*/ 214788 w 380791"/>
              <a:gd name="connsiteY7" fmla="*/ 136564 h 303269"/>
              <a:gd name="connsiteX8" fmla="*/ 144938 w 380791"/>
              <a:gd name="connsiteY8" fmla="*/ 201651 h 303269"/>
              <a:gd name="connsiteX9" fmla="*/ 129063 w 380791"/>
              <a:gd name="connsiteY9" fmla="*/ 123864 h 303269"/>
              <a:gd name="connsiteX10" fmla="*/ 476 w 380791"/>
              <a:gd name="connsiteY10" fmla="*/ 4801 h 303269"/>
              <a:gd name="connsiteX11" fmla="*/ 102076 w 380791"/>
              <a:gd name="connsiteY11" fmla="*/ 34964 h 303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0791" h="303269">
                <a:moveTo>
                  <a:pt x="102076" y="34964"/>
                </a:moveTo>
                <a:cubicBezTo>
                  <a:pt x="156580" y="54014"/>
                  <a:pt x="281993" y="98728"/>
                  <a:pt x="327501" y="119101"/>
                </a:cubicBezTo>
                <a:cubicBezTo>
                  <a:pt x="373009" y="139474"/>
                  <a:pt x="391001" y="159318"/>
                  <a:pt x="375126" y="157201"/>
                </a:cubicBezTo>
                <a:cubicBezTo>
                  <a:pt x="359251" y="155084"/>
                  <a:pt x="245480" y="98728"/>
                  <a:pt x="232251" y="106401"/>
                </a:cubicBezTo>
                <a:cubicBezTo>
                  <a:pt x="219022" y="114074"/>
                  <a:pt x="293899" y="170431"/>
                  <a:pt x="295751" y="203239"/>
                </a:cubicBezTo>
                <a:cubicBezTo>
                  <a:pt x="297603" y="236047"/>
                  <a:pt x="249978" y="304574"/>
                  <a:pt x="243363" y="303251"/>
                </a:cubicBezTo>
                <a:cubicBezTo>
                  <a:pt x="236748" y="301928"/>
                  <a:pt x="260826" y="223082"/>
                  <a:pt x="256063" y="195301"/>
                </a:cubicBezTo>
                <a:cubicBezTo>
                  <a:pt x="251301" y="167520"/>
                  <a:pt x="233309" y="135506"/>
                  <a:pt x="214788" y="136564"/>
                </a:cubicBezTo>
                <a:cubicBezTo>
                  <a:pt x="196267" y="137622"/>
                  <a:pt x="159226" y="203768"/>
                  <a:pt x="144938" y="201651"/>
                </a:cubicBezTo>
                <a:cubicBezTo>
                  <a:pt x="130651" y="199534"/>
                  <a:pt x="153140" y="156672"/>
                  <a:pt x="129063" y="123864"/>
                </a:cubicBezTo>
                <a:cubicBezTo>
                  <a:pt x="104986" y="91056"/>
                  <a:pt x="6561" y="20676"/>
                  <a:pt x="476" y="4801"/>
                </a:cubicBezTo>
                <a:cubicBezTo>
                  <a:pt x="-5609" y="-11074"/>
                  <a:pt x="47572" y="15914"/>
                  <a:pt x="102076" y="349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E1959139-8359-403D-A381-9F334AE0AFCE}"/>
              </a:ext>
            </a:extLst>
          </p:cNvPr>
          <p:cNvSpPr/>
          <p:nvPr/>
        </p:nvSpPr>
        <p:spPr>
          <a:xfrm>
            <a:off x="6927885" y="2480839"/>
            <a:ext cx="521295" cy="223511"/>
          </a:xfrm>
          <a:custGeom>
            <a:avLst/>
            <a:gdLst>
              <a:gd name="connsiteX0" fmla="*/ 1553 w 521295"/>
              <a:gd name="connsiteY0" fmla="*/ 21061 h 223511"/>
              <a:gd name="connsiteX1" fmla="*/ 125378 w 521295"/>
              <a:gd name="connsiteY1" fmla="*/ 9949 h 223511"/>
              <a:gd name="connsiteX2" fmla="*/ 284128 w 521295"/>
              <a:gd name="connsiteY2" fmla="*/ 9949 h 223511"/>
              <a:gd name="connsiteX3" fmla="*/ 503203 w 521295"/>
              <a:gd name="connsiteY3" fmla="*/ 138536 h 223511"/>
              <a:gd name="connsiteX4" fmla="*/ 487328 w 521295"/>
              <a:gd name="connsiteY4" fmla="*/ 138536 h 223511"/>
              <a:gd name="connsiteX5" fmla="*/ 315878 w 521295"/>
              <a:gd name="connsiteY5" fmla="*/ 221086 h 223511"/>
              <a:gd name="connsiteX6" fmla="*/ 296828 w 521295"/>
              <a:gd name="connsiteY6" fmla="*/ 195686 h 223511"/>
              <a:gd name="connsiteX7" fmla="*/ 212690 w 521295"/>
              <a:gd name="connsiteY7" fmla="*/ 135361 h 223511"/>
              <a:gd name="connsiteX8" fmla="*/ 1553 w 521295"/>
              <a:gd name="connsiteY8" fmla="*/ 21061 h 22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1295" h="223511">
                <a:moveTo>
                  <a:pt x="1553" y="21061"/>
                </a:moveTo>
                <a:cubicBezTo>
                  <a:pt x="-12999" y="159"/>
                  <a:pt x="78282" y="11801"/>
                  <a:pt x="125378" y="9949"/>
                </a:cubicBezTo>
                <a:cubicBezTo>
                  <a:pt x="172474" y="8097"/>
                  <a:pt x="221157" y="-11482"/>
                  <a:pt x="284128" y="9949"/>
                </a:cubicBezTo>
                <a:cubicBezTo>
                  <a:pt x="347099" y="31380"/>
                  <a:pt x="469336" y="117105"/>
                  <a:pt x="503203" y="138536"/>
                </a:cubicBezTo>
                <a:cubicBezTo>
                  <a:pt x="537070" y="159967"/>
                  <a:pt x="518549" y="124778"/>
                  <a:pt x="487328" y="138536"/>
                </a:cubicBezTo>
                <a:cubicBezTo>
                  <a:pt x="456107" y="152294"/>
                  <a:pt x="347628" y="211561"/>
                  <a:pt x="315878" y="221086"/>
                </a:cubicBezTo>
                <a:cubicBezTo>
                  <a:pt x="284128" y="230611"/>
                  <a:pt x="314026" y="209973"/>
                  <a:pt x="296828" y="195686"/>
                </a:cubicBezTo>
                <a:cubicBezTo>
                  <a:pt x="279630" y="181399"/>
                  <a:pt x="260844" y="165524"/>
                  <a:pt x="212690" y="135361"/>
                </a:cubicBezTo>
                <a:cubicBezTo>
                  <a:pt x="164536" y="105199"/>
                  <a:pt x="16105" y="41963"/>
                  <a:pt x="1553" y="210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C1B0F06B-7C50-4CE7-ADCB-9897FD7CA158}"/>
              </a:ext>
            </a:extLst>
          </p:cNvPr>
          <p:cNvSpPr/>
          <p:nvPr/>
        </p:nvSpPr>
        <p:spPr>
          <a:xfrm>
            <a:off x="8023225" y="2866270"/>
            <a:ext cx="228254" cy="96205"/>
          </a:xfrm>
          <a:custGeom>
            <a:avLst/>
            <a:gdLst>
              <a:gd name="connsiteX0" fmla="*/ 0 w 228254"/>
              <a:gd name="connsiteY0" fmla="*/ 755 h 96205"/>
              <a:gd name="connsiteX1" fmla="*/ 117475 w 228254"/>
              <a:gd name="connsiteY1" fmla="*/ 22980 h 96205"/>
              <a:gd name="connsiteX2" fmla="*/ 227013 w 228254"/>
              <a:gd name="connsiteY2" fmla="*/ 94418 h 96205"/>
              <a:gd name="connsiteX3" fmla="*/ 173038 w 228254"/>
              <a:gd name="connsiteY3" fmla="*/ 72193 h 96205"/>
              <a:gd name="connsiteX4" fmla="*/ 117475 w 228254"/>
              <a:gd name="connsiteY4" fmla="*/ 45205 h 96205"/>
              <a:gd name="connsiteX5" fmla="*/ 0 w 228254"/>
              <a:gd name="connsiteY5" fmla="*/ 755 h 96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254" h="96205">
                <a:moveTo>
                  <a:pt x="0" y="755"/>
                </a:moveTo>
                <a:cubicBezTo>
                  <a:pt x="0" y="-2949"/>
                  <a:pt x="79640" y="7370"/>
                  <a:pt x="117475" y="22980"/>
                </a:cubicBezTo>
                <a:cubicBezTo>
                  <a:pt x="155310" y="38590"/>
                  <a:pt x="217753" y="86216"/>
                  <a:pt x="227013" y="94418"/>
                </a:cubicBezTo>
                <a:cubicBezTo>
                  <a:pt x="236274" y="102620"/>
                  <a:pt x="191294" y="80395"/>
                  <a:pt x="173038" y="72193"/>
                </a:cubicBezTo>
                <a:cubicBezTo>
                  <a:pt x="154782" y="63991"/>
                  <a:pt x="146579" y="56582"/>
                  <a:pt x="117475" y="45205"/>
                </a:cubicBezTo>
                <a:cubicBezTo>
                  <a:pt x="88371" y="33828"/>
                  <a:pt x="0" y="4459"/>
                  <a:pt x="0" y="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E78EEAB0-0E0F-4463-9B71-58317512E00D}"/>
              </a:ext>
            </a:extLst>
          </p:cNvPr>
          <p:cNvSpPr/>
          <p:nvPr/>
        </p:nvSpPr>
        <p:spPr>
          <a:xfrm>
            <a:off x="7552233" y="1821470"/>
            <a:ext cx="363343" cy="90860"/>
          </a:xfrm>
          <a:custGeom>
            <a:avLst/>
            <a:gdLst>
              <a:gd name="connsiteX0" fmla="*/ 1092 w 363343"/>
              <a:gd name="connsiteY0" fmla="*/ 980 h 90860"/>
              <a:gd name="connsiteX1" fmla="*/ 353517 w 363343"/>
              <a:gd name="connsiteY1" fmla="*/ 89880 h 90860"/>
              <a:gd name="connsiteX2" fmla="*/ 245567 w 363343"/>
              <a:gd name="connsiteY2" fmla="*/ 45430 h 90860"/>
              <a:gd name="connsiteX3" fmla="*/ 1092 w 363343"/>
              <a:gd name="connsiteY3" fmla="*/ 980 h 9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343" h="90860">
                <a:moveTo>
                  <a:pt x="1092" y="980"/>
                </a:moveTo>
                <a:cubicBezTo>
                  <a:pt x="19084" y="8388"/>
                  <a:pt x="312771" y="82472"/>
                  <a:pt x="353517" y="89880"/>
                </a:cubicBezTo>
                <a:cubicBezTo>
                  <a:pt x="394263" y="97288"/>
                  <a:pt x="298484" y="60776"/>
                  <a:pt x="245567" y="45430"/>
                </a:cubicBezTo>
                <a:cubicBezTo>
                  <a:pt x="192650" y="30084"/>
                  <a:pt x="-16900" y="-6428"/>
                  <a:pt x="1092" y="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313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17</cp:revision>
  <dcterms:created xsi:type="dcterms:W3CDTF">2021-11-25T10:54:56Z</dcterms:created>
  <dcterms:modified xsi:type="dcterms:W3CDTF">2021-11-26T08:30:28Z</dcterms:modified>
</cp:coreProperties>
</file>